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80" r:id="rId1"/>
  </p:sldMasterIdLst>
  <p:notesMasterIdLst>
    <p:notesMasterId r:id="rId31"/>
  </p:notesMasterIdLst>
  <p:sldIdLst>
    <p:sldId id="256" r:id="rId2"/>
    <p:sldId id="258" r:id="rId3"/>
    <p:sldId id="261" r:id="rId4"/>
    <p:sldId id="259" r:id="rId5"/>
    <p:sldId id="309" r:id="rId6"/>
    <p:sldId id="260" r:id="rId7"/>
    <p:sldId id="262" r:id="rId8"/>
    <p:sldId id="310" r:id="rId9"/>
    <p:sldId id="264" r:id="rId10"/>
    <p:sldId id="311" r:id="rId11"/>
    <p:sldId id="312" r:id="rId12"/>
    <p:sldId id="313" r:id="rId13"/>
    <p:sldId id="314" r:id="rId14"/>
    <p:sldId id="315" r:id="rId15"/>
    <p:sldId id="316" r:id="rId16"/>
    <p:sldId id="317" r:id="rId17"/>
    <p:sldId id="319" r:id="rId18"/>
    <p:sldId id="320" r:id="rId19"/>
    <p:sldId id="321" r:id="rId20"/>
    <p:sldId id="322" r:id="rId21"/>
    <p:sldId id="323" r:id="rId22"/>
    <p:sldId id="324" r:id="rId23"/>
    <p:sldId id="325" r:id="rId24"/>
    <p:sldId id="326" r:id="rId25"/>
    <p:sldId id="327" r:id="rId26"/>
    <p:sldId id="270" r:id="rId27"/>
    <p:sldId id="268" r:id="rId28"/>
    <p:sldId id="286" r:id="rId29"/>
    <p:sldId id="284" r:id="rId30"/>
  </p:sldIdLst>
  <p:sldSz cx="9144000" cy="5143500" type="screen16x9"/>
  <p:notesSz cx="6858000" cy="9144000"/>
  <p:embeddedFontLst>
    <p:embeddedFont>
      <p:font typeface="Poppins" panose="00000500000000000000" pitchFamily="2" charset="0"/>
      <p:regular r:id="rId32"/>
      <p:bold r:id="rId33"/>
      <p:italic r:id="rId34"/>
      <p:boldItalic r:id="rId35"/>
    </p:embeddedFont>
    <p:embeddedFont>
      <p:font typeface="Roboto" panose="02000000000000000000" pitchFamily="2" charset="0"/>
      <p:regular r:id="rId36"/>
      <p:bold r:id="rId37"/>
      <p:italic r:id="rId38"/>
      <p:boldItalic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6B12809-0096-46EB-9972-E8CDC4D4E05B}">
  <a:tblStyle styleId="{46B12809-0096-46EB-9972-E8CDC4D4E05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28" d="100"/>
          <a:sy n="128" d="100"/>
        </p:scale>
        <p:origin x="154" y="10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8" name="Google Shape;6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5" name="Google Shape;1875;ge635160474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6" name="Google Shape;1876;ge635160474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30357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5" name="Google Shape;1855;ge635160474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6" name="Google Shape;1856;ge635160474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63298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5" name="Google Shape;1855;ge635160474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6" name="Google Shape;1856;ge635160474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69850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5" name="Google Shape;1855;ge635160474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6" name="Google Shape;1856;ge635160474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47373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5" name="Google Shape;1855;ge635160474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6" name="Google Shape;1856;ge635160474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676891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5" name="Google Shape;1855;ge635160474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6" name="Google Shape;1856;ge635160474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8588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5" name="Google Shape;1855;ge635160474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6" name="Google Shape;1856;ge635160474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5377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5" name="Google Shape;1855;ge635160474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6" name="Google Shape;1856;ge635160474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19595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5" name="Google Shape;1855;ge635160474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6" name="Google Shape;1856;ge635160474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758951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5" name="Google Shape;1855;ge635160474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6" name="Google Shape;1856;ge635160474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600368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ge5e5a65a2c_1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5" name="Google Shape;835;ge5e5a65a2c_1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5" name="Google Shape;1855;ge635160474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6" name="Google Shape;1856;ge635160474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2667323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5" name="Google Shape;1855;ge635160474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6" name="Google Shape;1856;ge635160474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151033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5" name="Google Shape;1855;ge635160474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6" name="Google Shape;1856;ge635160474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86535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5" name="Google Shape;1855;ge635160474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6" name="Google Shape;1856;ge635160474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267207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5" name="Google Shape;1855;ge635160474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6" name="Google Shape;1856;ge635160474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714362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5" name="Google Shape;1855;ge635160474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6" name="Google Shape;1856;ge635160474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494907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5" name="Google Shape;1875;ge635160474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6" name="Google Shape;1876;ge635160474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ge5e5a65a2c_1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1" name="Google Shape;1851;ge5e5a65a2c_1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0" name="Google Shape;3650;ge635160474_0_2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1" name="Google Shape;3651;ge635160474_0_2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5" name="Google Shape;3595;ge635160474_0_2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6" name="Google Shape;3596;ge635160474_0_2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3" name="Google Shape;1123;ge5e5a65a2c_1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4" name="Google Shape;1124;ge5e5a65a2c_1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ge635160474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8" name="Google Shape;878;ge635160474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5" name="Google Shape;1875;ge635160474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6" name="Google Shape;1876;ge635160474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40564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Google Shape;1017;ge5eb96067e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8" name="Google Shape;1018;ge5eb96067e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6" name="Google Shape;1246;ge635160474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7" name="Google Shape;1247;ge635160474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5" name="Google Shape;1875;ge635160474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6" name="Google Shape;1876;ge635160474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795745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8" name="Google Shape;1458;ge635160474_0_3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9" name="Google Shape;1459;ge635160474_0_3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0" y="0"/>
            <a:ext cx="9143962" cy="5143514"/>
            <a:chOff x="0" y="0"/>
            <a:chExt cx="9143962" cy="5143514"/>
          </a:xfrm>
        </p:grpSpPr>
        <p:sp>
          <p:nvSpPr>
            <p:cNvPr id="10" name="Google Shape;10;p2"/>
            <p:cNvSpPr/>
            <p:nvPr/>
          </p:nvSpPr>
          <p:spPr>
            <a:xfrm rot="-5400000" flipH="1">
              <a:off x="-470261" y="470261"/>
              <a:ext cx="5143514" cy="4202993"/>
            </a:xfrm>
            <a:custGeom>
              <a:avLst/>
              <a:gdLst/>
              <a:ahLst/>
              <a:cxnLst/>
              <a:rect l="l" t="t" r="r" b="b"/>
              <a:pathLst>
                <a:path w="56902" h="46483" extrusionOk="0">
                  <a:moveTo>
                    <a:pt x="1" y="1"/>
                  </a:moveTo>
                  <a:lnTo>
                    <a:pt x="1" y="44986"/>
                  </a:lnTo>
                  <a:cubicBezTo>
                    <a:pt x="2385" y="45969"/>
                    <a:pt x="4965" y="46483"/>
                    <a:pt x="7546" y="46483"/>
                  </a:cubicBezTo>
                  <a:cubicBezTo>
                    <a:pt x="9275" y="46483"/>
                    <a:pt x="11005" y="46252"/>
                    <a:pt x="12676" y="45776"/>
                  </a:cubicBezTo>
                  <a:cubicBezTo>
                    <a:pt x="18117" y="44226"/>
                    <a:pt x="22767" y="40153"/>
                    <a:pt x="25016" y="34986"/>
                  </a:cubicBezTo>
                  <a:cubicBezTo>
                    <a:pt x="27387" y="29484"/>
                    <a:pt x="27296" y="22797"/>
                    <a:pt x="31278" y="18329"/>
                  </a:cubicBezTo>
                  <a:cubicBezTo>
                    <a:pt x="35260" y="13891"/>
                    <a:pt x="41886" y="13283"/>
                    <a:pt x="47813" y="12767"/>
                  </a:cubicBezTo>
                  <a:cubicBezTo>
                    <a:pt x="50853" y="12524"/>
                    <a:pt x="54044" y="12098"/>
                    <a:pt x="56902" y="11125"/>
                  </a:cubicBezTo>
                  <a:lnTo>
                    <a:pt x="5690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 rot="-5400000" flipH="1">
              <a:off x="4698712" y="698236"/>
              <a:ext cx="3714770" cy="5175731"/>
            </a:xfrm>
            <a:custGeom>
              <a:avLst/>
              <a:gdLst/>
              <a:ahLst/>
              <a:cxnLst/>
              <a:rect l="l" t="t" r="r" b="b"/>
              <a:pathLst>
                <a:path w="41096" h="57241" extrusionOk="0">
                  <a:moveTo>
                    <a:pt x="39068" y="1"/>
                  </a:moveTo>
                  <a:cubicBezTo>
                    <a:pt x="35544" y="1"/>
                    <a:pt x="31995" y="1156"/>
                    <a:pt x="29728" y="3805"/>
                  </a:cubicBezTo>
                  <a:cubicBezTo>
                    <a:pt x="27448" y="6450"/>
                    <a:pt x="26749" y="10128"/>
                    <a:pt x="26627" y="13623"/>
                  </a:cubicBezTo>
                  <a:cubicBezTo>
                    <a:pt x="26475" y="17118"/>
                    <a:pt x="26749" y="20675"/>
                    <a:pt x="25989" y="24109"/>
                  </a:cubicBezTo>
                  <a:cubicBezTo>
                    <a:pt x="25259" y="27514"/>
                    <a:pt x="23223" y="30918"/>
                    <a:pt x="19910" y="32104"/>
                  </a:cubicBezTo>
                  <a:cubicBezTo>
                    <a:pt x="18675" y="32549"/>
                    <a:pt x="17381" y="32647"/>
                    <a:pt x="16068" y="32647"/>
                  </a:cubicBezTo>
                  <a:cubicBezTo>
                    <a:pt x="15045" y="32647"/>
                    <a:pt x="14011" y="32588"/>
                    <a:pt x="12985" y="32588"/>
                  </a:cubicBezTo>
                  <a:cubicBezTo>
                    <a:pt x="11828" y="32588"/>
                    <a:pt x="10682" y="32663"/>
                    <a:pt x="9575" y="32985"/>
                  </a:cubicBezTo>
                  <a:cubicBezTo>
                    <a:pt x="5745" y="34079"/>
                    <a:pt x="3314" y="37818"/>
                    <a:pt x="1976" y="41557"/>
                  </a:cubicBezTo>
                  <a:cubicBezTo>
                    <a:pt x="244" y="46572"/>
                    <a:pt x="1" y="52073"/>
                    <a:pt x="1216" y="57241"/>
                  </a:cubicBezTo>
                  <a:lnTo>
                    <a:pt x="41096" y="57241"/>
                  </a:lnTo>
                  <a:lnTo>
                    <a:pt x="41096" y="127"/>
                  </a:lnTo>
                  <a:cubicBezTo>
                    <a:pt x="40427" y="44"/>
                    <a:pt x="39748" y="1"/>
                    <a:pt x="390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713100" y="885175"/>
            <a:ext cx="5486400" cy="2560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44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713100" y="3984125"/>
            <a:ext cx="5397900" cy="3657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 flipH="1">
            <a:off x="211734" y="148088"/>
            <a:ext cx="8629626" cy="4861088"/>
            <a:chOff x="211734" y="148088"/>
            <a:chExt cx="8629626" cy="4861088"/>
          </a:xfrm>
        </p:grpSpPr>
        <p:grpSp>
          <p:nvGrpSpPr>
            <p:cNvPr id="15" name="Google Shape;15;p2"/>
            <p:cNvGrpSpPr/>
            <p:nvPr/>
          </p:nvGrpSpPr>
          <p:grpSpPr>
            <a:xfrm flipH="1">
              <a:off x="211734" y="148088"/>
              <a:ext cx="8629626" cy="4824883"/>
              <a:chOff x="364134" y="148088"/>
              <a:chExt cx="8629626" cy="4824883"/>
            </a:xfrm>
          </p:grpSpPr>
          <p:sp>
            <p:nvSpPr>
              <p:cNvPr id="16" name="Google Shape;16;p2"/>
              <p:cNvSpPr/>
              <p:nvPr/>
            </p:nvSpPr>
            <p:spPr>
              <a:xfrm>
                <a:off x="6885309" y="4867919"/>
                <a:ext cx="107748" cy="105052"/>
              </a:xfrm>
              <a:custGeom>
                <a:avLst/>
                <a:gdLst/>
                <a:ahLst/>
                <a:cxnLst/>
                <a:rect l="l" t="t" r="r" b="b"/>
                <a:pathLst>
                  <a:path w="1825" h="1825" extrusionOk="0">
                    <a:moveTo>
                      <a:pt x="912" y="1"/>
                    </a:moveTo>
                    <a:cubicBezTo>
                      <a:pt x="912" y="517"/>
                      <a:pt x="517" y="913"/>
                      <a:pt x="0" y="913"/>
                    </a:cubicBezTo>
                    <a:cubicBezTo>
                      <a:pt x="517" y="913"/>
                      <a:pt x="912" y="1338"/>
                      <a:pt x="912" y="1824"/>
                    </a:cubicBezTo>
                    <a:cubicBezTo>
                      <a:pt x="912" y="1338"/>
                      <a:pt x="1338" y="913"/>
                      <a:pt x="1824" y="913"/>
                    </a:cubicBezTo>
                    <a:cubicBezTo>
                      <a:pt x="1338" y="913"/>
                      <a:pt x="912" y="517"/>
                      <a:pt x="91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7" name="Google Shape;17;p2"/>
              <p:cNvGrpSpPr/>
              <p:nvPr/>
            </p:nvGrpSpPr>
            <p:grpSpPr>
              <a:xfrm>
                <a:off x="364134" y="148088"/>
                <a:ext cx="8629626" cy="4306408"/>
                <a:chOff x="364134" y="148088"/>
                <a:chExt cx="8629626" cy="4306408"/>
              </a:xfrm>
            </p:grpSpPr>
            <p:sp>
              <p:nvSpPr>
                <p:cNvPr id="18" name="Google Shape;18;p2"/>
                <p:cNvSpPr/>
                <p:nvPr/>
              </p:nvSpPr>
              <p:spPr>
                <a:xfrm>
                  <a:off x="599259" y="617344"/>
                  <a:ext cx="107748" cy="1050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5" h="1825" extrusionOk="0">
                      <a:moveTo>
                        <a:pt x="912" y="1"/>
                      </a:moveTo>
                      <a:cubicBezTo>
                        <a:pt x="912" y="517"/>
                        <a:pt x="517" y="913"/>
                        <a:pt x="0" y="913"/>
                      </a:cubicBezTo>
                      <a:cubicBezTo>
                        <a:pt x="517" y="913"/>
                        <a:pt x="912" y="1338"/>
                        <a:pt x="912" y="1824"/>
                      </a:cubicBezTo>
                      <a:cubicBezTo>
                        <a:pt x="912" y="1338"/>
                        <a:pt x="1338" y="913"/>
                        <a:pt x="1824" y="913"/>
                      </a:cubicBezTo>
                      <a:cubicBezTo>
                        <a:pt x="1338" y="913"/>
                        <a:pt x="912" y="517"/>
                        <a:pt x="912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" name="Google Shape;19;p2"/>
                <p:cNvSpPr/>
                <p:nvPr/>
              </p:nvSpPr>
              <p:spPr>
                <a:xfrm>
                  <a:off x="414400" y="356638"/>
                  <a:ext cx="177710" cy="173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0" h="3010" extrusionOk="0">
                      <a:moveTo>
                        <a:pt x="1520" y="1"/>
                      </a:moveTo>
                      <a:cubicBezTo>
                        <a:pt x="1520" y="821"/>
                        <a:pt x="852" y="1490"/>
                        <a:pt x="1" y="1490"/>
                      </a:cubicBezTo>
                      <a:cubicBezTo>
                        <a:pt x="852" y="1490"/>
                        <a:pt x="1520" y="2189"/>
                        <a:pt x="1520" y="3010"/>
                      </a:cubicBezTo>
                      <a:cubicBezTo>
                        <a:pt x="1520" y="2189"/>
                        <a:pt x="2189" y="1490"/>
                        <a:pt x="3010" y="1490"/>
                      </a:cubicBezTo>
                      <a:cubicBezTo>
                        <a:pt x="2189" y="1490"/>
                        <a:pt x="1520" y="821"/>
                        <a:pt x="152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" name="Google Shape;20;p2"/>
                <p:cNvSpPr/>
                <p:nvPr/>
              </p:nvSpPr>
              <p:spPr>
                <a:xfrm>
                  <a:off x="8624800" y="885163"/>
                  <a:ext cx="177710" cy="173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0" h="3010" extrusionOk="0">
                      <a:moveTo>
                        <a:pt x="1520" y="1"/>
                      </a:moveTo>
                      <a:cubicBezTo>
                        <a:pt x="1520" y="821"/>
                        <a:pt x="852" y="1490"/>
                        <a:pt x="1" y="1490"/>
                      </a:cubicBezTo>
                      <a:cubicBezTo>
                        <a:pt x="852" y="1490"/>
                        <a:pt x="1520" y="2189"/>
                        <a:pt x="1520" y="3010"/>
                      </a:cubicBezTo>
                      <a:cubicBezTo>
                        <a:pt x="1520" y="2189"/>
                        <a:pt x="2189" y="1490"/>
                        <a:pt x="3010" y="1490"/>
                      </a:cubicBezTo>
                      <a:cubicBezTo>
                        <a:pt x="2189" y="1490"/>
                        <a:pt x="1520" y="821"/>
                        <a:pt x="152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" name="Google Shape;21;p2"/>
                <p:cNvSpPr/>
                <p:nvPr/>
              </p:nvSpPr>
              <p:spPr>
                <a:xfrm>
                  <a:off x="8829759" y="731144"/>
                  <a:ext cx="107748" cy="1050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5" h="1825" extrusionOk="0">
                      <a:moveTo>
                        <a:pt x="912" y="1"/>
                      </a:moveTo>
                      <a:cubicBezTo>
                        <a:pt x="912" y="517"/>
                        <a:pt x="517" y="913"/>
                        <a:pt x="0" y="913"/>
                      </a:cubicBezTo>
                      <a:cubicBezTo>
                        <a:pt x="517" y="913"/>
                        <a:pt x="912" y="1338"/>
                        <a:pt x="912" y="1824"/>
                      </a:cubicBezTo>
                      <a:cubicBezTo>
                        <a:pt x="912" y="1338"/>
                        <a:pt x="1338" y="913"/>
                        <a:pt x="1824" y="913"/>
                      </a:cubicBezTo>
                      <a:cubicBezTo>
                        <a:pt x="1338" y="913"/>
                        <a:pt x="912" y="517"/>
                        <a:pt x="912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" name="Google Shape;22;p2"/>
                <p:cNvSpPr/>
                <p:nvPr/>
              </p:nvSpPr>
              <p:spPr>
                <a:xfrm>
                  <a:off x="8816050" y="3168538"/>
                  <a:ext cx="177710" cy="173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0" h="3010" extrusionOk="0">
                      <a:moveTo>
                        <a:pt x="1520" y="1"/>
                      </a:moveTo>
                      <a:cubicBezTo>
                        <a:pt x="1520" y="821"/>
                        <a:pt x="852" y="1490"/>
                        <a:pt x="1" y="1490"/>
                      </a:cubicBezTo>
                      <a:cubicBezTo>
                        <a:pt x="852" y="1490"/>
                        <a:pt x="1520" y="2189"/>
                        <a:pt x="1520" y="3010"/>
                      </a:cubicBezTo>
                      <a:cubicBezTo>
                        <a:pt x="1520" y="2189"/>
                        <a:pt x="2189" y="1490"/>
                        <a:pt x="3010" y="1490"/>
                      </a:cubicBezTo>
                      <a:cubicBezTo>
                        <a:pt x="2189" y="1490"/>
                        <a:pt x="1520" y="821"/>
                        <a:pt x="152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" name="Google Shape;23;p2"/>
                <p:cNvSpPr/>
                <p:nvPr/>
              </p:nvSpPr>
              <p:spPr>
                <a:xfrm>
                  <a:off x="364134" y="4349444"/>
                  <a:ext cx="107748" cy="1050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5" h="1825" extrusionOk="0">
                      <a:moveTo>
                        <a:pt x="912" y="1"/>
                      </a:moveTo>
                      <a:cubicBezTo>
                        <a:pt x="912" y="517"/>
                        <a:pt x="517" y="913"/>
                        <a:pt x="0" y="913"/>
                      </a:cubicBezTo>
                      <a:cubicBezTo>
                        <a:pt x="517" y="913"/>
                        <a:pt x="912" y="1338"/>
                        <a:pt x="912" y="1824"/>
                      </a:cubicBezTo>
                      <a:cubicBezTo>
                        <a:pt x="912" y="1338"/>
                        <a:pt x="1338" y="913"/>
                        <a:pt x="1824" y="913"/>
                      </a:cubicBezTo>
                      <a:cubicBezTo>
                        <a:pt x="1338" y="913"/>
                        <a:pt x="912" y="517"/>
                        <a:pt x="912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" name="Google Shape;24;p2"/>
                <p:cNvSpPr/>
                <p:nvPr/>
              </p:nvSpPr>
              <p:spPr>
                <a:xfrm>
                  <a:off x="2942450" y="228588"/>
                  <a:ext cx="91436" cy="914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0" h="3010" extrusionOk="0">
                      <a:moveTo>
                        <a:pt x="1520" y="1"/>
                      </a:moveTo>
                      <a:cubicBezTo>
                        <a:pt x="1520" y="821"/>
                        <a:pt x="852" y="1490"/>
                        <a:pt x="1" y="1490"/>
                      </a:cubicBezTo>
                      <a:cubicBezTo>
                        <a:pt x="852" y="1490"/>
                        <a:pt x="1520" y="2189"/>
                        <a:pt x="1520" y="3010"/>
                      </a:cubicBezTo>
                      <a:cubicBezTo>
                        <a:pt x="1520" y="2189"/>
                        <a:pt x="2189" y="1490"/>
                        <a:pt x="3010" y="1490"/>
                      </a:cubicBezTo>
                      <a:cubicBezTo>
                        <a:pt x="2189" y="1490"/>
                        <a:pt x="1520" y="821"/>
                        <a:pt x="152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" name="Google Shape;25;p2"/>
                <p:cNvSpPr/>
                <p:nvPr/>
              </p:nvSpPr>
              <p:spPr>
                <a:xfrm>
                  <a:off x="6024525" y="148088"/>
                  <a:ext cx="177710" cy="173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0" h="3010" extrusionOk="0">
                      <a:moveTo>
                        <a:pt x="1520" y="1"/>
                      </a:moveTo>
                      <a:cubicBezTo>
                        <a:pt x="1520" y="821"/>
                        <a:pt x="852" y="1490"/>
                        <a:pt x="1" y="1490"/>
                      </a:cubicBezTo>
                      <a:cubicBezTo>
                        <a:pt x="852" y="1490"/>
                        <a:pt x="1520" y="2189"/>
                        <a:pt x="1520" y="3010"/>
                      </a:cubicBezTo>
                      <a:cubicBezTo>
                        <a:pt x="1520" y="2189"/>
                        <a:pt x="2189" y="1490"/>
                        <a:pt x="3010" y="1490"/>
                      </a:cubicBezTo>
                      <a:cubicBezTo>
                        <a:pt x="2189" y="1490"/>
                        <a:pt x="1520" y="821"/>
                        <a:pt x="152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26" name="Google Shape;26;p2"/>
            <p:cNvSpPr/>
            <p:nvPr/>
          </p:nvSpPr>
          <p:spPr>
            <a:xfrm flipH="1">
              <a:off x="6055159" y="4835913"/>
              <a:ext cx="177710" cy="173263"/>
            </a:xfrm>
            <a:custGeom>
              <a:avLst/>
              <a:gdLst/>
              <a:ahLst/>
              <a:cxnLst/>
              <a:rect l="l" t="t" r="r" b="b"/>
              <a:pathLst>
                <a:path w="3010" h="3010" extrusionOk="0">
                  <a:moveTo>
                    <a:pt x="1520" y="1"/>
                  </a:moveTo>
                  <a:cubicBezTo>
                    <a:pt x="1520" y="821"/>
                    <a:pt x="852" y="1490"/>
                    <a:pt x="1" y="1490"/>
                  </a:cubicBezTo>
                  <a:cubicBezTo>
                    <a:pt x="852" y="1490"/>
                    <a:pt x="1520" y="2189"/>
                    <a:pt x="1520" y="3010"/>
                  </a:cubicBezTo>
                  <a:cubicBezTo>
                    <a:pt x="1520" y="2189"/>
                    <a:pt x="2189" y="1490"/>
                    <a:pt x="3010" y="1490"/>
                  </a:cubicBezTo>
                  <a:cubicBezTo>
                    <a:pt x="2189" y="1490"/>
                    <a:pt x="1520" y="821"/>
                    <a:pt x="152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1">
    <p:bg>
      <p:bgPr>
        <a:solidFill>
          <a:schemeClr val="lt2"/>
        </a:solidFill>
        <a:effectLst/>
      </p:bgPr>
    </p:bg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6" name="Google Shape;326;p19"/>
          <p:cNvGrpSpPr/>
          <p:nvPr/>
        </p:nvGrpSpPr>
        <p:grpSpPr>
          <a:xfrm>
            <a:off x="59" y="-26"/>
            <a:ext cx="9143974" cy="5143559"/>
            <a:chOff x="59" y="-26"/>
            <a:chExt cx="9143974" cy="5143559"/>
          </a:xfrm>
        </p:grpSpPr>
        <p:sp>
          <p:nvSpPr>
            <p:cNvPr id="327" name="Google Shape;327;p19"/>
            <p:cNvSpPr/>
            <p:nvPr/>
          </p:nvSpPr>
          <p:spPr>
            <a:xfrm rot="5400000" flipH="1">
              <a:off x="4182008" y="-348742"/>
              <a:ext cx="4613309" cy="5310740"/>
            </a:xfrm>
            <a:custGeom>
              <a:avLst/>
              <a:gdLst/>
              <a:ahLst/>
              <a:cxnLst/>
              <a:rect l="l" t="t" r="r" b="b"/>
              <a:pathLst>
                <a:path w="51035" h="58752" extrusionOk="0">
                  <a:moveTo>
                    <a:pt x="1034" y="1"/>
                  </a:moveTo>
                  <a:cubicBezTo>
                    <a:pt x="0" y="4499"/>
                    <a:pt x="426" y="9271"/>
                    <a:pt x="2219" y="13496"/>
                  </a:cubicBezTo>
                  <a:cubicBezTo>
                    <a:pt x="4438" y="18694"/>
                    <a:pt x="8754" y="22949"/>
                    <a:pt x="13952" y="25138"/>
                  </a:cubicBezTo>
                  <a:cubicBezTo>
                    <a:pt x="17630" y="26658"/>
                    <a:pt x="21825" y="27235"/>
                    <a:pt x="24834" y="29849"/>
                  </a:cubicBezTo>
                  <a:cubicBezTo>
                    <a:pt x="27357" y="32038"/>
                    <a:pt x="28603" y="35320"/>
                    <a:pt x="29423" y="38573"/>
                  </a:cubicBezTo>
                  <a:cubicBezTo>
                    <a:pt x="30214" y="41795"/>
                    <a:pt x="30700" y="45138"/>
                    <a:pt x="32037" y="48208"/>
                  </a:cubicBezTo>
                  <a:cubicBezTo>
                    <a:pt x="33892" y="52372"/>
                    <a:pt x="37418" y="55746"/>
                    <a:pt x="41643" y="57479"/>
                  </a:cubicBezTo>
                  <a:cubicBezTo>
                    <a:pt x="43744" y="58324"/>
                    <a:pt x="46016" y="58752"/>
                    <a:pt x="48292" y="58752"/>
                  </a:cubicBezTo>
                  <a:cubicBezTo>
                    <a:pt x="49209" y="58752"/>
                    <a:pt x="50127" y="58682"/>
                    <a:pt x="51035" y="58543"/>
                  </a:cubicBezTo>
                  <a:lnTo>
                    <a:pt x="5103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19"/>
            <p:cNvSpPr/>
            <p:nvPr/>
          </p:nvSpPr>
          <p:spPr>
            <a:xfrm rot="5400000" flipH="1">
              <a:off x="-869766" y="1125338"/>
              <a:ext cx="4888019" cy="3148371"/>
            </a:xfrm>
            <a:custGeom>
              <a:avLst/>
              <a:gdLst/>
              <a:ahLst/>
              <a:cxnLst/>
              <a:rect l="l" t="t" r="r" b="b"/>
              <a:pathLst>
                <a:path w="54074" h="34830" extrusionOk="0">
                  <a:moveTo>
                    <a:pt x="10434" y="1"/>
                  </a:moveTo>
                  <a:cubicBezTo>
                    <a:pt x="9231" y="1"/>
                    <a:pt x="8029" y="123"/>
                    <a:pt x="6869" y="361"/>
                  </a:cubicBezTo>
                  <a:cubicBezTo>
                    <a:pt x="4468" y="847"/>
                    <a:pt x="2189" y="1728"/>
                    <a:pt x="0" y="2792"/>
                  </a:cubicBezTo>
                  <a:lnTo>
                    <a:pt x="0" y="34829"/>
                  </a:lnTo>
                  <a:lnTo>
                    <a:pt x="54074" y="34829"/>
                  </a:lnTo>
                  <a:cubicBezTo>
                    <a:pt x="53041" y="29844"/>
                    <a:pt x="48420" y="25650"/>
                    <a:pt x="43284" y="25467"/>
                  </a:cubicBezTo>
                  <a:cubicBezTo>
                    <a:pt x="43126" y="25461"/>
                    <a:pt x="42967" y="25458"/>
                    <a:pt x="42809" y="25458"/>
                  </a:cubicBezTo>
                  <a:cubicBezTo>
                    <a:pt x="40146" y="25458"/>
                    <a:pt x="37420" y="26294"/>
                    <a:pt x="34803" y="26294"/>
                  </a:cubicBezTo>
                  <a:cubicBezTo>
                    <a:pt x="33801" y="26294"/>
                    <a:pt x="32815" y="26171"/>
                    <a:pt x="31855" y="25832"/>
                  </a:cubicBezTo>
                  <a:cubicBezTo>
                    <a:pt x="28025" y="24464"/>
                    <a:pt x="26080" y="20209"/>
                    <a:pt x="25168" y="16227"/>
                  </a:cubicBezTo>
                  <a:cubicBezTo>
                    <a:pt x="24256" y="12276"/>
                    <a:pt x="23800" y="7990"/>
                    <a:pt x="21338" y="4768"/>
                  </a:cubicBezTo>
                  <a:cubicBezTo>
                    <a:pt x="18835" y="1485"/>
                    <a:pt x="14625" y="1"/>
                    <a:pt x="104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9" name="Google Shape;329;p19"/>
          <p:cNvGrpSpPr/>
          <p:nvPr/>
        </p:nvGrpSpPr>
        <p:grpSpPr>
          <a:xfrm flipH="1">
            <a:off x="211734" y="148088"/>
            <a:ext cx="8629626" cy="4861088"/>
            <a:chOff x="211734" y="148088"/>
            <a:chExt cx="8629626" cy="4861088"/>
          </a:xfrm>
        </p:grpSpPr>
        <p:grpSp>
          <p:nvGrpSpPr>
            <p:cNvPr id="330" name="Google Shape;330;p19"/>
            <p:cNvGrpSpPr/>
            <p:nvPr/>
          </p:nvGrpSpPr>
          <p:grpSpPr>
            <a:xfrm flipH="1">
              <a:off x="211734" y="148088"/>
              <a:ext cx="8629626" cy="4824883"/>
              <a:chOff x="364134" y="148088"/>
              <a:chExt cx="8629626" cy="4824883"/>
            </a:xfrm>
          </p:grpSpPr>
          <p:sp>
            <p:nvSpPr>
              <p:cNvPr id="331" name="Google Shape;331;p19"/>
              <p:cNvSpPr/>
              <p:nvPr/>
            </p:nvSpPr>
            <p:spPr>
              <a:xfrm>
                <a:off x="6885309" y="4867919"/>
                <a:ext cx="107748" cy="105052"/>
              </a:xfrm>
              <a:custGeom>
                <a:avLst/>
                <a:gdLst/>
                <a:ahLst/>
                <a:cxnLst/>
                <a:rect l="l" t="t" r="r" b="b"/>
                <a:pathLst>
                  <a:path w="1825" h="1825" extrusionOk="0">
                    <a:moveTo>
                      <a:pt x="912" y="1"/>
                    </a:moveTo>
                    <a:cubicBezTo>
                      <a:pt x="912" y="517"/>
                      <a:pt x="517" y="913"/>
                      <a:pt x="0" y="913"/>
                    </a:cubicBezTo>
                    <a:cubicBezTo>
                      <a:pt x="517" y="913"/>
                      <a:pt x="912" y="1338"/>
                      <a:pt x="912" y="1824"/>
                    </a:cubicBezTo>
                    <a:cubicBezTo>
                      <a:pt x="912" y="1338"/>
                      <a:pt x="1338" y="913"/>
                      <a:pt x="1824" y="913"/>
                    </a:cubicBezTo>
                    <a:cubicBezTo>
                      <a:pt x="1338" y="913"/>
                      <a:pt x="912" y="517"/>
                      <a:pt x="91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32" name="Google Shape;332;p19"/>
              <p:cNvGrpSpPr/>
              <p:nvPr/>
            </p:nvGrpSpPr>
            <p:grpSpPr>
              <a:xfrm>
                <a:off x="364134" y="148088"/>
                <a:ext cx="8629626" cy="4306408"/>
                <a:chOff x="364134" y="148088"/>
                <a:chExt cx="8629626" cy="4306408"/>
              </a:xfrm>
            </p:grpSpPr>
            <p:sp>
              <p:nvSpPr>
                <p:cNvPr id="333" name="Google Shape;333;p19"/>
                <p:cNvSpPr/>
                <p:nvPr/>
              </p:nvSpPr>
              <p:spPr>
                <a:xfrm>
                  <a:off x="599259" y="617344"/>
                  <a:ext cx="107748" cy="1050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5" h="1825" extrusionOk="0">
                      <a:moveTo>
                        <a:pt x="912" y="1"/>
                      </a:moveTo>
                      <a:cubicBezTo>
                        <a:pt x="912" y="517"/>
                        <a:pt x="517" y="913"/>
                        <a:pt x="0" y="913"/>
                      </a:cubicBezTo>
                      <a:cubicBezTo>
                        <a:pt x="517" y="913"/>
                        <a:pt x="912" y="1338"/>
                        <a:pt x="912" y="1824"/>
                      </a:cubicBezTo>
                      <a:cubicBezTo>
                        <a:pt x="912" y="1338"/>
                        <a:pt x="1338" y="913"/>
                        <a:pt x="1824" y="913"/>
                      </a:cubicBezTo>
                      <a:cubicBezTo>
                        <a:pt x="1338" y="913"/>
                        <a:pt x="912" y="517"/>
                        <a:pt x="912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4" name="Google Shape;334;p19"/>
                <p:cNvSpPr/>
                <p:nvPr/>
              </p:nvSpPr>
              <p:spPr>
                <a:xfrm>
                  <a:off x="414400" y="356638"/>
                  <a:ext cx="177710" cy="173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0" h="3010" extrusionOk="0">
                      <a:moveTo>
                        <a:pt x="1520" y="1"/>
                      </a:moveTo>
                      <a:cubicBezTo>
                        <a:pt x="1520" y="821"/>
                        <a:pt x="852" y="1490"/>
                        <a:pt x="1" y="1490"/>
                      </a:cubicBezTo>
                      <a:cubicBezTo>
                        <a:pt x="852" y="1490"/>
                        <a:pt x="1520" y="2189"/>
                        <a:pt x="1520" y="3010"/>
                      </a:cubicBezTo>
                      <a:cubicBezTo>
                        <a:pt x="1520" y="2189"/>
                        <a:pt x="2189" y="1490"/>
                        <a:pt x="3010" y="1490"/>
                      </a:cubicBezTo>
                      <a:cubicBezTo>
                        <a:pt x="2189" y="1490"/>
                        <a:pt x="1520" y="821"/>
                        <a:pt x="152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5" name="Google Shape;335;p19"/>
                <p:cNvSpPr/>
                <p:nvPr/>
              </p:nvSpPr>
              <p:spPr>
                <a:xfrm>
                  <a:off x="8624800" y="885163"/>
                  <a:ext cx="177710" cy="173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0" h="3010" extrusionOk="0">
                      <a:moveTo>
                        <a:pt x="1520" y="1"/>
                      </a:moveTo>
                      <a:cubicBezTo>
                        <a:pt x="1520" y="821"/>
                        <a:pt x="852" y="1490"/>
                        <a:pt x="1" y="1490"/>
                      </a:cubicBezTo>
                      <a:cubicBezTo>
                        <a:pt x="852" y="1490"/>
                        <a:pt x="1520" y="2189"/>
                        <a:pt x="1520" y="3010"/>
                      </a:cubicBezTo>
                      <a:cubicBezTo>
                        <a:pt x="1520" y="2189"/>
                        <a:pt x="2189" y="1490"/>
                        <a:pt x="3010" y="1490"/>
                      </a:cubicBezTo>
                      <a:cubicBezTo>
                        <a:pt x="2189" y="1490"/>
                        <a:pt x="1520" y="821"/>
                        <a:pt x="152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6" name="Google Shape;336;p19"/>
                <p:cNvSpPr/>
                <p:nvPr/>
              </p:nvSpPr>
              <p:spPr>
                <a:xfrm>
                  <a:off x="8829759" y="731144"/>
                  <a:ext cx="107748" cy="1050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5" h="1825" extrusionOk="0">
                      <a:moveTo>
                        <a:pt x="912" y="1"/>
                      </a:moveTo>
                      <a:cubicBezTo>
                        <a:pt x="912" y="517"/>
                        <a:pt x="517" y="913"/>
                        <a:pt x="0" y="913"/>
                      </a:cubicBezTo>
                      <a:cubicBezTo>
                        <a:pt x="517" y="913"/>
                        <a:pt x="912" y="1338"/>
                        <a:pt x="912" y="1824"/>
                      </a:cubicBezTo>
                      <a:cubicBezTo>
                        <a:pt x="912" y="1338"/>
                        <a:pt x="1338" y="913"/>
                        <a:pt x="1824" y="913"/>
                      </a:cubicBezTo>
                      <a:cubicBezTo>
                        <a:pt x="1338" y="913"/>
                        <a:pt x="912" y="517"/>
                        <a:pt x="912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7" name="Google Shape;337;p19"/>
                <p:cNvSpPr/>
                <p:nvPr/>
              </p:nvSpPr>
              <p:spPr>
                <a:xfrm>
                  <a:off x="8816050" y="3168538"/>
                  <a:ext cx="177710" cy="173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0" h="3010" extrusionOk="0">
                      <a:moveTo>
                        <a:pt x="1520" y="1"/>
                      </a:moveTo>
                      <a:cubicBezTo>
                        <a:pt x="1520" y="821"/>
                        <a:pt x="852" y="1490"/>
                        <a:pt x="1" y="1490"/>
                      </a:cubicBezTo>
                      <a:cubicBezTo>
                        <a:pt x="852" y="1490"/>
                        <a:pt x="1520" y="2189"/>
                        <a:pt x="1520" y="3010"/>
                      </a:cubicBezTo>
                      <a:cubicBezTo>
                        <a:pt x="1520" y="2189"/>
                        <a:pt x="2189" y="1490"/>
                        <a:pt x="3010" y="1490"/>
                      </a:cubicBezTo>
                      <a:cubicBezTo>
                        <a:pt x="2189" y="1490"/>
                        <a:pt x="1520" y="821"/>
                        <a:pt x="152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8" name="Google Shape;338;p19"/>
                <p:cNvSpPr/>
                <p:nvPr/>
              </p:nvSpPr>
              <p:spPr>
                <a:xfrm>
                  <a:off x="364134" y="4349444"/>
                  <a:ext cx="107748" cy="1050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5" h="1825" extrusionOk="0">
                      <a:moveTo>
                        <a:pt x="912" y="1"/>
                      </a:moveTo>
                      <a:cubicBezTo>
                        <a:pt x="912" y="517"/>
                        <a:pt x="517" y="913"/>
                        <a:pt x="0" y="913"/>
                      </a:cubicBezTo>
                      <a:cubicBezTo>
                        <a:pt x="517" y="913"/>
                        <a:pt x="912" y="1338"/>
                        <a:pt x="912" y="1824"/>
                      </a:cubicBezTo>
                      <a:cubicBezTo>
                        <a:pt x="912" y="1338"/>
                        <a:pt x="1338" y="913"/>
                        <a:pt x="1824" y="913"/>
                      </a:cubicBezTo>
                      <a:cubicBezTo>
                        <a:pt x="1338" y="913"/>
                        <a:pt x="912" y="517"/>
                        <a:pt x="912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9" name="Google Shape;339;p19"/>
                <p:cNvSpPr/>
                <p:nvPr/>
              </p:nvSpPr>
              <p:spPr>
                <a:xfrm>
                  <a:off x="2942450" y="228588"/>
                  <a:ext cx="91436" cy="914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0" h="3010" extrusionOk="0">
                      <a:moveTo>
                        <a:pt x="1520" y="1"/>
                      </a:moveTo>
                      <a:cubicBezTo>
                        <a:pt x="1520" y="821"/>
                        <a:pt x="852" y="1490"/>
                        <a:pt x="1" y="1490"/>
                      </a:cubicBezTo>
                      <a:cubicBezTo>
                        <a:pt x="852" y="1490"/>
                        <a:pt x="1520" y="2189"/>
                        <a:pt x="1520" y="3010"/>
                      </a:cubicBezTo>
                      <a:cubicBezTo>
                        <a:pt x="1520" y="2189"/>
                        <a:pt x="2189" y="1490"/>
                        <a:pt x="3010" y="1490"/>
                      </a:cubicBezTo>
                      <a:cubicBezTo>
                        <a:pt x="2189" y="1490"/>
                        <a:pt x="1520" y="821"/>
                        <a:pt x="152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0" name="Google Shape;340;p19"/>
                <p:cNvSpPr/>
                <p:nvPr/>
              </p:nvSpPr>
              <p:spPr>
                <a:xfrm>
                  <a:off x="6024525" y="148088"/>
                  <a:ext cx="177710" cy="173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0" h="3010" extrusionOk="0">
                      <a:moveTo>
                        <a:pt x="1520" y="1"/>
                      </a:moveTo>
                      <a:cubicBezTo>
                        <a:pt x="1520" y="821"/>
                        <a:pt x="852" y="1490"/>
                        <a:pt x="1" y="1490"/>
                      </a:cubicBezTo>
                      <a:cubicBezTo>
                        <a:pt x="852" y="1490"/>
                        <a:pt x="1520" y="2189"/>
                        <a:pt x="1520" y="3010"/>
                      </a:cubicBezTo>
                      <a:cubicBezTo>
                        <a:pt x="1520" y="2189"/>
                        <a:pt x="2189" y="1490"/>
                        <a:pt x="3010" y="1490"/>
                      </a:cubicBezTo>
                      <a:cubicBezTo>
                        <a:pt x="2189" y="1490"/>
                        <a:pt x="1520" y="821"/>
                        <a:pt x="152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341" name="Google Shape;341;p19"/>
            <p:cNvSpPr/>
            <p:nvPr/>
          </p:nvSpPr>
          <p:spPr>
            <a:xfrm flipH="1">
              <a:off x="6055159" y="4835913"/>
              <a:ext cx="177710" cy="173263"/>
            </a:xfrm>
            <a:custGeom>
              <a:avLst/>
              <a:gdLst/>
              <a:ahLst/>
              <a:cxnLst/>
              <a:rect l="l" t="t" r="r" b="b"/>
              <a:pathLst>
                <a:path w="3010" h="3010" extrusionOk="0">
                  <a:moveTo>
                    <a:pt x="1520" y="1"/>
                  </a:moveTo>
                  <a:cubicBezTo>
                    <a:pt x="1520" y="821"/>
                    <a:pt x="852" y="1490"/>
                    <a:pt x="1" y="1490"/>
                  </a:cubicBezTo>
                  <a:cubicBezTo>
                    <a:pt x="852" y="1490"/>
                    <a:pt x="1520" y="2189"/>
                    <a:pt x="1520" y="3010"/>
                  </a:cubicBezTo>
                  <a:cubicBezTo>
                    <a:pt x="1520" y="2189"/>
                    <a:pt x="2189" y="1490"/>
                    <a:pt x="3010" y="1490"/>
                  </a:cubicBezTo>
                  <a:cubicBezTo>
                    <a:pt x="2189" y="1490"/>
                    <a:pt x="1520" y="821"/>
                    <a:pt x="152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2" name="Google Shape;342;p19"/>
          <p:cNvSpPr txBox="1">
            <a:spLocks noGrp="1"/>
          </p:cNvSpPr>
          <p:nvPr>
            <p:ph type="title"/>
          </p:nvPr>
        </p:nvSpPr>
        <p:spPr>
          <a:xfrm>
            <a:off x="713100" y="463325"/>
            <a:ext cx="7717800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43" name="Google Shape;343;p19"/>
          <p:cNvSpPr txBox="1">
            <a:spLocks noGrp="1"/>
          </p:cNvSpPr>
          <p:nvPr>
            <p:ph type="subTitle" idx="1"/>
          </p:nvPr>
        </p:nvSpPr>
        <p:spPr>
          <a:xfrm>
            <a:off x="713100" y="3215058"/>
            <a:ext cx="2167200" cy="9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4" name="Google Shape;344;p19"/>
          <p:cNvSpPr txBox="1">
            <a:spLocks noGrp="1"/>
          </p:cNvSpPr>
          <p:nvPr>
            <p:ph type="subTitle" idx="2"/>
          </p:nvPr>
        </p:nvSpPr>
        <p:spPr>
          <a:xfrm>
            <a:off x="713101" y="2571756"/>
            <a:ext cx="21672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9pPr>
          </a:lstStyle>
          <a:p>
            <a:endParaRPr/>
          </a:p>
        </p:txBody>
      </p:sp>
      <p:sp>
        <p:nvSpPr>
          <p:cNvPr id="345" name="Google Shape;345;p19"/>
          <p:cNvSpPr txBox="1">
            <a:spLocks noGrp="1"/>
          </p:cNvSpPr>
          <p:nvPr>
            <p:ph type="subTitle" idx="3"/>
          </p:nvPr>
        </p:nvSpPr>
        <p:spPr>
          <a:xfrm>
            <a:off x="3488400" y="3215058"/>
            <a:ext cx="2167200" cy="9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6" name="Google Shape;346;p19"/>
          <p:cNvSpPr txBox="1">
            <a:spLocks noGrp="1"/>
          </p:cNvSpPr>
          <p:nvPr>
            <p:ph type="subTitle" idx="4"/>
          </p:nvPr>
        </p:nvSpPr>
        <p:spPr>
          <a:xfrm>
            <a:off x="3488401" y="2571756"/>
            <a:ext cx="21672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9pPr>
          </a:lstStyle>
          <a:p>
            <a:endParaRPr/>
          </a:p>
        </p:txBody>
      </p:sp>
      <p:sp>
        <p:nvSpPr>
          <p:cNvPr id="347" name="Google Shape;347;p19"/>
          <p:cNvSpPr txBox="1">
            <a:spLocks noGrp="1"/>
          </p:cNvSpPr>
          <p:nvPr>
            <p:ph type="subTitle" idx="5"/>
          </p:nvPr>
        </p:nvSpPr>
        <p:spPr>
          <a:xfrm>
            <a:off x="6263700" y="3215058"/>
            <a:ext cx="2167200" cy="9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8" name="Google Shape;348;p19"/>
          <p:cNvSpPr txBox="1">
            <a:spLocks noGrp="1"/>
          </p:cNvSpPr>
          <p:nvPr>
            <p:ph type="subTitle" idx="6"/>
          </p:nvPr>
        </p:nvSpPr>
        <p:spPr>
          <a:xfrm>
            <a:off x="6263701" y="2571756"/>
            <a:ext cx="21672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20">
    <p:bg>
      <p:bgPr>
        <a:solidFill>
          <a:schemeClr val="lt2"/>
        </a:solidFill>
        <a:effectLst/>
      </p:bgPr>
    </p:bg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8" name="Google Shape;398;p22"/>
          <p:cNvGrpSpPr/>
          <p:nvPr/>
        </p:nvGrpSpPr>
        <p:grpSpPr>
          <a:xfrm>
            <a:off x="59" y="-26"/>
            <a:ext cx="9143974" cy="5143559"/>
            <a:chOff x="59" y="-26"/>
            <a:chExt cx="9143974" cy="5143559"/>
          </a:xfrm>
        </p:grpSpPr>
        <p:sp>
          <p:nvSpPr>
            <p:cNvPr id="399" name="Google Shape;399;p22"/>
            <p:cNvSpPr/>
            <p:nvPr/>
          </p:nvSpPr>
          <p:spPr>
            <a:xfrm rot="5400000" flipH="1">
              <a:off x="4182008" y="-348742"/>
              <a:ext cx="4613309" cy="5310740"/>
            </a:xfrm>
            <a:custGeom>
              <a:avLst/>
              <a:gdLst/>
              <a:ahLst/>
              <a:cxnLst/>
              <a:rect l="l" t="t" r="r" b="b"/>
              <a:pathLst>
                <a:path w="51035" h="58752" extrusionOk="0">
                  <a:moveTo>
                    <a:pt x="1034" y="1"/>
                  </a:moveTo>
                  <a:cubicBezTo>
                    <a:pt x="0" y="4499"/>
                    <a:pt x="426" y="9271"/>
                    <a:pt x="2219" y="13496"/>
                  </a:cubicBezTo>
                  <a:cubicBezTo>
                    <a:pt x="4438" y="18694"/>
                    <a:pt x="8754" y="22949"/>
                    <a:pt x="13952" y="25138"/>
                  </a:cubicBezTo>
                  <a:cubicBezTo>
                    <a:pt x="17630" y="26658"/>
                    <a:pt x="21825" y="27235"/>
                    <a:pt x="24834" y="29849"/>
                  </a:cubicBezTo>
                  <a:cubicBezTo>
                    <a:pt x="27357" y="32038"/>
                    <a:pt x="28603" y="35320"/>
                    <a:pt x="29423" y="38573"/>
                  </a:cubicBezTo>
                  <a:cubicBezTo>
                    <a:pt x="30214" y="41795"/>
                    <a:pt x="30700" y="45138"/>
                    <a:pt x="32037" y="48208"/>
                  </a:cubicBezTo>
                  <a:cubicBezTo>
                    <a:pt x="33892" y="52372"/>
                    <a:pt x="37418" y="55746"/>
                    <a:pt x="41643" y="57479"/>
                  </a:cubicBezTo>
                  <a:cubicBezTo>
                    <a:pt x="43744" y="58324"/>
                    <a:pt x="46016" y="58752"/>
                    <a:pt x="48292" y="58752"/>
                  </a:cubicBezTo>
                  <a:cubicBezTo>
                    <a:pt x="49209" y="58752"/>
                    <a:pt x="50127" y="58682"/>
                    <a:pt x="51035" y="58543"/>
                  </a:cubicBezTo>
                  <a:lnTo>
                    <a:pt x="5103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22"/>
            <p:cNvSpPr/>
            <p:nvPr/>
          </p:nvSpPr>
          <p:spPr>
            <a:xfrm rot="5400000" flipH="1">
              <a:off x="-869766" y="1125338"/>
              <a:ext cx="4888019" cy="3148371"/>
            </a:xfrm>
            <a:custGeom>
              <a:avLst/>
              <a:gdLst/>
              <a:ahLst/>
              <a:cxnLst/>
              <a:rect l="l" t="t" r="r" b="b"/>
              <a:pathLst>
                <a:path w="54074" h="34830" extrusionOk="0">
                  <a:moveTo>
                    <a:pt x="10434" y="1"/>
                  </a:moveTo>
                  <a:cubicBezTo>
                    <a:pt x="9231" y="1"/>
                    <a:pt x="8029" y="123"/>
                    <a:pt x="6869" y="361"/>
                  </a:cubicBezTo>
                  <a:cubicBezTo>
                    <a:pt x="4468" y="847"/>
                    <a:pt x="2189" y="1728"/>
                    <a:pt x="0" y="2792"/>
                  </a:cubicBezTo>
                  <a:lnTo>
                    <a:pt x="0" y="34829"/>
                  </a:lnTo>
                  <a:lnTo>
                    <a:pt x="54074" y="34829"/>
                  </a:lnTo>
                  <a:cubicBezTo>
                    <a:pt x="53041" y="29844"/>
                    <a:pt x="48420" y="25650"/>
                    <a:pt x="43284" y="25467"/>
                  </a:cubicBezTo>
                  <a:cubicBezTo>
                    <a:pt x="43126" y="25461"/>
                    <a:pt x="42967" y="25458"/>
                    <a:pt x="42809" y="25458"/>
                  </a:cubicBezTo>
                  <a:cubicBezTo>
                    <a:pt x="40146" y="25458"/>
                    <a:pt x="37420" y="26294"/>
                    <a:pt x="34803" y="26294"/>
                  </a:cubicBezTo>
                  <a:cubicBezTo>
                    <a:pt x="33801" y="26294"/>
                    <a:pt x="32815" y="26171"/>
                    <a:pt x="31855" y="25832"/>
                  </a:cubicBezTo>
                  <a:cubicBezTo>
                    <a:pt x="28025" y="24464"/>
                    <a:pt x="26080" y="20209"/>
                    <a:pt x="25168" y="16227"/>
                  </a:cubicBezTo>
                  <a:cubicBezTo>
                    <a:pt x="24256" y="12276"/>
                    <a:pt x="23800" y="7990"/>
                    <a:pt x="21338" y="4768"/>
                  </a:cubicBezTo>
                  <a:cubicBezTo>
                    <a:pt x="18835" y="1485"/>
                    <a:pt x="14625" y="1"/>
                    <a:pt x="104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1" name="Google Shape;401;p22"/>
          <p:cNvSpPr txBox="1">
            <a:spLocks noGrp="1"/>
          </p:cNvSpPr>
          <p:nvPr>
            <p:ph type="title"/>
          </p:nvPr>
        </p:nvSpPr>
        <p:spPr>
          <a:xfrm>
            <a:off x="713100" y="463325"/>
            <a:ext cx="7717800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2" name="Google Shape;402;p22"/>
          <p:cNvSpPr txBox="1">
            <a:spLocks noGrp="1"/>
          </p:cNvSpPr>
          <p:nvPr>
            <p:ph type="subTitle" idx="1"/>
          </p:nvPr>
        </p:nvSpPr>
        <p:spPr>
          <a:xfrm>
            <a:off x="713100" y="3117775"/>
            <a:ext cx="1828800" cy="9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3" name="Google Shape;403;p22"/>
          <p:cNvSpPr txBox="1">
            <a:spLocks noGrp="1"/>
          </p:cNvSpPr>
          <p:nvPr>
            <p:ph type="subTitle" idx="2"/>
          </p:nvPr>
        </p:nvSpPr>
        <p:spPr>
          <a:xfrm>
            <a:off x="713111" y="2571750"/>
            <a:ext cx="1828800" cy="33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9pPr>
          </a:lstStyle>
          <a:p>
            <a:endParaRPr/>
          </a:p>
        </p:txBody>
      </p:sp>
      <p:sp>
        <p:nvSpPr>
          <p:cNvPr id="404" name="Google Shape;404;p22"/>
          <p:cNvSpPr txBox="1">
            <a:spLocks noGrp="1"/>
          </p:cNvSpPr>
          <p:nvPr>
            <p:ph type="subTitle" idx="3"/>
          </p:nvPr>
        </p:nvSpPr>
        <p:spPr>
          <a:xfrm>
            <a:off x="2676098" y="3117775"/>
            <a:ext cx="1828800" cy="9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5" name="Google Shape;405;p22"/>
          <p:cNvSpPr txBox="1">
            <a:spLocks noGrp="1"/>
          </p:cNvSpPr>
          <p:nvPr>
            <p:ph type="subTitle" idx="4"/>
          </p:nvPr>
        </p:nvSpPr>
        <p:spPr>
          <a:xfrm>
            <a:off x="2676107" y="2571750"/>
            <a:ext cx="1828800" cy="33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9pPr>
          </a:lstStyle>
          <a:p>
            <a:endParaRPr/>
          </a:p>
        </p:txBody>
      </p:sp>
      <p:sp>
        <p:nvSpPr>
          <p:cNvPr id="406" name="Google Shape;406;p22"/>
          <p:cNvSpPr txBox="1">
            <a:spLocks noGrp="1"/>
          </p:cNvSpPr>
          <p:nvPr>
            <p:ph type="subTitle" idx="5"/>
          </p:nvPr>
        </p:nvSpPr>
        <p:spPr>
          <a:xfrm>
            <a:off x="4639099" y="3117775"/>
            <a:ext cx="1828800" cy="9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7" name="Google Shape;407;p22"/>
          <p:cNvSpPr txBox="1">
            <a:spLocks noGrp="1"/>
          </p:cNvSpPr>
          <p:nvPr>
            <p:ph type="subTitle" idx="6"/>
          </p:nvPr>
        </p:nvSpPr>
        <p:spPr>
          <a:xfrm>
            <a:off x="4639099" y="2571750"/>
            <a:ext cx="1828800" cy="33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9pPr>
          </a:lstStyle>
          <a:p>
            <a:endParaRPr/>
          </a:p>
        </p:txBody>
      </p:sp>
      <p:sp>
        <p:nvSpPr>
          <p:cNvPr id="408" name="Google Shape;408;p22"/>
          <p:cNvSpPr txBox="1">
            <a:spLocks noGrp="1"/>
          </p:cNvSpPr>
          <p:nvPr>
            <p:ph type="subTitle" idx="7"/>
          </p:nvPr>
        </p:nvSpPr>
        <p:spPr>
          <a:xfrm>
            <a:off x="6602093" y="3117775"/>
            <a:ext cx="1828800" cy="9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9" name="Google Shape;409;p22"/>
          <p:cNvSpPr txBox="1">
            <a:spLocks noGrp="1"/>
          </p:cNvSpPr>
          <p:nvPr>
            <p:ph type="subTitle" idx="8"/>
          </p:nvPr>
        </p:nvSpPr>
        <p:spPr>
          <a:xfrm>
            <a:off x="6602098" y="2571750"/>
            <a:ext cx="1828800" cy="33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9pPr>
          </a:lstStyle>
          <a:p>
            <a:endParaRPr/>
          </a:p>
        </p:txBody>
      </p:sp>
      <p:grpSp>
        <p:nvGrpSpPr>
          <p:cNvPr id="410" name="Google Shape;410;p22"/>
          <p:cNvGrpSpPr/>
          <p:nvPr/>
        </p:nvGrpSpPr>
        <p:grpSpPr>
          <a:xfrm flipH="1">
            <a:off x="211734" y="148088"/>
            <a:ext cx="8629626" cy="4861088"/>
            <a:chOff x="211734" y="148088"/>
            <a:chExt cx="8629626" cy="4861088"/>
          </a:xfrm>
        </p:grpSpPr>
        <p:grpSp>
          <p:nvGrpSpPr>
            <p:cNvPr id="411" name="Google Shape;411;p22"/>
            <p:cNvGrpSpPr/>
            <p:nvPr/>
          </p:nvGrpSpPr>
          <p:grpSpPr>
            <a:xfrm flipH="1">
              <a:off x="211734" y="148088"/>
              <a:ext cx="8629626" cy="4824883"/>
              <a:chOff x="364134" y="148088"/>
              <a:chExt cx="8629626" cy="4824883"/>
            </a:xfrm>
          </p:grpSpPr>
          <p:sp>
            <p:nvSpPr>
              <p:cNvPr id="412" name="Google Shape;412;p22"/>
              <p:cNvSpPr/>
              <p:nvPr/>
            </p:nvSpPr>
            <p:spPr>
              <a:xfrm>
                <a:off x="6885309" y="4867919"/>
                <a:ext cx="107748" cy="105052"/>
              </a:xfrm>
              <a:custGeom>
                <a:avLst/>
                <a:gdLst/>
                <a:ahLst/>
                <a:cxnLst/>
                <a:rect l="l" t="t" r="r" b="b"/>
                <a:pathLst>
                  <a:path w="1825" h="1825" extrusionOk="0">
                    <a:moveTo>
                      <a:pt x="912" y="1"/>
                    </a:moveTo>
                    <a:cubicBezTo>
                      <a:pt x="912" y="517"/>
                      <a:pt x="517" y="913"/>
                      <a:pt x="0" y="913"/>
                    </a:cubicBezTo>
                    <a:cubicBezTo>
                      <a:pt x="517" y="913"/>
                      <a:pt x="912" y="1338"/>
                      <a:pt x="912" y="1824"/>
                    </a:cubicBezTo>
                    <a:cubicBezTo>
                      <a:pt x="912" y="1338"/>
                      <a:pt x="1338" y="913"/>
                      <a:pt x="1824" y="913"/>
                    </a:cubicBezTo>
                    <a:cubicBezTo>
                      <a:pt x="1338" y="913"/>
                      <a:pt x="912" y="517"/>
                      <a:pt x="91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13" name="Google Shape;413;p22"/>
              <p:cNvGrpSpPr/>
              <p:nvPr/>
            </p:nvGrpSpPr>
            <p:grpSpPr>
              <a:xfrm>
                <a:off x="364134" y="148088"/>
                <a:ext cx="8629626" cy="4306408"/>
                <a:chOff x="364134" y="148088"/>
                <a:chExt cx="8629626" cy="4306408"/>
              </a:xfrm>
            </p:grpSpPr>
            <p:sp>
              <p:nvSpPr>
                <p:cNvPr id="414" name="Google Shape;414;p22"/>
                <p:cNvSpPr/>
                <p:nvPr/>
              </p:nvSpPr>
              <p:spPr>
                <a:xfrm>
                  <a:off x="599259" y="617344"/>
                  <a:ext cx="107748" cy="1050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5" h="1825" extrusionOk="0">
                      <a:moveTo>
                        <a:pt x="912" y="1"/>
                      </a:moveTo>
                      <a:cubicBezTo>
                        <a:pt x="912" y="517"/>
                        <a:pt x="517" y="913"/>
                        <a:pt x="0" y="913"/>
                      </a:cubicBezTo>
                      <a:cubicBezTo>
                        <a:pt x="517" y="913"/>
                        <a:pt x="912" y="1338"/>
                        <a:pt x="912" y="1824"/>
                      </a:cubicBezTo>
                      <a:cubicBezTo>
                        <a:pt x="912" y="1338"/>
                        <a:pt x="1338" y="913"/>
                        <a:pt x="1824" y="913"/>
                      </a:cubicBezTo>
                      <a:cubicBezTo>
                        <a:pt x="1338" y="913"/>
                        <a:pt x="912" y="517"/>
                        <a:pt x="912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5" name="Google Shape;415;p22"/>
                <p:cNvSpPr/>
                <p:nvPr/>
              </p:nvSpPr>
              <p:spPr>
                <a:xfrm>
                  <a:off x="414400" y="356638"/>
                  <a:ext cx="177710" cy="173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0" h="3010" extrusionOk="0">
                      <a:moveTo>
                        <a:pt x="1520" y="1"/>
                      </a:moveTo>
                      <a:cubicBezTo>
                        <a:pt x="1520" y="821"/>
                        <a:pt x="852" y="1490"/>
                        <a:pt x="1" y="1490"/>
                      </a:cubicBezTo>
                      <a:cubicBezTo>
                        <a:pt x="852" y="1490"/>
                        <a:pt x="1520" y="2189"/>
                        <a:pt x="1520" y="3010"/>
                      </a:cubicBezTo>
                      <a:cubicBezTo>
                        <a:pt x="1520" y="2189"/>
                        <a:pt x="2189" y="1490"/>
                        <a:pt x="3010" y="1490"/>
                      </a:cubicBezTo>
                      <a:cubicBezTo>
                        <a:pt x="2189" y="1490"/>
                        <a:pt x="1520" y="821"/>
                        <a:pt x="152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6" name="Google Shape;416;p22"/>
                <p:cNvSpPr/>
                <p:nvPr/>
              </p:nvSpPr>
              <p:spPr>
                <a:xfrm>
                  <a:off x="8624800" y="885163"/>
                  <a:ext cx="177710" cy="173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0" h="3010" extrusionOk="0">
                      <a:moveTo>
                        <a:pt x="1520" y="1"/>
                      </a:moveTo>
                      <a:cubicBezTo>
                        <a:pt x="1520" y="821"/>
                        <a:pt x="852" y="1490"/>
                        <a:pt x="1" y="1490"/>
                      </a:cubicBezTo>
                      <a:cubicBezTo>
                        <a:pt x="852" y="1490"/>
                        <a:pt x="1520" y="2189"/>
                        <a:pt x="1520" y="3010"/>
                      </a:cubicBezTo>
                      <a:cubicBezTo>
                        <a:pt x="1520" y="2189"/>
                        <a:pt x="2189" y="1490"/>
                        <a:pt x="3010" y="1490"/>
                      </a:cubicBezTo>
                      <a:cubicBezTo>
                        <a:pt x="2189" y="1490"/>
                        <a:pt x="1520" y="821"/>
                        <a:pt x="152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7" name="Google Shape;417;p22"/>
                <p:cNvSpPr/>
                <p:nvPr/>
              </p:nvSpPr>
              <p:spPr>
                <a:xfrm>
                  <a:off x="8829759" y="731144"/>
                  <a:ext cx="107748" cy="1050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5" h="1825" extrusionOk="0">
                      <a:moveTo>
                        <a:pt x="912" y="1"/>
                      </a:moveTo>
                      <a:cubicBezTo>
                        <a:pt x="912" y="517"/>
                        <a:pt x="517" y="913"/>
                        <a:pt x="0" y="913"/>
                      </a:cubicBezTo>
                      <a:cubicBezTo>
                        <a:pt x="517" y="913"/>
                        <a:pt x="912" y="1338"/>
                        <a:pt x="912" y="1824"/>
                      </a:cubicBezTo>
                      <a:cubicBezTo>
                        <a:pt x="912" y="1338"/>
                        <a:pt x="1338" y="913"/>
                        <a:pt x="1824" y="913"/>
                      </a:cubicBezTo>
                      <a:cubicBezTo>
                        <a:pt x="1338" y="913"/>
                        <a:pt x="912" y="517"/>
                        <a:pt x="912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8" name="Google Shape;418;p22"/>
                <p:cNvSpPr/>
                <p:nvPr/>
              </p:nvSpPr>
              <p:spPr>
                <a:xfrm>
                  <a:off x="8816050" y="3168538"/>
                  <a:ext cx="177710" cy="173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0" h="3010" extrusionOk="0">
                      <a:moveTo>
                        <a:pt x="1520" y="1"/>
                      </a:moveTo>
                      <a:cubicBezTo>
                        <a:pt x="1520" y="821"/>
                        <a:pt x="852" y="1490"/>
                        <a:pt x="1" y="1490"/>
                      </a:cubicBezTo>
                      <a:cubicBezTo>
                        <a:pt x="852" y="1490"/>
                        <a:pt x="1520" y="2189"/>
                        <a:pt x="1520" y="3010"/>
                      </a:cubicBezTo>
                      <a:cubicBezTo>
                        <a:pt x="1520" y="2189"/>
                        <a:pt x="2189" y="1490"/>
                        <a:pt x="3010" y="1490"/>
                      </a:cubicBezTo>
                      <a:cubicBezTo>
                        <a:pt x="2189" y="1490"/>
                        <a:pt x="1520" y="821"/>
                        <a:pt x="152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9" name="Google Shape;419;p22"/>
                <p:cNvSpPr/>
                <p:nvPr/>
              </p:nvSpPr>
              <p:spPr>
                <a:xfrm>
                  <a:off x="364134" y="4349444"/>
                  <a:ext cx="107748" cy="1050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5" h="1825" extrusionOk="0">
                      <a:moveTo>
                        <a:pt x="912" y="1"/>
                      </a:moveTo>
                      <a:cubicBezTo>
                        <a:pt x="912" y="517"/>
                        <a:pt x="517" y="913"/>
                        <a:pt x="0" y="913"/>
                      </a:cubicBezTo>
                      <a:cubicBezTo>
                        <a:pt x="517" y="913"/>
                        <a:pt x="912" y="1338"/>
                        <a:pt x="912" y="1824"/>
                      </a:cubicBezTo>
                      <a:cubicBezTo>
                        <a:pt x="912" y="1338"/>
                        <a:pt x="1338" y="913"/>
                        <a:pt x="1824" y="913"/>
                      </a:cubicBezTo>
                      <a:cubicBezTo>
                        <a:pt x="1338" y="913"/>
                        <a:pt x="912" y="517"/>
                        <a:pt x="912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0" name="Google Shape;420;p22"/>
                <p:cNvSpPr/>
                <p:nvPr/>
              </p:nvSpPr>
              <p:spPr>
                <a:xfrm>
                  <a:off x="2942450" y="228588"/>
                  <a:ext cx="91436" cy="914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0" h="3010" extrusionOk="0">
                      <a:moveTo>
                        <a:pt x="1520" y="1"/>
                      </a:moveTo>
                      <a:cubicBezTo>
                        <a:pt x="1520" y="821"/>
                        <a:pt x="852" y="1490"/>
                        <a:pt x="1" y="1490"/>
                      </a:cubicBezTo>
                      <a:cubicBezTo>
                        <a:pt x="852" y="1490"/>
                        <a:pt x="1520" y="2189"/>
                        <a:pt x="1520" y="3010"/>
                      </a:cubicBezTo>
                      <a:cubicBezTo>
                        <a:pt x="1520" y="2189"/>
                        <a:pt x="2189" y="1490"/>
                        <a:pt x="3010" y="1490"/>
                      </a:cubicBezTo>
                      <a:cubicBezTo>
                        <a:pt x="2189" y="1490"/>
                        <a:pt x="1520" y="821"/>
                        <a:pt x="152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1" name="Google Shape;421;p22"/>
                <p:cNvSpPr/>
                <p:nvPr/>
              </p:nvSpPr>
              <p:spPr>
                <a:xfrm>
                  <a:off x="6024525" y="148088"/>
                  <a:ext cx="177710" cy="173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0" h="3010" extrusionOk="0">
                      <a:moveTo>
                        <a:pt x="1520" y="1"/>
                      </a:moveTo>
                      <a:cubicBezTo>
                        <a:pt x="1520" y="821"/>
                        <a:pt x="852" y="1490"/>
                        <a:pt x="1" y="1490"/>
                      </a:cubicBezTo>
                      <a:cubicBezTo>
                        <a:pt x="852" y="1490"/>
                        <a:pt x="1520" y="2189"/>
                        <a:pt x="1520" y="3010"/>
                      </a:cubicBezTo>
                      <a:cubicBezTo>
                        <a:pt x="1520" y="2189"/>
                        <a:pt x="2189" y="1490"/>
                        <a:pt x="3010" y="1490"/>
                      </a:cubicBezTo>
                      <a:cubicBezTo>
                        <a:pt x="2189" y="1490"/>
                        <a:pt x="1520" y="821"/>
                        <a:pt x="152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422" name="Google Shape;422;p22"/>
            <p:cNvSpPr/>
            <p:nvPr/>
          </p:nvSpPr>
          <p:spPr>
            <a:xfrm flipH="1">
              <a:off x="6055159" y="4835913"/>
              <a:ext cx="177710" cy="173263"/>
            </a:xfrm>
            <a:custGeom>
              <a:avLst/>
              <a:gdLst/>
              <a:ahLst/>
              <a:cxnLst/>
              <a:rect l="l" t="t" r="r" b="b"/>
              <a:pathLst>
                <a:path w="3010" h="3010" extrusionOk="0">
                  <a:moveTo>
                    <a:pt x="1520" y="1"/>
                  </a:moveTo>
                  <a:cubicBezTo>
                    <a:pt x="1520" y="821"/>
                    <a:pt x="852" y="1490"/>
                    <a:pt x="1" y="1490"/>
                  </a:cubicBezTo>
                  <a:cubicBezTo>
                    <a:pt x="852" y="1490"/>
                    <a:pt x="1520" y="2189"/>
                    <a:pt x="1520" y="3010"/>
                  </a:cubicBezTo>
                  <a:cubicBezTo>
                    <a:pt x="1520" y="2189"/>
                    <a:pt x="2189" y="1490"/>
                    <a:pt x="3010" y="1490"/>
                  </a:cubicBezTo>
                  <a:cubicBezTo>
                    <a:pt x="2189" y="1490"/>
                    <a:pt x="1520" y="821"/>
                    <a:pt x="152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BLANK_15">
    <p:bg>
      <p:bgPr>
        <a:solidFill>
          <a:schemeClr val="lt2"/>
        </a:solidFill>
        <a:effectLst/>
      </p:bgPr>
    </p:bg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5" name="Google Shape;495;p26"/>
          <p:cNvGrpSpPr/>
          <p:nvPr/>
        </p:nvGrpSpPr>
        <p:grpSpPr>
          <a:xfrm>
            <a:off x="59" y="-26"/>
            <a:ext cx="9143974" cy="5143559"/>
            <a:chOff x="59" y="-26"/>
            <a:chExt cx="9143974" cy="5143559"/>
          </a:xfrm>
        </p:grpSpPr>
        <p:sp>
          <p:nvSpPr>
            <p:cNvPr id="496" name="Google Shape;496;p26"/>
            <p:cNvSpPr/>
            <p:nvPr/>
          </p:nvSpPr>
          <p:spPr>
            <a:xfrm rot="5400000" flipH="1">
              <a:off x="4182008" y="-348742"/>
              <a:ext cx="4613309" cy="5310740"/>
            </a:xfrm>
            <a:custGeom>
              <a:avLst/>
              <a:gdLst/>
              <a:ahLst/>
              <a:cxnLst/>
              <a:rect l="l" t="t" r="r" b="b"/>
              <a:pathLst>
                <a:path w="51035" h="58752" extrusionOk="0">
                  <a:moveTo>
                    <a:pt x="1034" y="1"/>
                  </a:moveTo>
                  <a:cubicBezTo>
                    <a:pt x="0" y="4499"/>
                    <a:pt x="426" y="9271"/>
                    <a:pt x="2219" y="13496"/>
                  </a:cubicBezTo>
                  <a:cubicBezTo>
                    <a:pt x="4438" y="18694"/>
                    <a:pt x="8754" y="22949"/>
                    <a:pt x="13952" y="25138"/>
                  </a:cubicBezTo>
                  <a:cubicBezTo>
                    <a:pt x="17630" y="26658"/>
                    <a:pt x="21825" y="27235"/>
                    <a:pt x="24834" y="29849"/>
                  </a:cubicBezTo>
                  <a:cubicBezTo>
                    <a:pt x="27357" y="32038"/>
                    <a:pt x="28603" y="35320"/>
                    <a:pt x="29423" y="38573"/>
                  </a:cubicBezTo>
                  <a:cubicBezTo>
                    <a:pt x="30214" y="41795"/>
                    <a:pt x="30700" y="45138"/>
                    <a:pt x="32037" y="48208"/>
                  </a:cubicBezTo>
                  <a:cubicBezTo>
                    <a:pt x="33892" y="52372"/>
                    <a:pt x="37418" y="55746"/>
                    <a:pt x="41643" y="57479"/>
                  </a:cubicBezTo>
                  <a:cubicBezTo>
                    <a:pt x="43744" y="58324"/>
                    <a:pt x="46016" y="58752"/>
                    <a:pt x="48292" y="58752"/>
                  </a:cubicBezTo>
                  <a:cubicBezTo>
                    <a:pt x="49209" y="58752"/>
                    <a:pt x="50127" y="58682"/>
                    <a:pt x="51035" y="58543"/>
                  </a:cubicBezTo>
                  <a:lnTo>
                    <a:pt x="5103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26"/>
            <p:cNvSpPr/>
            <p:nvPr/>
          </p:nvSpPr>
          <p:spPr>
            <a:xfrm rot="5400000" flipH="1">
              <a:off x="-869766" y="1125338"/>
              <a:ext cx="4888019" cy="3148371"/>
            </a:xfrm>
            <a:custGeom>
              <a:avLst/>
              <a:gdLst/>
              <a:ahLst/>
              <a:cxnLst/>
              <a:rect l="l" t="t" r="r" b="b"/>
              <a:pathLst>
                <a:path w="54074" h="34830" extrusionOk="0">
                  <a:moveTo>
                    <a:pt x="10434" y="1"/>
                  </a:moveTo>
                  <a:cubicBezTo>
                    <a:pt x="9231" y="1"/>
                    <a:pt x="8029" y="123"/>
                    <a:pt x="6869" y="361"/>
                  </a:cubicBezTo>
                  <a:cubicBezTo>
                    <a:pt x="4468" y="847"/>
                    <a:pt x="2189" y="1728"/>
                    <a:pt x="0" y="2792"/>
                  </a:cubicBezTo>
                  <a:lnTo>
                    <a:pt x="0" y="34829"/>
                  </a:lnTo>
                  <a:lnTo>
                    <a:pt x="54074" y="34829"/>
                  </a:lnTo>
                  <a:cubicBezTo>
                    <a:pt x="53041" y="29844"/>
                    <a:pt x="48420" y="25650"/>
                    <a:pt x="43284" y="25467"/>
                  </a:cubicBezTo>
                  <a:cubicBezTo>
                    <a:pt x="43126" y="25461"/>
                    <a:pt x="42967" y="25458"/>
                    <a:pt x="42809" y="25458"/>
                  </a:cubicBezTo>
                  <a:cubicBezTo>
                    <a:pt x="40146" y="25458"/>
                    <a:pt x="37420" y="26294"/>
                    <a:pt x="34803" y="26294"/>
                  </a:cubicBezTo>
                  <a:cubicBezTo>
                    <a:pt x="33801" y="26294"/>
                    <a:pt x="32815" y="26171"/>
                    <a:pt x="31855" y="25832"/>
                  </a:cubicBezTo>
                  <a:cubicBezTo>
                    <a:pt x="28025" y="24464"/>
                    <a:pt x="26080" y="20209"/>
                    <a:pt x="25168" y="16227"/>
                  </a:cubicBezTo>
                  <a:cubicBezTo>
                    <a:pt x="24256" y="12276"/>
                    <a:pt x="23800" y="7990"/>
                    <a:pt x="21338" y="4768"/>
                  </a:cubicBezTo>
                  <a:cubicBezTo>
                    <a:pt x="18835" y="1485"/>
                    <a:pt x="14625" y="1"/>
                    <a:pt x="104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8" name="Google Shape;498;p26"/>
          <p:cNvGrpSpPr/>
          <p:nvPr/>
        </p:nvGrpSpPr>
        <p:grpSpPr>
          <a:xfrm flipH="1">
            <a:off x="211734" y="148088"/>
            <a:ext cx="8629626" cy="4861088"/>
            <a:chOff x="211734" y="148088"/>
            <a:chExt cx="8629626" cy="4861088"/>
          </a:xfrm>
        </p:grpSpPr>
        <p:grpSp>
          <p:nvGrpSpPr>
            <p:cNvPr id="499" name="Google Shape;499;p26"/>
            <p:cNvGrpSpPr/>
            <p:nvPr/>
          </p:nvGrpSpPr>
          <p:grpSpPr>
            <a:xfrm flipH="1">
              <a:off x="211734" y="148088"/>
              <a:ext cx="8629626" cy="4824883"/>
              <a:chOff x="364134" y="148088"/>
              <a:chExt cx="8629626" cy="4824883"/>
            </a:xfrm>
          </p:grpSpPr>
          <p:sp>
            <p:nvSpPr>
              <p:cNvPr id="500" name="Google Shape;500;p26"/>
              <p:cNvSpPr/>
              <p:nvPr/>
            </p:nvSpPr>
            <p:spPr>
              <a:xfrm>
                <a:off x="6885309" y="4867919"/>
                <a:ext cx="107748" cy="105052"/>
              </a:xfrm>
              <a:custGeom>
                <a:avLst/>
                <a:gdLst/>
                <a:ahLst/>
                <a:cxnLst/>
                <a:rect l="l" t="t" r="r" b="b"/>
                <a:pathLst>
                  <a:path w="1825" h="1825" extrusionOk="0">
                    <a:moveTo>
                      <a:pt x="912" y="1"/>
                    </a:moveTo>
                    <a:cubicBezTo>
                      <a:pt x="912" y="517"/>
                      <a:pt x="517" y="913"/>
                      <a:pt x="0" y="913"/>
                    </a:cubicBezTo>
                    <a:cubicBezTo>
                      <a:pt x="517" y="913"/>
                      <a:pt x="912" y="1338"/>
                      <a:pt x="912" y="1824"/>
                    </a:cubicBezTo>
                    <a:cubicBezTo>
                      <a:pt x="912" y="1338"/>
                      <a:pt x="1338" y="913"/>
                      <a:pt x="1824" y="913"/>
                    </a:cubicBezTo>
                    <a:cubicBezTo>
                      <a:pt x="1338" y="913"/>
                      <a:pt x="912" y="517"/>
                      <a:pt x="91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01" name="Google Shape;501;p26"/>
              <p:cNvGrpSpPr/>
              <p:nvPr/>
            </p:nvGrpSpPr>
            <p:grpSpPr>
              <a:xfrm>
                <a:off x="364134" y="148088"/>
                <a:ext cx="8629626" cy="4306408"/>
                <a:chOff x="364134" y="148088"/>
                <a:chExt cx="8629626" cy="4306408"/>
              </a:xfrm>
            </p:grpSpPr>
            <p:sp>
              <p:nvSpPr>
                <p:cNvPr id="502" name="Google Shape;502;p26"/>
                <p:cNvSpPr/>
                <p:nvPr/>
              </p:nvSpPr>
              <p:spPr>
                <a:xfrm>
                  <a:off x="599259" y="617344"/>
                  <a:ext cx="107748" cy="1050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5" h="1825" extrusionOk="0">
                      <a:moveTo>
                        <a:pt x="912" y="1"/>
                      </a:moveTo>
                      <a:cubicBezTo>
                        <a:pt x="912" y="517"/>
                        <a:pt x="517" y="913"/>
                        <a:pt x="0" y="913"/>
                      </a:cubicBezTo>
                      <a:cubicBezTo>
                        <a:pt x="517" y="913"/>
                        <a:pt x="912" y="1338"/>
                        <a:pt x="912" y="1824"/>
                      </a:cubicBezTo>
                      <a:cubicBezTo>
                        <a:pt x="912" y="1338"/>
                        <a:pt x="1338" y="913"/>
                        <a:pt x="1824" y="913"/>
                      </a:cubicBezTo>
                      <a:cubicBezTo>
                        <a:pt x="1338" y="913"/>
                        <a:pt x="912" y="517"/>
                        <a:pt x="912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3" name="Google Shape;503;p26"/>
                <p:cNvSpPr/>
                <p:nvPr/>
              </p:nvSpPr>
              <p:spPr>
                <a:xfrm>
                  <a:off x="414400" y="356638"/>
                  <a:ext cx="177710" cy="173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0" h="3010" extrusionOk="0">
                      <a:moveTo>
                        <a:pt x="1520" y="1"/>
                      </a:moveTo>
                      <a:cubicBezTo>
                        <a:pt x="1520" y="821"/>
                        <a:pt x="852" y="1490"/>
                        <a:pt x="1" y="1490"/>
                      </a:cubicBezTo>
                      <a:cubicBezTo>
                        <a:pt x="852" y="1490"/>
                        <a:pt x="1520" y="2189"/>
                        <a:pt x="1520" y="3010"/>
                      </a:cubicBezTo>
                      <a:cubicBezTo>
                        <a:pt x="1520" y="2189"/>
                        <a:pt x="2189" y="1490"/>
                        <a:pt x="3010" y="1490"/>
                      </a:cubicBezTo>
                      <a:cubicBezTo>
                        <a:pt x="2189" y="1490"/>
                        <a:pt x="1520" y="821"/>
                        <a:pt x="152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4" name="Google Shape;504;p26"/>
                <p:cNvSpPr/>
                <p:nvPr/>
              </p:nvSpPr>
              <p:spPr>
                <a:xfrm>
                  <a:off x="8624800" y="885163"/>
                  <a:ext cx="177710" cy="173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0" h="3010" extrusionOk="0">
                      <a:moveTo>
                        <a:pt x="1520" y="1"/>
                      </a:moveTo>
                      <a:cubicBezTo>
                        <a:pt x="1520" y="821"/>
                        <a:pt x="852" y="1490"/>
                        <a:pt x="1" y="1490"/>
                      </a:cubicBezTo>
                      <a:cubicBezTo>
                        <a:pt x="852" y="1490"/>
                        <a:pt x="1520" y="2189"/>
                        <a:pt x="1520" y="3010"/>
                      </a:cubicBezTo>
                      <a:cubicBezTo>
                        <a:pt x="1520" y="2189"/>
                        <a:pt x="2189" y="1490"/>
                        <a:pt x="3010" y="1490"/>
                      </a:cubicBezTo>
                      <a:cubicBezTo>
                        <a:pt x="2189" y="1490"/>
                        <a:pt x="1520" y="821"/>
                        <a:pt x="152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5" name="Google Shape;505;p26"/>
                <p:cNvSpPr/>
                <p:nvPr/>
              </p:nvSpPr>
              <p:spPr>
                <a:xfrm>
                  <a:off x="8829759" y="731144"/>
                  <a:ext cx="107748" cy="1050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5" h="1825" extrusionOk="0">
                      <a:moveTo>
                        <a:pt x="912" y="1"/>
                      </a:moveTo>
                      <a:cubicBezTo>
                        <a:pt x="912" y="517"/>
                        <a:pt x="517" y="913"/>
                        <a:pt x="0" y="913"/>
                      </a:cubicBezTo>
                      <a:cubicBezTo>
                        <a:pt x="517" y="913"/>
                        <a:pt x="912" y="1338"/>
                        <a:pt x="912" y="1824"/>
                      </a:cubicBezTo>
                      <a:cubicBezTo>
                        <a:pt x="912" y="1338"/>
                        <a:pt x="1338" y="913"/>
                        <a:pt x="1824" y="913"/>
                      </a:cubicBezTo>
                      <a:cubicBezTo>
                        <a:pt x="1338" y="913"/>
                        <a:pt x="912" y="517"/>
                        <a:pt x="912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6" name="Google Shape;506;p26"/>
                <p:cNvSpPr/>
                <p:nvPr/>
              </p:nvSpPr>
              <p:spPr>
                <a:xfrm>
                  <a:off x="8816050" y="3168538"/>
                  <a:ext cx="177710" cy="173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0" h="3010" extrusionOk="0">
                      <a:moveTo>
                        <a:pt x="1520" y="1"/>
                      </a:moveTo>
                      <a:cubicBezTo>
                        <a:pt x="1520" y="821"/>
                        <a:pt x="852" y="1490"/>
                        <a:pt x="1" y="1490"/>
                      </a:cubicBezTo>
                      <a:cubicBezTo>
                        <a:pt x="852" y="1490"/>
                        <a:pt x="1520" y="2189"/>
                        <a:pt x="1520" y="3010"/>
                      </a:cubicBezTo>
                      <a:cubicBezTo>
                        <a:pt x="1520" y="2189"/>
                        <a:pt x="2189" y="1490"/>
                        <a:pt x="3010" y="1490"/>
                      </a:cubicBezTo>
                      <a:cubicBezTo>
                        <a:pt x="2189" y="1490"/>
                        <a:pt x="1520" y="821"/>
                        <a:pt x="152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7" name="Google Shape;507;p26"/>
                <p:cNvSpPr/>
                <p:nvPr/>
              </p:nvSpPr>
              <p:spPr>
                <a:xfrm>
                  <a:off x="364134" y="4349444"/>
                  <a:ext cx="107748" cy="1050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5" h="1825" extrusionOk="0">
                      <a:moveTo>
                        <a:pt x="912" y="1"/>
                      </a:moveTo>
                      <a:cubicBezTo>
                        <a:pt x="912" y="517"/>
                        <a:pt x="517" y="913"/>
                        <a:pt x="0" y="913"/>
                      </a:cubicBezTo>
                      <a:cubicBezTo>
                        <a:pt x="517" y="913"/>
                        <a:pt x="912" y="1338"/>
                        <a:pt x="912" y="1824"/>
                      </a:cubicBezTo>
                      <a:cubicBezTo>
                        <a:pt x="912" y="1338"/>
                        <a:pt x="1338" y="913"/>
                        <a:pt x="1824" y="913"/>
                      </a:cubicBezTo>
                      <a:cubicBezTo>
                        <a:pt x="1338" y="913"/>
                        <a:pt x="912" y="517"/>
                        <a:pt x="912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8" name="Google Shape;508;p26"/>
                <p:cNvSpPr/>
                <p:nvPr/>
              </p:nvSpPr>
              <p:spPr>
                <a:xfrm>
                  <a:off x="2942450" y="228588"/>
                  <a:ext cx="91436" cy="914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0" h="3010" extrusionOk="0">
                      <a:moveTo>
                        <a:pt x="1520" y="1"/>
                      </a:moveTo>
                      <a:cubicBezTo>
                        <a:pt x="1520" y="821"/>
                        <a:pt x="852" y="1490"/>
                        <a:pt x="1" y="1490"/>
                      </a:cubicBezTo>
                      <a:cubicBezTo>
                        <a:pt x="852" y="1490"/>
                        <a:pt x="1520" y="2189"/>
                        <a:pt x="1520" y="3010"/>
                      </a:cubicBezTo>
                      <a:cubicBezTo>
                        <a:pt x="1520" y="2189"/>
                        <a:pt x="2189" y="1490"/>
                        <a:pt x="3010" y="1490"/>
                      </a:cubicBezTo>
                      <a:cubicBezTo>
                        <a:pt x="2189" y="1490"/>
                        <a:pt x="1520" y="821"/>
                        <a:pt x="152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9" name="Google Shape;509;p26"/>
                <p:cNvSpPr/>
                <p:nvPr/>
              </p:nvSpPr>
              <p:spPr>
                <a:xfrm>
                  <a:off x="6024525" y="148088"/>
                  <a:ext cx="177710" cy="173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0" h="3010" extrusionOk="0">
                      <a:moveTo>
                        <a:pt x="1520" y="1"/>
                      </a:moveTo>
                      <a:cubicBezTo>
                        <a:pt x="1520" y="821"/>
                        <a:pt x="852" y="1490"/>
                        <a:pt x="1" y="1490"/>
                      </a:cubicBezTo>
                      <a:cubicBezTo>
                        <a:pt x="852" y="1490"/>
                        <a:pt x="1520" y="2189"/>
                        <a:pt x="1520" y="3010"/>
                      </a:cubicBezTo>
                      <a:cubicBezTo>
                        <a:pt x="1520" y="2189"/>
                        <a:pt x="2189" y="1490"/>
                        <a:pt x="3010" y="1490"/>
                      </a:cubicBezTo>
                      <a:cubicBezTo>
                        <a:pt x="2189" y="1490"/>
                        <a:pt x="1520" y="821"/>
                        <a:pt x="152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510" name="Google Shape;510;p26"/>
            <p:cNvSpPr/>
            <p:nvPr/>
          </p:nvSpPr>
          <p:spPr>
            <a:xfrm flipH="1">
              <a:off x="6055159" y="4835913"/>
              <a:ext cx="177710" cy="173263"/>
            </a:xfrm>
            <a:custGeom>
              <a:avLst/>
              <a:gdLst/>
              <a:ahLst/>
              <a:cxnLst/>
              <a:rect l="l" t="t" r="r" b="b"/>
              <a:pathLst>
                <a:path w="3010" h="3010" extrusionOk="0">
                  <a:moveTo>
                    <a:pt x="1520" y="1"/>
                  </a:moveTo>
                  <a:cubicBezTo>
                    <a:pt x="1520" y="821"/>
                    <a:pt x="852" y="1490"/>
                    <a:pt x="1" y="1490"/>
                  </a:cubicBezTo>
                  <a:cubicBezTo>
                    <a:pt x="852" y="1490"/>
                    <a:pt x="1520" y="2189"/>
                    <a:pt x="1520" y="3010"/>
                  </a:cubicBezTo>
                  <a:cubicBezTo>
                    <a:pt x="1520" y="2189"/>
                    <a:pt x="2189" y="1490"/>
                    <a:pt x="3010" y="1490"/>
                  </a:cubicBezTo>
                  <a:cubicBezTo>
                    <a:pt x="2189" y="1490"/>
                    <a:pt x="1520" y="821"/>
                    <a:pt x="152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1" name="Google Shape;511;p26"/>
          <p:cNvSpPr txBox="1">
            <a:spLocks noGrp="1"/>
          </p:cNvSpPr>
          <p:nvPr>
            <p:ph type="title"/>
          </p:nvPr>
        </p:nvSpPr>
        <p:spPr>
          <a:xfrm>
            <a:off x="713100" y="463325"/>
            <a:ext cx="7717800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8">
    <p:bg>
      <p:bgPr>
        <a:solidFill>
          <a:schemeClr val="accent2"/>
        </a:solidFill>
        <a:effectLst/>
      </p:bgPr>
    </p:bg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3" name="Google Shape;513;p27"/>
          <p:cNvGrpSpPr/>
          <p:nvPr/>
        </p:nvGrpSpPr>
        <p:grpSpPr>
          <a:xfrm flipH="1">
            <a:off x="0" y="0"/>
            <a:ext cx="9143962" cy="5143514"/>
            <a:chOff x="0" y="0"/>
            <a:chExt cx="9143962" cy="5143514"/>
          </a:xfrm>
        </p:grpSpPr>
        <p:sp>
          <p:nvSpPr>
            <p:cNvPr id="514" name="Google Shape;514;p27"/>
            <p:cNvSpPr/>
            <p:nvPr/>
          </p:nvSpPr>
          <p:spPr>
            <a:xfrm rot="-5400000" flipH="1">
              <a:off x="-470261" y="470261"/>
              <a:ext cx="5143514" cy="4202993"/>
            </a:xfrm>
            <a:custGeom>
              <a:avLst/>
              <a:gdLst/>
              <a:ahLst/>
              <a:cxnLst/>
              <a:rect l="l" t="t" r="r" b="b"/>
              <a:pathLst>
                <a:path w="56902" h="46483" extrusionOk="0">
                  <a:moveTo>
                    <a:pt x="1" y="1"/>
                  </a:moveTo>
                  <a:lnTo>
                    <a:pt x="1" y="44986"/>
                  </a:lnTo>
                  <a:cubicBezTo>
                    <a:pt x="2385" y="45969"/>
                    <a:pt x="4965" y="46483"/>
                    <a:pt x="7546" y="46483"/>
                  </a:cubicBezTo>
                  <a:cubicBezTo>
                    <a:pt x="9275" y="46483"/>
                    <a:pt x="11005" y="46252"/>
                    <a:pt x="12676" y="45776"/>
                  </a:cubicBezTo>
                  <a:cubicBezTo>
                    <a:pt x="18117" y="44226"/>
                    <a:pt x="22767" y="40153"/>
                    <a:pt x="25016" y="34986"/>
                  </a:cubicBezTo>
                  <a:cubicBezTo>
                    <a:pt x="27387" y="29484"/>
                    <a:pt x="27296" y="22797"/>
                    <a:pt x="31278" y="18329"/>
                  </a:cubicBezTo>
                  <a:cubicBezTo>
                    <a:pt x="35260" y="13891"/>
                    <a:pt x="41886" y="13283"/>
                    <a:pt x="47813" y="12767"/>
                  </a:cubicBezTo>
                  <a:cubicBezTo>
                    <a:pt x="50853" y="12524"/>
                    <a:pt x="54044" y="12098"/>
                    <a:pt x="56902" y="11125"/>
                  </a:cubicBezTo>
                  <a:lnTo>
                    <a:pt x="5690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27"/>
            <p:cNvSpPr/>
            <p:nvPr/>
          </p:nvSpPr>
          <p:spPr>
            <a:xfrm rot="-5400000" flipH="1">
              <a:off x="4698712" y="698236"/>
              <a:ext cx="3714770" cy="5175731"/>
            </a:xfrm>
            <a:custGeom>
              <a:avLst/>
              <a:gdLst/>
              <a:ahLst/>
              <a:cxnLst/>
              <a:rect l="l" t="t" r="r" b="b"/>
              <a:pathLst>
                <a:path w="41096" h="57241" extrusionOk="0">
                  <a:moveTo>
                    <a:pt x="39068" y="1"/>
                  </a:moveTo>
                  <a:cubicBezTo>
                    <a:pt x="35544" y="1"/>
                    <a:pt x="31995" y="1156"/>
                    <a:pt x="29728" y="3805"/>
                  </a:cubicBezTo>
                  <a:cubicBezTo>
                    <a:pt x="27448" y="6450"/>
                    <a:pt x="26749" y="10128"/>
                    <a:pt x="26627" y="13623"/>
                  </a:cubicBezTo>
                  <a:cubicBezTo>
                    <a:pt x="26475" y="17118"/>
                    <a:pt x="26749" y="20675"/>
                    <a:pt x="25989" y="24109"/>
                  </a:cubicBezTo>
                  <a:cubicBezTo>
                    <a:pt x="25259" y="27514"/>
                    <a:pt x="23223" y="30918"/>
                    <a:pt x="19910" y="32104"/>
                  </a:cubicBezTo>
                  <a:cubicBezTo>
                    <a:pt x="18675" y="32549"/>
                    <a:pt x="17381" y="32647"/>
                    <a:pt x="16068" y="32647"/>
                  </a:cubicBezTo>
                  <a:cubicBezTo>
                    <a:pt x="15045" y="32647"/>
                    <a:pt x="14011" y="32588"/>
                    <a:pt x="12985" y="32588"/>
                  </a:cubicBezTo>
                  <a:cubicBezTo>
                    <a:pt x="11828" y="32588"/>
                    <a:pt x="10682" y="32663"/>
                    <a:pt x="9575" y="32985"/>
                  </a:cubicBezTo>
                  <a:cubicBezTo>
                    <a:pt x="5745" y="34079"/>
                    <a:pt x="3314" y="37818"/>
                    <a:pt x="1976" y="41557"/>
                  </a:cubicBezTo>
                  <a:cubicBezTo>
                    <a:pt x="244" y="46572"/>
                    <a:pt x="1" y="52073"/>
                    <a:pt x="1216" y="57241"/>
                  </a:cubicBezTo>
                  <a:lnTo>
                    <a:pt x="41096" y="57241"/>
                  </a:lnTo>
                  <a:lnTo>
                    <a:pt x="41096" y="127"/>
                  </a:lnTo>
                  <a:cubicBezTo>
                    <a:pt x="40427" y="44"/>
                    <a:pt x="39748" y="1"/>
                    <a:pt x="3906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6" name="Google Shape;516;p27"/>
          <p:cNvSpPr txBox="1">
            <a:spLocks noGrp="1"/>
          </p:cNvSpPr>
          <p:nvPr>
            <p:ph type="title"/>
          </p:nvPr>
        </p:nvSpPr>
        <p:spPr>
          <a:xfrm>
            <a:off x="1715838" y="571175"/>
            <a:ext cx="5712300" cy="1091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9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17" name="Google Shape;517;p27"/>
          <p:cNvSpPr txBox="1">
            <a:spLocks noGrp="1"/>
          </p:cNvSpPr>
          <p:nvPr>
            <p:ph type="subTitle" idx="1"/>
          </p:nvPr>
        </p:nvSpPr>
        <p:spPr>
          <a:xfrm>
            <a:off x="1600200" y="1984611"/>
            <a:ext cx="5943600" cy="64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8" name="Google Shape;518;p27"/>
          <p:cNvSpPr txBox="1"/>
          <p:nvPr/>
        </p:nvSpPr>
        <p:spPr>
          <a:xfrm>
            <a:off x="2286000" y="3717225"/>
            <a:ext cx="4572000" cy="5487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CREDITS: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This presentation template was created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including icons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infographics &amp; images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519" name="Google Shape;519;p27"/>
          <p:cNvGrpSpPr/>
          <p:nvPr/>
        </p:nvGrpSpPr>
        <p:grpSpPr>
          <a:xfrm>
            <a:off x="211734" y="148088"/>
            <a:ext cx="8629626" cy="4861088"/>
            <a:chOff x="211734" y="148088"/>
            <a:chExt cx="8629626" cy="4861088"/>
          </a:xfrm>
        </p:grpSpPr>
        <p:grpSp>
          <p:nvGrpSpPr>
            <p:cNvPr id="520" name="Google Shape;520;p27"/>
            <p:cNvGrpSpPr/>
            <p:nvPr/>
          </p:nvGrpSpPr>
          <p:grpSpPr>
            <a:xfrm flipH="1">
              <a:off x="211734" y="148088"/>
              <a:ext cx="8629626" cy="4824883"/>
              <a:chOff x="364134" y="148088"/>
              <a:chExt cx="8629626" cy="4824883"/>
            </a:xfrm>
          </p:grpSpPr>
          <p:sp>
            <p:nvSpPr>
              <p:cNvPr id="521" name="Google Shape;521;p27"/>
              <p:cNvSpPr/>
              <p:nvPr/>
            </p:nvSpPr>
            <p:spPr>
              <a:xfrm>
                <a:off x="6885309" y="4867919"/>
                <a:ext cx="107748" cy="105052"/>
              </a:xfrm>
              <a:custGeom>
                <a:avLst/>
                <a:gdLst/>
                <a:ahLst/>
                <a:cxnLst/>
                <a:rect l="l" t="t" r="r" b="b"/>
                <a:pathLst>
                  <a:path w="1825" h="1825" extrusionOk="0">
                    <a:moveTo>
                      <a:pt x="912" y="1"/>
                    </a:moveTo>
                    <a:cubicBezTo>
                      <a:pt x="912" y="517"/>
                      <a:pt x="517" y="913"/>
                      <a:pt x="0" y="913"/>
                    </a:cubicBezTo>
                    <a:cubicBezTo>
                      <a:pt x="517" y="913"/>
                      <a:pt x="912" y="1338"/>
                      <a:pt x="912" y="1824"/>
                    </a:cubicBezTo>
                    <a:cubicBezTo>
                      <a:pt x="912" y="1338"/>
                      <a:pt x="1338" y="913"/>
                      <a:pt x="1824" y="913"/>
                    </a:cubicBezTo>
                    <a:cubicBezTo>
                      <a:pt x="1338" y="913"/>
                      <a:pt x="912" y="517"/>
                      <a:pt x="91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22" name="Google Shape;522;p27"/>
              <p:cNvGrpSpPr/>
              <p:nvPr/>
            </p:nvGrpSpPr>
            <p:grpSpPr>
              <a:xfrm>
                <a:off x="364134" y="148088"/>
                <a:ext cx="8629626" cy="4306408"/>
                <a:chOff x="364134" y="148088"/>
                <a:chExt cx="8629626" cy="4306408"/>
              </a:xfrm>
            </p:grpSpPr>
            <p:sp>
              <p:nvSpPr>
                <p:cNvPr id="523" name="Google Shape;523;p27"/>
                <p:cNvSpPr/>
                <p:nvPr/>
              </p:nvSpPr>
              <p:spPr>
                <a:xfrm>
                  <a:off x="751659" y="617344"/>
                  <a:ext cx="107748" cy="1050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5" h="1825" extrusionOk="0">
                      <a:moveTo>
                        <a:pt x="912" y="1"/>
                      </a:moveTo>
                      <a:cubicBezTo>
                        <a:pt x="912" y="517"/>
                        <a:pt x="517" y="913"/>
                        <a:pt x="0" y="913"/>
                      </a:cubicBezTo>
                      <a:cubicBezTo>
                        <a:pt x="517" y="913"/>
                        <a:pt x="912" y="1338"/>
                        <a:pt x="912" y="1824"/>
                      </a:cubicBezTo>
                      <a:cubicBezTo>
                        <a:pt x="912" y="1338"/>
                        <a:pt x="1338" y="913"/>
                        <a:pt x="1824" y="913"/>
                      </a:cubicBezTo>
                      <a:cubicBezTo>
                        <a:pt x="1338" y="913"/>
                        <a:pt x="912" y="517"/>
                        <a:pt x="91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4" name="Google Shape;524;p27"/>
                <p:cNvSpPr/>
                <p:nvPr/>
              </p:nvSpPr>
              <p:spPr>
                <a:xfrm>
                  <a:off x="566800" y="356638"/>
                  <a:ext cx="177710" cy="173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0" h="3010" extrusionOk="0">
                      <a:moveTo>
                        <a:pt x="1520" y="1"/>
                      </a:moveTo>
                      <a:cubicBezTo>
                        <a:pt x="1520" y="821"/>
                        <a:pt x="852" y="1490"/>
                        <a:pt x="1" y="1490"/>
                      </a:cubicBezTo>
                      <a:cubicBezTo>
                        <a:pt x="852" y="1490"/>
                        <a:pt x="1520" y="2189"/>
                        <a:pt x="1520" y="3010"/>
                      </a:cubicBezTo>
                      <a:cubicBezTo>
                        <a:pt x="1520" y="2189"/>
                        <a:pt x="2189" y="1490"/>
                        <a:pt x="3010" y="1490"/>
                      </a:cubicBezTo>
                      <a:cubicBezTo>
                        <a:pt x="2189" y="1490"/>
                        <a:pt x="1520" y="821"/>
                        <a:pt x="152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5" name="Google Shape;525;p27"/>
                <p:cNvSpPr/>
                <p:nvPr/>
              </p:nvSpPr>
              <p:spPr>
                <a:xfrm>
                  <a:off x="8624800" y="885163"/>
                  <a:ext cx="177710" cy="173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0" h="3010" extrusionOk="0">
                      <a:moveTo>
                        <a:pt x="1520" y="1"/>
                      </a:moveTo>
                      <a:cubicBezTo>
                        <a:pt x="1520" y="821"/>
                        <a:pt x="852" y="1490"/>
                        <a:pt x="1" y="1490"/>
                      </a:cubicBezTo>
                      <a:cubicBezTo>
                        <a:pt x="852" y="1490"/>
                        <a:pt x="1520" y="2189"/>
                        <a:pt x="1520" y="3010"/>
                      </a:cubicBezTo>
                      <a:cubicBezTo>
                        <a:pt x="1520" y="2189"/>
                        <a:pt x="2189" y="1490"/>
                        <a:pt x="3010" y="1490"/>
                      </a:cubicBezTo>
                      <a:cubicBezTo>
                        <a:pt x="2189" y="1490"/>
                        <a:pt x="1520" y="821"/>
                        <a:pt x="152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6" name="Google Shape;526;p27"/>
                <p:cNvSpPr/>
                <p:nvPr/>
              </p:nvSpPr>
              <p:spPr>
                <a:xfrm>
                  <a:off x="8829759" y="731144"/>
                  <a:ext cx="107748" cy="1050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5" h="1825" extrusionOk="0">
                      <a:moveTo>
                        <a:pt x="912" y="1"/>
                      </a:moveTo>
                      <a:cubicBezTo>
                        <a:pt x="912" y="517"/>
                        <a:pt x="517" y="913"/>
                        <a:pt x="0" y="913"/>
                      </a:cubicBezTo>
                      <a:cubicBezTo>
                        <a:pt x="517" y="913"/>
                        <a:pt x="912" y="1338"/>
                        <a:pt x="912" y="1824"/>
                      </a:cubicBezTo>
                      <a:cubicBezTo>
                        <a:pt x="912" y="1338"/>
                        <a:pt x="1338" y="913"/>
                        <a:pt x="1824" y="913"/>
                      </a:cubicBezTo>
                      <a:cubicBezTo>
                        <a:pt x="1338" y="913"/>
                        <a:pt x="912" y="517"/>
                        <a:pt x="91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7" name="Google Shape;527;p27"/>
                <p:cNvSpPr/>
                <p:nvPr/>
              </p:nvSpPr>
              <p:spPr>
                <a:xfrm>
                  <a:off x="8816050" y="3168538"/>
                  <a:ext cx="177710" cy="173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0" h="3010" extrusionOk="0">
                      <a:moveTo>
                        <a:pt x="1520" y="1"/>
                      </a:moveTo>
                      <a:cubicBezTo>
                        <a:pt x="1520" y="821"/>
                        <a:pt x="852" y="1490"/>
                        <a:pt x="1" y="1490"/>
                      </a:cubicBezTo>
                      <a:cubicBezTo>
                        <a:pt x="852" y="1490"/>
                        <a:pt x="1520" y="2189"/>
                        <a:pt x="1520" y="3010"/>
                      </a:cubicBezTo>
                      <a:cubicBezTo>
                        <a:pt x="1520" y="2189"/>
                        <a:pt x="2189" y="1490"/>
                        <a:pt x="3010" y="1490"/>
                      </a:cubicBezTo>
                      <a:cubicBezTo>
                        <a:pt x="2189" y="1490"/>
                        <a:pt x="1520" y="821"/>
                        <a:pt x="152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8" name="Google Shape;528;p27"/>
                <p:cNvSpPr/>
                <p:nvPr/>
              </p:nvSpPr>
              <p:spPr>
                <a:xfrm>
                  <a:off x="364134" y="4349444"/>
                  <a:ext cx="107748" cy="1050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5" h="1825" extrusionOk="0">
                      <a:moveTo>
                        <a:pt x="912" y="1"/>
                      </a:moveTo>
                      <a:cubicBezTo>
                        <a:pt x="912" y="517"/>
                        <a:pt x="517" y="913"/>
                        <a:pt x="0" y="913"/>
                      </a:cubicBezTo>
                      <a:cubicBezTo>
                        <a:pt x="517" y="913"/>
                        <a:pt x="912" y="1338"/>
                        <a:pt x="912" y="1824"/>
                      </a:cubicBezTo>
                      <a:cubicBezTo>
                        <a:pt x="912" y="1338"/>
                        <a:pt x="1338" y="913"/>
                        <a:pt x="1824" y="913"/>
                      </a:cubicBezTo>
                      <a:cubicBezTo>
                        <a:pt x="1338" y="913"/>
                        <a:pt x="912" y="517"/>
                        <a:pt x="91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9" name="Google Shape;529;p27"/>
                <p:cNvSpPr/>
                <p:nvPr/>
              </p:nvSpPr>
              <p:spPr>
                <a:xfrm>
                  <a:off x="2942450" y="228588"/>
                  <a:ext cx="91436" cy="914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0" h="3010" extrusionOk="0">
                      <a:moveTo>
                        <a:pt x="1520" y="1"/>
                      </a:moveTo>
                      <a:cubicBezTo>
                        <a:pt x="1520" y="821"/>
                        <a:pt x="852" y="1490"/>
                        <a:pt x="1" y="1490"/>
                      </a:cubicBezTo>
                      <a:cubicBezTo>
                        <a:pt x="852" y="1490"/>
                        <a:pt x="1520" y="2189"/>
                        <a:pt x="1520" y="3010"/>
                      </a:cubicBezTo>
                      <a:cubicBezTo>
                        <a:pt x="1520" y="2189"/>
                        <a:pt x="2189" y="1490"/>
                        <a:pt x="3010" y="1490"/>
                      </a:cubicBezTo>
                      <a:cubicBezTo>
                        <a:pt x="2189" y="1490"/>
                        <a:pt x="1520" y="821"/>
                        <a:pt x="152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0" name="Google Shape;530;p27"/>
                <p:cNvSpPr/>
                <p:nvPr/>
              </p:nvSpPr>
              <p:spPr>
                <a:xfrm>
                  <a:off x="6024525" y="148088"/>
                  <a:ext cx="177710" cy="173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0" h="3010" extrusionOk="0">
                      <a:moveTo>
                        <a:pt x="1520" y="1"/>
                      </a:moveTo>
                      <a:cubicBezTo>
                        <a:pt x="1520" y="821"/>
                        <a:pt x="852" y="1490"/>
                        <a:pt x="1" y="1490"/>
                      </a:cubicBezTo>
                      <a:cubicBezTo>
                        <a:pt x="852" y="1490"/>
                        <a:pt x="1520" y="2189"/>
                        <a:pt x="1520" y="3010"/>
                      </a:cubicBezTo>
                      <a:cubicBezTo>
                        <a:pt x="1520" y="2189"/>
                        <a:pt x="2189" y="1490"/>
                        <a:pt x="3010" y="1490"/>
                      </a:cubicBezTo>
                      <a:cubicBezTo>
                        <a:pt x="2189" y="1490"/>
                        <a:pt x="1520" y="821"/>
                        <a:pt x="152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531" name="Google Shape;531;p27"/>
            <p:cNvSpPr/>
            <p:nvPr/>
          </p:nvSpPr>
          <p:spPr>
            <a:xfrm flipH="1">
              <a:off x="6055159" y="4835913"/>
              <a:ext cx="177710" cy="173263"/>
            </a:xfrm>
            <a:custGeom>
              <a:avLst/>
              <a:gdLst/>
              <a:ahLst/>
              <a:cxnLst/>
              <a:rect l="l" t="t" r="r" b="b"/>
              <a:pathLst>
                <a:path w="3010" h="3010" extrusionOk="0">
                  <a:moveTo>
                    <a:pt x="1520" y="1"/>
                  </a:moveTo>
                  <a:cubicBezTo>
                    <a:pt x="1520" y="821"/>
                    <a:pt x="852" y="1490"/>
                    <a:pt x="1" y="1490"/>
                  </a:cubicBezTo>
                  <a:cubicBezTo>
                    <a:pt x="852" y="1490"/>
                    <a:pt x="1520" y="2189"/>
                    <a:pt x="1520" y="3010"/>
                  </a:cubicBezTo>
                  <a:cubicBezTo>
                    <a:pt x="1520" y="2189"/>
                    <a:pt x="2189" y="1490"/>
                    <a:pt x="3010" y="1490"/>
                  </a:cubicBezTo>
                  <a:cubicBezTo>
                    <a:pt x="2189" y="1490"/>
                    <a:pt x="1520" y="821"/>
                    <a:pt x="1520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8">
    <p:bg>
      <p:bgPr>
        <a:solidFill>
          <a:schemeClr val="lt2"/>
        </a:solidFill>
        <a:effectLst/>
      </p:bgPr>
    </p:bg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3" name="Google Shape;533;p28"/>
          <p:cNvGrpSpPr/>
          <p:nvPr/>
        </p:nvGrpSpPr>
        <p:grpSpPr>
          <a:xfrm>
            <a:off x="0" y="0"/>
            <a:ext cx="9143962" cy="5143514"/>
            <a:chOff x="0" y="0"/>
            <a:chExt cx="9143962" cy="5143514"/>
          </a:xfrm>
        </p:grpSpPr>
        <p:sp>
          <p:nvSpPr>
            <p:cNvPr id="534" name="Google Shape;534;p28"/>
            <p:cNvSpPr/>
            <p:nvPr/>
          </p:nvSpPr>
          <p:spPr>
            <a:xfrm rot="-5400000" flipH="1">
              <a:off x="-470261" y="470261"/>
              <a:ext cx="5143514" cy="4202993"/>
            </a:xfrm>
            <a:custGeom>
              <a:avLst/>
              <a:gdLst/>
              <a:ahLst/>
              <a:cxnLst/>
              <a:rect l="l" t="t" r="r" b="b"/>
              <a:pathLst>
                <a:path w="56902" h="46483" extrusionOk="0">
                  <a:moveTo>
                    <a:pt x="1" y="1"/>
                  </a:moveTo>
                  <a:lnTo>
                    <a:pt x="1" y="44986"/>
                  </a:lnTo>
                  <a:cubicBezTo>
                    <a:pt x="2385" y="45969"/>
                    <a:pt x="4965" y="46483"/>
                    <a:pt x="7546" y="46483"/>
                  </a:cubicBezTo>
                  <a:cubicBezTo>
                    <a:pt x="9275" y="46483"/>
                    <a:pt x="11005" y="46252"/>
                    <a:pt x="12676" y="45776"/>
                  </a:cubicBezTo>
                  <a:cubicBezTo>
                    <a:pt x="18117" y="44226"/>
                    <a:pt x="22767" y="40153"/>
                    <a:pt x="25016" y="34986"/>
                  </a:cubicBezTo>
                  <a:cubicBezTo>
                    <a:pt x="27387" y="29484"/>
                    <a:pt x="27296" y="22797"/>
                    <a:pt x="31278" y="18329"/>
                  </a:cubicBezTo>
                  <a:cubicBezTo>
                    <a:pt x="35260" y="13891"/>
                    <a:pt x="41886" y="13283"/>
                    <a:pt x="47813" y="12767"/>
                  </a:cubicBezTo>
                  <a:cubicBezTo>
                    <a:pt x="50853" y="12524"/>
                    <a:pt x="54044" y="12098"/>
                    <a:pt x="56902" y="11125"/>
                  </a:cubicBezTo>
                  <a:lnTo>
                    <a:pt x="5690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28"/>
            <p:cNvSpPr/>
            <p:nvPr/>
          </p:nvSpPr>
          <p:spPr>
            <a:xfrm rot="-5400000" flipH="1">
              <a:off x="4698712" y="698236"/>
              <a:ext cx="3714770" cy="5175731"/>
            </a:xfrm>
            <a:custGeom>
              <a:avLst/>
              <a:gdLst/>
              <a:ahLst/>
              <a:cxnLst/>
              <a:rect l="l" t="t" r="r" b="b"/>
              <a:pathLst>
                <a:path w="41096" h="57241" extrusionOk="0">
                  <a:moveTo>
                    <a:pt x="39068" y="1"/>
                  </a:moveTo>
                  <a:cubicBezTo>
                    <a:pt x="35544" y="1"/>
                    <a:pt x="31995" y="1156"/>
                    <a:pt x="29728" y="3805"/>
                  </a:cubicBezTo>
                  <a:cubicBezTo>
                    <a:pt x="27448" y="6450"/>
                    <a:pt x="26749" y="10128"/>
                    <a:pt x="26627" y="13623"/>
                  </a:cubicBezTo>
                  <a:cubicBezTo>
                    <a:pt x="26475" y="17118"/>
                    <a:pt x="26749" y="20675"/>
                    <a:pt x="25989" y="24109"/>
                  </a:cubicBezTo>
                  <a:cubicBezTo>
                    <a:pt x="25259" y="27514"/>
                    <a:pt x="23223" y="30918"/>
                    <a:pt x="19910" y="32104"/>
                  </a:cubicBezTo>
                  <a:cubicBezTo>
                    <a:pt x="18675" y="32549"/>
                    <a:pt x="17381" y="32647"/>
                    <a:pt x="16068" y="32647"/>
                  </a:cubicBezTo>
                  <a:cubicBezTo>
                    <a:pt x="15045" y="32647"/>
                    <a:pt x="14011" y="32588"/>
                    <a:pt x="12985" y="32588"/>
                  </a:cubicBezTo>
                  <a:cubicBezTo>
                    <a:pt x="11828" y="32588"/>
                    <a:pt x="10682" y="32663"/>
                    <a:pt x="9575" y="32985"/>
                  </a:cubicBezTo>
                  <a:cubicBezTo>
                    <a:pt x="5745" y="34079"/>
                    <a:pt x="3314" y="37818"/>
                    <a:pt x="1976" y="41557"/>
                  </a:cubicBezTo>
                  <a:cubicBezTo>
                    <a:pt x="244" y="46572"/>
                    <a:pt x="1" y="52073"/>
                    <a:pt x="1216" y="57241"/>
                  </a:cubicBezTo>
                  <a:lnTo>
                    <a:pt x="41096" y="57241"/>
                  </a:lnTo>
                  <a:lnTo>
                    <a:pt x="41096" y="127"/>
                  </a:lnTo>
                  <a:cubicBezTo>
                    <a:pt x="40427" y="44"/>
                    <a:pt x="39748" y="1"/>
                    <a:pt x="390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6" name="Google Shape;536;p28"/>
          <p:cNvGrpSpPr/>
          <p:nvPr/>
        </p:nvGrpSpPr>
        <p:grpSpPr>
          <a:xfrm>
            <a:off x="211734" y="148088"/>
            <a:ext cx="8629626" cy="4861088"/>
            <a:chOff x="211734" y="148088"/>
            <a:chExt cx="8629626" cy="4861088"/>
          </a:xfrm>
        </p:grpSpPr>
        <p:grpSp>
          <p:nvGrpSpPr>
            <p:cNvPr id="537" name="Google Shape;537;p28"/>
            <p:cNvGrpSpPr/>
            <p:nvPr/>
          </p:nvGrpSpPr>
          <p:grpSpPr>
            <a:xfrm flipH="1">
              <a:off x="211734" y="148088"/>
              <a:ext cx="8629626" cy="4824883"/>
              <a:chOff x="364134" y="148088"/>
              <a:chExt cx="8629626" cy="4824883"/>
            </a:xfrm>
          </p:grpSpPr>
          <p:sp>
            <p:nvSpPr>
              <p:cNvPr id="538" name="Google Shape;538;p28"/>
              <p:cNvSpPr/>
              <p:nvPr/>
            </p:nvSpPr>
            <p:spPr>
              <a:xfrm>
                <a:off x="6885309" y="4867919"/>
                <a:ext cx="107748" cy="105052"/>
              </a:xfrm>
              <a:custGeom>
                <a:avLst/>
                <a:gdLst/>
                <a:ahLst/>
                <a:cxnLst/>
                <a:rect l="l" t="t" r="r" b="b"/>
                <a:pathLst>
                  <a:path w="1825" h="1825" extrusionOk="0">
                    <a:moveTo>
                      <a:pt x="912" y="1"/>
                    </a:moveTo>
                    <a:cubicBezTo>
                      <a:pt x="912" y="517"/>
                      <a:pt x="517" y="913"/>
                      <a:pt x="0" y="913"/>
                    </a:cubicBezTo>
                    <a:cubicBezTo>
                      <a:pt x="517" y="913"/>
                      <a:pt x="912" y="1338"/>
                      <a:pt x="912" y="1824"/>
                    </a:cubicBezTo>
                    <a:cubicBezTo>
                      <a:pt x="912" y="1338"/>
                      <a:pt x="1338" y="913"/>
                      <a:pt x="1824" y="913"/>
                    </a:cubicBezTo>
                    <a:cubicBezTo>
                      <a:pt x="1338" y="913"/>
                      <a:pt x="912" y="517"/>
                      <a:pt x="91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39" name="Google Shape;539;p28"/>
              <p:cNvGrpSpPr/>
              <p:nvPr/>
            </p:nvGrpSpPr>
            <p:grpSpPr>
              <a:xfrm>
                <a:off x="364134" y="148088"/>
                <a:ext cx="8629626" cy="4306408"/>
                <a:chOff x="364134" y="148088"/>
                <a:chExt cx="8629626" cy="4306408"/>
              </a:xfrm>
            </p:grpSpPr>
            <p:sp>
              <p:nvSpPr>
                <p:cNvPr id="540" name="Google Shape;540;p28"/>
                <p:cNvSpPr/>
                <p:nvPr/>
              </p:nvSpPr>
              <p:spPr>
                <a:xfrm>
                  <a:off x="751659" y="617344"/>
                  <a:ext cx="107748" cy="1050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5" h="1825" extrusionOk="0">
                      <a:moveTo>
                        <a:pt x="912" y="1"/>
                      </a:moveTo>
                      <a:cubicBezTo>
                        <a:pt x="912" y="517"/>
                        <a:pt x="517" y="913"/>
                        <a:pt x="0" y="913"/>
                      </a:cubicBezTo>
                      <a:cubicBezTo>
                        <a:pt x="517" y="913"/>
                        <a:pt x="912" y="1338"/>
                        <a:pt x="912" y="1824"/>
                      </a:cubicBezTo>
                      <a:cubicBezTo>
                        <a:pt x="912" y="1338"/>
                        <a:pt x="1338" y="913"/>
                        <a:pt x="1824" y="913"/>
                      </a:cubicBezTo>
                      <a:cubicBezTo>
                        <a:pt x="1338" y="913"/>
                        <a:pt x="912" y="517"/>
                        <a:pt x="912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1" name="Google Shape;541;p28"/>
                <p:cNvSpPr/>
                <p:nvPr/>
              </p:nvSpPr>
              <p:spPr>
                <a:xfrm>
                  <a:off x="566800" y="356638"/>
                  <a:ext cx="177710" cy="173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0" h="3010" extrusionOk="0">
                      <a:moveTo>
                        <a:pt x="1520" y="1"/>
                      </a:moveTo>
                      <a:cubicBezTo>
                        <a:pt x="1520" y="821"/>
                        <a:pt x="852" y="1490"/>
                        <a:pt x="1" y="1490"/>
                      </a:cubicBezTo>
                      <a:cubicBezTo>
                        <a:pt x="852" y="1490"/>
                        <a:pt x="1520" y="2189"/>
                        <a:pt x="1520" y="3010"/>
                      </a:cubicBezTo>
                      <a:cubicBezTo>
                        <a:pt x="1520" y="2189"/>
                        <a:pt x="2189" y="1490"/>
                        <a:pt x="3010" y="1490"/>
                      </a:cubicBezTo>
                      <a:cubicBezTo>
                        <a:pt x="2189" y="1490"/>
                        <a:pt x="1520" y="821"/>
                        <a:pt x="152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2" name="Google Shape;542;p28"/>
                <p:cNvSpPr/>
                <p:nvPr/>
              </p:nvSpPr>
              <p:spPr>
                <a:xfrm>
                  <a:off x="8624800" y="885163"/>
                  <a:ext cx="177710" cy="173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0" h="3010" extrusionOk="0">
                      <a:moveTo>
                        <a:pt x="1520" y="1"/>
                      </a:moveTo>
                      <a:cubicBezTo>
                        <a:pt x="1520" y="821"/>
                        <a:pt x="852" y="1490"/>
                        <a:pt x="1" y="1490"/>
                      </a:cubicBezTo>
                      <a:cubicBezTo>
                        <a:pt x="852" y="1490"/>
                        <a:pt x="1520" y="2189"/>
                        <a:pt x="1520" y="3010"/>
                      </a:cubicBezTo>
                      <a:cubicBezTo>
                        <a:pt x="1520" y="2189"/>
                        <a:pt x="2189" y="1490"/>
                        <a:pt x="3010" y="1490"/>
                      </a:cubicBezTo>
                      <a:cubicBezTo>
                        <a:pt x="2189" y="1490"/>
                        <a:pt x="1520" y="821"/>
                        <a:pt x="152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3" name="Google Shape;543;p28"/>
                <p:cNvSpPr/>
                <p:nvPr/>
              </p:nvSpPr>
              <p:spPr>
                <a:xfrm>
                  <a:off x="8829759" y="731144"/>
                  <a:ext cx="107748" cy="1050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5" h="1825" extrusionOk="0">
                      <a:moveTo>
                        <a:pt x="912" y="1"/>
                      </a:moveTo>
                      <a:cubicBezTo>
                        <a:pt x="912" y="517"/>
                        <a:pt x="517" y="913"/>
                        <a:pt x="0" y="913"/>
                      </a:cubicBezTo>
                      <a:cubicBezTo>
                        <a:pt x="517" y="913"/>
                        <a:pt x="912" y="1338"/>
                        <a:pt x="912" y="1824"/>
                      </a:cubicBezTo>
                      <a:cubicBezTo>
                        <a:pt x="912" y="1338"/>
                        <a:pt x="1338" y="913"/>
                        <a:pt x="1824" y="913"/>
                      </a:cubicBezTo>
                      <a:cubicBezTo>
                        <a:pt x="1338" y="913"/>
                        <a:pt x="912" y="517"/>
                        <a:pt x="912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4" name="Google Shape;544;p28"/>
                <p:cNvSpPr/>
                <p:nvPr/>
              </p:nvSpPr>
              <p:spPr>
                <a:xfrm>
                  <a:off x="8816050" y="3168538"/>
                  <a:ext cx="177710" cy="173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0" h="3010" extrusionOk="0">
                      <a:moveTo>
                        <a:pt x="1520" y="1"/>
                      </a:moveTo>
                      <a:cubicBezTo>
                        <a:pt x="1520" y="821"/>
                        <a:pt x="852" y="1490"/>
                        <a:pt x="1" y="1490"/>
                      </a:cubicBezTo>
                      <a:cubicBezTo>
                        <a:pt x="852" y="1490"/>
                        <a:pt x="1520" y="2189"/>
                        <a:pt x="1520" y="3010"/>
                      </a:cubicBezTo>
                      <a:cubicBezTo>
                        <a:pt x="1520" y="2189"/>
                        <a:pt x="2189" y="1490"/>
                        <a:pt x="3010" y="1490"/>
                      </a:cubicBezTo>
                      <a:cubicBezTo>
                        <a:pt x="2189" y="1490"/>
                        <a:pt x="1520" y="821"/>
                        <a:pt x="152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5" name="Google Shape;545;p28"/>
                <p:cNvSpPr/>
                <p:nvPr/>
              </p:nvSpPr>
              <p:spPr>
                <a:xfrm>
                  <a:off x="364134" y="4349444"/>
                  <a:ext cx="107748" cy="1050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5" h="1825" extrusionOk="0">
                      <a:moveTo>
                        <a:pt x="912" y="1"/>
                      </a:moveTo>
                      <a:cubicBezTo>
                        <a:pt x="912" y="517"/>
                        <a:pt x="517" y="913"/>
                        <a:pt x="0" y="913"/>
                      </a:cubicBezTo>
                      <a:cubicBezTo>
                        <a:pt x="517" y="913"/>
                        <a:pt x="912" y="1338"/>
                        <a:pt x="912" y="1824"/>
                      </a:cubicBezTo>
                      <a:cubicBezTo>
                        <a:pt x="912" y="1338"/>
                        <a:pt x="1338" y="913"/>
                        <a:pt x="1824" y="913"/>
                      </a:cubicBezTo>
                      <a:cubicBezTo>
                        <a:pt x="1338" y="913"/>
                        <a:pt x="912" y="517"/>
                        <a:pt x="912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6" name="Google Shape;546;p28"/>
                <p:cNvSpPr/>
                <p:nvPr/>
              </p:nvSpPr>
              <p:spPr>
                <a:xfrm>
                  <a:off x="2942450" y="228588"/>
                  <a:ext cx="91436" cy="914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0" h="3010" extrusionOk="0">
                      <a:moveTo>
                        <a:pt x="1520" y="1"/>
                      </a:moveTo>
                      <a:cubicBezTo>
                        <a:pt x="1520" y="821"/>
                        <a:pt x="852" y="1490"/>
                        <a:pt x="1" y="1490"/>
                      </a:cubicBezTo>
                      <a:cubicBezTo>
                        <a:pt x="852" y="1490"/>
                        <a:pt x="1520" y="2189"/>
                        <a:pt x="1520" y="3010"/>
                      </a:cubicBezTo>
                      <a:cubicBezTo>
                        <a:pt x="1520" y="2189"/>
                        <a:pt x="2189" y="1490"/>
                        <a:pt x="3010" y="1490"/>
                      </a:cubicBezTo>
                      <a:cubicBezTo>
                        <a:pt x="2189" y="1490"/>
                        <a:pt x="1520" y="821"/>
                        <a:pt x="152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7" name="Google Shape;547;p28"/>
                <p:cNvSpPr/>
                <p:nvPr/>
              </p:nvSpPr>
              <p:spPr>
                <a:xfrm>
                  <a:off x="6024525" y="148088"/>
                  <a:ext cx="177710" cy="173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0" h="3010" extrusionOk="0">
                      <a:moveTo>
                        <a:pt x="1520" y="1"/>
                      </a:moveTo>
                      <a:cubicBezTo>
                        <a:pt x="1520" y="821"/>
                        <a:pt x="852" y="1490"/>
                        <a:pt x="1" y="1490"/>
                      </a:cubicBezTo>
                      <a:cubicBezTo>
                        <a:pt x="852" y="1490"/>
                        <a:pt x="1520" y="2189"/>
                        <a:pt x="1520" y="3010"/>
                      </a:cubicBezTo>
                      <a:cubicBezTo>
                        <a:pt x="1520" y="2189"/>
                        <a:pt x="2189" y="1490"/>
                        <a:pt x="3010" y="1490"/>
                      </a:cubicBezTo>
                      <a:cubicBezTo>
                        <a:pt x="2189" y="1490"/>
                        <a:pt x="1520" y="821"/>
                        <a:pt x="152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548" name="Google Shape;548;p28"/>
            <p:cNvSpPr/>
            <p:nvPr/>
          </p:nvSpPr>
          <p:spPr>
            <a:xfrm flipH="1">
              <a:off x="6055159" y="4835913"/>
              <a:ext cx="177710" cy="173263"/>
            </a:xfrm>
            <a:custGeom>
              <a:avLst/>
              <a:gdLst/>
              <a:ahLst/>
              <a:cxnLst/>
              <a:rect l="l" t="t" r="r" b="b"/>
              <a:pathLst>
                <a:path w="3010" h="3010" extrusionOk="0">
                  <a:moveTo>
                    <a:pt x="1520" y="1"/>
                  </a:moveTo>
                  <a:cubicBezTo>
                    <a:pt x="1520" y="821"/>
                    <a:pt x="852" y="1490"/>
                    <a:pt x="1" y="1490"/>
                  </a:cubicBezTo>
                  <a:cubicBezTo>
                    <a:pt x="852" y="1490"/>
                    <a:pt x="1520" y="2189"/>
                    <a:pt x="1520" y="3010"/>
                  </a:cubicBezTo>
                  <a:cubicBezTo>
                    <a:pt x="1520" y="2189"/>
                    <a:pt x="2189" y="1490"/>
                    <a:pt x="3010" y="1490"/>
                  </a:cubicBezTo>
                  <a:cubicBezTo>
                    <a:pt x="2189" y="1490"/>
                    <a:pt x="1520" y="821"/>
                    <a:pt x="152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8_1">
    <p:bg>
      <p:bgPr>
        <a:solidFill>
          <a:schemeClr val="accent2"/>
        </a:solidFill>
        <a:effectLst/>
      </p:bgPr>
    </p:bg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0" name="Google Shape;550;p29"/>
          <p:cNvGrpSpPr/>
          <p:nvPr/>
        </p:nvGrpSpPr>
        <p:grpSpPr>
          <a:xfrm flipH="1">
            <a:off x="0" y="0"/>
            <a:ext cx="9143962" cy="5143514"/>
            <a:chOff x="0" y="0"/>
            <a:chExt cx="9143962" cy="5143514"/>
          </a:xfrm>
        </p:grpSpPr>
        <p:sp>
          <p:nvSpPr>
            <p:cNvPr id="551" name="Google Shape;551;p29"/>
            <p:cNvSpPr/>
            <p:nvPr/>
          </p:nvSpPr>
          <p:spPr>
            <a:xfrm rot="-5400000" flipH="1">
              <a:off x="-470261" y="470261"/>
              <a:ext cx="5143514" cy="4202993"/>
            </a:xfrm>
            <a:custGeom>
              <a:avLst/>
              <a:gdLst/>
              <a:ahLst/>
              <a:cxnLst/>
              <a:rect l="l" t="t" r="r" b="b"/>
              <a:pathLst>
                <a:path w="56902" h="46483" extrusionOk="0">
                  <a:moveTo>
                    <a:pt x="1" y="1"/>
                  </a:moveTo>
                  <a:lnTo>
                    <a:pt x="1" y="44986"/>
                  </a:lnTo>
                  <a:cubicBezTo>
                    <a:pt x="2385" y="45969"/>
                    <a:pt x="4965" y="46483"/>
                    <a:pt x="7546" y="46483"/>
                  </a:cubicBezTo>
                  <a:cubicBezTo>
                    <a:pt x="9275" y="46483"/>
                    <a:pt x="11005" y="46252"/>
                    <a:pt x="12676" y="45776"/>
                  </a:cubicBezTo>
                  <a:cubicBezTo>
                    <a:pt x="18117" y="44226"/>
                    <a:pt x="22767" y="40153"/>
                    <a:pt x="25016" y="34986"/>
                  </a:cubicBezTo>
                  <a:cubicBezTo>
                    <a:pt x="27387" y="29484"/>
                    <a:pt x="27296" y="22797"/>
                    <a:pt x="31278" y="18329"/>
                  </a:cubicBezTo>
                  <a:cubicBezTo>
                    <a:pt x="35260" y="13891"/>
                    <a:pt x="41886" y="13283"/>
                    <a:pt x="47813" y="12767"/>
                  </a:cubicBezTo>
                  <a:cubicBezTo>
                    <a:pt x="50853" y="12524"/>
                    <a:pt x="54044" y="12098"/>
                    <a:pt x="56902" y="11125"/>
                  </a:cubicBezTo>
                  <a:lnTo>
                    <a:pt x="5690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29"/>
            <p:cNvSpPr/>
            <p:nvPr/>
          </p:nvSpPr>
          <p:spPr>
            <a:xfrm rot="-5400000" flipH="1">
              <a:off x="4698712" y="698236"/>
              <a:ext cx="3714770" cy="5175731"/>
            </a:xfrm>
            <a:custGeom>
              <a:avLst/>
              <a:gdLst/>
              <a:ahLst/>
              <a:cxnLst/>
              <a:rect l="l" t="t" r="r" b="b"/>
              <a:pathLst>
                <a:path w="41096" h="57241" extrusionOk="0">
                  <a:moveTo>
                    <a:pt x="39068" y="1"/>
                  </a:moveTo>
                  <a:cubicBezTo>
                    <a:pt x="35544" y="1"/>
                    <a:pt x="31995" y="1156"/>
                    <a:pt x="29728" y="3805"/>
                  </a:cubicBezTo>
                  <a:cubicBezTo>
                    <a:pt x="27448" y="6450"/>
                    <a:pt x="26749" y="10128"/>
                    <a:pt x="26627" y="13623"/>
                  </a:cubicBezTo>
                  <a:cubicBezTo>
                    <a:pt x="26475" y="17118"/>
                    <a:pt x="26749" y="20675"/>
                    <a:pt x="25989" y="24109"/>
                  </a:cubicBezTo>
                  <a:cubicBezTo>
                    <a:pt x="25259" y="27514"/>
                    <a:pt x="23223" y="30918"/>
                    <a:pt x="19910" y="32104"/>
                  </a:cubicBezTo>
                  <a:cubicBezTo>
                    <a:pt x="18675" y="32549"/>
                    <a:pt x="17381" y="32647"/>
                    <a:pt x="16068" y="32647"/>
                  </a:cubicBezTo>
                  <a:cubicBezTo>
                    <a:pt x="15045" y="32647"/>
                    <a:pt x="14011" y="32588"/>
                    <a:pt x="12985" y="32588"/>
                  </a:cubicBezTo>
                  <a:cubicBezTo>
                    <a:pt x="11828" y="32588"/>
                    <a:pt x="10682" y="32663"/>
                    <a:pt x="9575" y="32985"/>
                  </a:cubicBezTo>
                  <a:cubicBezTo>
                    <a:pt x="5745" y="34079"/>
                    <a:pt x="3314" y="37818"/>
                    <a:pt x="1976" y="41557"/>
                  </a:cubicBezTo>
                  <a:cubicBezTo>
                    <a:pt x="244" y="46572"/>
                    <a:pt x="1" y="52073"/>
                    <a:pt x="1216" y="57241"/>
                  </a:cubicBezTo>
                  <a:lnTo>
                    <a:pt x="41096" y="57241"/>
                  </a:lnTo>
                  <a:lnTo>
                    <a:pt x="41096" y="127"/>
                  </a:lnTo>
                  <a:cubicBezTo>
                    <a:pt x="40427" y="44"/>
                    <a:pt x="39748" y="1"/>
                    <a:pt x="3906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3" name="Google Shape;553;p29"/>
          <p:cNvGrpSpPr/>
          <p:nvPr/>
        </p:nvGrpSpPr>
        <p:grpSpPr>
          <a:xfrm>
            <a:off x="211734" y="148088"/>
            <a:ext cx="8629626" cy="4861088"/>
            <a:chOff x="211734" y="148088"/>
            <a:chExt cx="8629626" cy="4861088"/>
          </a:xfrm>
        </p:grpSpPr>
        <p:grpSp>
          <p:nvGrpSpPr>
            <p:cNvPr id="554" name="Google Shape;554;p29"/>
            <p:cNvGrpSpPr/>
            <p:nvPr/>
          </p:nvGrpSpPr>
          <p:grpSpPr>
            <a:xfrm flipH="1">
              <a:off x="211734" y="148088"/>
              <a:ext cx="8629626" cy="4824883"/>
              <a:chOff x="364134" y="148088"/>
              <a:chExt cx="8629626" cy="4824883"/>
            </a:xfrm>
          </p:grpSpPr>
          <p:sp>
            <p:nvSpPr>
              <p:cNvPr id="555" name="Google Shape;555;p29"/>
              <p:cNvSpPr/>
              <p:nvPr/>
            </p:nvSpPr>
            <p:spPr>
              <a:xfrm>
                <a:off x="6885309" y="4867919"/>
                <a:ext cx="107748" cy="105052"/>
              </a:xfrm>
              <a:custGeom>
                <a:avLst/>
                <a:gdLst/>
                <a:ahLst/>
                <a:cxnLst/>
                <a:rect l="l" t="t" r="r" b="b"/>
                <a:pathLst>
                  <a:path w="1825" h="1825" extrusionOk="0">
                    <a:moveTo>
                      <a:pt x="912" y="1"/>
                    </a:moveTo>
                    <a:cubicBezTo>
                      <a:pt x="912" y="517"/>
                      <a:pt x="517" y="913"/>
                      <a:pt x="0" y="913"/>
                    </a:cubicBezTo>
                    <a:cubicBezTo>
                      <a:pt x="517" y="913"/>
                      <a:pt x="912" y="1338"/>
                      <a:pt x="912" y="1824"/>
                    </a:cubicBezTo>
                    <a:cubicBezTo>
                      <a:pt x="912" y="1338"/>
                      <a:pt x="1338" y="913"/>
                      <a:pt x="1824" y="913"/>
                    </a:cubicBezTo>
                    <a:cubicBezTo>
                      <a:pt x="1338" y="913"/>
                      <a:pt x="912" y="517"/>
                      <a:pt x="91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56" name="Google Shape;556;p29"/>
              <p:cNvGrpSpPr/>
              <p:nvPr/>
            </p:nvGrpSpPr>
            <p:grpSpPr>
              <a:xfrm>
                <a:off x="364134" y="148088"/>
                <a:ext cx="8629626" cy="4306408"/>
                <a:chOff x="364134" y="148088"/>
                <a:chExt cx="8629626" cy="4306408"/>
              </a:xfrm>
            </p:grpSpPr>
            <p:sp>
              <p:nvSpPr>
                <p:cNvPr id="557" name="Google Shape;557;p29"/>
                <p:cNvSpPr/>
                <p:nvPr/>
              </p:nvSpPr>
              <p:spPr>
                <a:xfrm>
                  <a:off x="751659" y="617344"/>
                  <a:ext cx="107748" cy="1050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5" h="1825" extrusionOk="0">
                      <a:moveTo>
                        <a:pt x="912" y="1"/>
                      </a:moveTo>
                      <a:cubicBezTo>
                        <a:pt x="912" y="517"/>
                        <a:pt x="517" y="913"/>
                        <a:pt x="0" y="913"/>
                      </a:cubicBezTo>
                      <a:cubicBezTo>
                        <a:pt x="517" y="913"/>
                        <a:pt x="912" y="1338"/>
                        <a:pt x="912" y="1824"/>
                      </a:cubicBezTo>
                      <a:cubicBezTo>
                        <a:pt x="912" y="1338"/>
                        <a:pt x="1338" y="913"/>
                        <a:pt x="1824" y="913"/>
                      </a:cubicBezTo>
                      <a:cubicBezTo>
                        <a:pt x="1338" y="913"/>
                        <a:pt x="912" y="517"/>
                        <a:pt x="91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8" name="Google Shape;558;p29"/>
                <p:cNvSpPr/>
                <p:nvPr/>
              </p:nvSpPr>
              <p:spPr>
                <a:xfrm>
                  <a:off x="566800" y="356638"/>
                  <a:ext cx="177710" cy="173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0" h="3010" extrusionOk="0">
                      <a:moveTo>
                        <a:pt x="1520" y="1"/>
                      </a:moveTo>
                      <a:cubicBezTo>
                        <a:pt x="1520" y="821"/>
                        <a:pt x="852" y="1490"/>
                        <a:pt x="1" y="1490"/>
                      </a:cubicBezTo>
                      <a:cubicBezTo>
                        <a:pt x="852" y="1490"/>
                        <a:pt x="1520" y="2189"/>
                        <a:pt x="1520" y="3010"/>
                      </a:cubicBezTo>
                      <a:cubicBezTo>
                        <a:pt x="1520" y="2189"/>
                        <a:pt x="2189" y="1490"/>
                        <a:pt x="3010" y="1490"/>
                      </a:cubicBezTo>
                      <a:cubicBezTo>
                        <a:pt x="2189" y="1490"/>
                        <a:pt x="1520" y="821"/>
                        <a:pt x="152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9" name="Google Shape;559;p29"/>
                <p:cNvSpPr/>
                <p:nvPr/>
              </p:nvSpPr>
              <p:spPr>
                <a:xfrm>
                  <a:off x="8624800" y="885163"/>
                  <a:ext cx="177710" cy="173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0" h="3010" extrusionOk="0">
                      <a:moveTo>
                        <a:pt x="1520" y="1"/>
                      </a:moveTo>
                      <a:cubicBezTo>
                        <a:pt x="1520" y="821"/>
                        <a:pt x="852" y="1490"/>
                        <a:pt x="1" y="1490"/>
                      </a:cubicBezTo>
                      <a:cubicBezTo>
                        <a:pt x="852" y="1490"/>
                        <a:pt x="1520" y="2189"/>
                        <a:pt x="1520" y="3010"/>
                      </a:cubicBezTo>
                      <a:cubicBezTo>
                        <a:pt x="1520" y="2189"/>
                        <a:pt x="2189" y="1490"/>
                        <a:pt x="3010" y="1490"/>
                      </a:cubicBezTo>
                      <a:cubicBezTo>
                        <a:pt x="2189" y="1490"/>
                        <a:pt x="1520" y="821"/>
                        <a:pt x="152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0" name="Google Shape;560;p29"/>
                <p:cNvSpPr/>
                <p:nvPr/>
              </p:nvSpPr>
              <p:spPr>
                <a:xfrm>
                  <a:off x="8829759" y="731144"/>
                  <a:ext cx="107748" cy="1050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5" h="1825" extrusionOk="0">
                      <a:moveTo>
                        <a:pt x="912" y="1"/>
                      </a:moveTo>
                      <a:cubicBezTo>
                        <a:pt x="912" y="517"/>
                        <a:pt x="517" y="913"/>
                        <a:pt x="0" y="913"/>
                      </a:cubicBezTo>
                      <a:cubicBezTo>
                        <a:pt x="517" y="913"/>
                        <a:pt x="912" y="1338"/>
                        <a:pt x="912" y="1824"/>
                      </a:cubicBezTo>
                      <a:cubicBezTo>
                        <a:pt x="912" y="1338"/>
                        <a:pt x="1338" y="913"/>
                        <a:pt x="1824" y="913"/>
                      </a:cubicBezTo>
                      <a:cubicBezTo>
                        <a:pt x="1338" y="913"/>
                        <a:pt x="912" y="517"/>
                        <a:pt x="91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1" name="Google Shape;561;p29"/>
                <p:cNvSpPr/>
                <p:nvPr/>
              </p:nvSpPr>
              <p:spPr>
                <a:xfrm>
                  <a:off x="8816050" y="3168538"/>
                  <a:ext cx="177710" cy="173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0" h="3010" extrusionOk="0">
                      <a:moveTo>
                        <a:pt x="1520" y="1"/>
                      </a:moveTo>
                      <a:cubicBezTo>
                        <a:pt x="1520" y="821"/>
                        <a:pt x="852" y="1490"/>
                        <a:pt x="1" y="1490"/>
                      </a:cubicBezTo>
                      <a:cubicBezTo>
                        <a:pt x="852" y="1490"/>
                        <a:pt x="1520" y="2189"/>
                        <a:pt x="1520" y="3010"/>
                      </a:cubicBezTo>
                      <a:cubicBezTo>
                        <a:pt x="1520" y="2189"/>
                        <a:pt x="2189" y="1490"/>
                        <a:pt x="3010" y="1490"/>
                      </a:cubicBezTo>
                      <a:cubicBezTo>
                        <a:pt x="2189" y="1490"/>
                        <a:pt x="1520" y="821"/>
                        <a:pt x="152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2" name="Google Shape;562;p29"/>
                <p:cNvSpPr/>
                <p:nvPr/>
              </p:nvSpPr>
              <p:spPr>
                <a:xfrm>
                  <a:off x="364134" y="4349444"/>
                  <a:ext cx="107748" cy="1050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5" h="1825" extrusionOk="0">
                      <a:moveTo>
                        <a:pt x="912" y="1"/>
                      </a:moveTo>
                      <a:cubicBezTo>
                        <a:pt x="912" y="517"/>
                        <a:pt x="517" y="913"/>
                        <a:pt x="0" y="913"/>
                      </a:cubicBezTo>
                      <a:cubicBezTo>
                        <a:pt x="517" y="913"/>
                        <a:pt x="912" y="1338"/>
                        <a:pt x="912" y="1824"/>
                      </a:cubicBezTo>
                      <a:cubicBezTo>
                        <a:pt x="912" y="1338"/>
                        <a:pt x="1338" y="913"/>
                        <a:pt x="1824" y="913"/>
                      </a:cubicBezTo>
                      <a:cubicBezTo>
                        <a:pt x="1338" y="913"/>
                        <a:pt x="912" y="517"/>
                        <a:pt x="91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3" name="Google Shape;563;p29"/>
                <p:cNvSpPr/>
                <p:nvPr/>
              </p:nvSpPr>
              <p:spPr>
                <a:xfrm>
                  <a:off x="2942450" y="228588"/>
                  <a:ext cx="91436" cy="914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0" h="3010" extrusionOk="0">
                      <a:moveTo>
                        <a:pt x="1520" y="1"/>
                      </a:moveTo>
                      <a:cubicBezTo>
                        <a:pt x="1520" y="821"/>
                        <a:pt x="852" y="1490"/>
                        <a:pt x="1" y="1490"/>
                      </a:cubicBezTo>
                      <a:cubicBezTo>
                        <a:pt x="852" y="1490"/>
                        <a:pt x="1520" y="2189"/>
                        <a:pt x="1520" y="3010"/>
                      </a:cubicBezTo>
                      <a:cubicBezTo>
                        <a:pt x="1520" y="2189"/>
                        <a:pt x="2189" y="1490"/>
                        <a:pt x="3010" y="1490"/>
                      </a:cubicBezTo>
                      <a:cubicBezTo>
                        <a:pt x="2189" y="1490"/>
                        <a:pt x="1520" y="821"/>
                        <a:pt x="152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4" name="Google Shape;564;p29"/>
                <p:cNvSpPr/>
                <p:nvPr/>
              </p:nvSpPr>
              <p:spPr>
                <a:xfrm>
                  <a:off x="6024525" y="148088"/>
                  <a:ext cx="177710" cy="173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0" h="3010" extrusionOk="0">
                      <a:moveTo>
                        <a:pt x="1520" y="1"/>
                      </a:moveTo>
                      <a:cubicBezTo>
                        <a:pt x="1520" y="821"/>
                        <a:pt x="852" y="1490"/>
                        <a:pt x="1" y="1490"/>
                      </a:cubicBezTo>
                      <a:cubicBezTo>
                        <a:pt x="852" y="1490"/>
                        <a:pt x="1520" y="2189"/>
                        <a:pt x="1520" y="3010"/>
                      </a:cubicBezTo>
                      <a:cubicBezTo>
                        <a:pt x="1520" y="2189"/>
                        <a:pt x="2189" y="1490"/>
                        <a:pt x="3010" y="1490"/>
                      </a:cubicBezTo>
                      <a:cubicBezTo>
                        <a:pt x="2189" y="1490"/>
                        <a:pt x="1520" y="821"/>
                        <a:pt x="152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565" name="Google Shape;565;p29"/>
            <p:cNvSpPr/>
            <p:nvPr/>
          </p:nvSpPr>
          <p:spPr>
            <a:xfrm flipH="1">
              <a:off x="6055159" y="4835913"/>
              <a:ext cx="177710" cy="173263"/>
            </a:xfrm>
            <a:custGeom>
              <a:avLst/>
              <a:gdLst/>
              <a:ahLst/>
              <a:cxnLst/>
              <a:rect l="l" t="t" r="r" b="b"/>
              <a:pathLst>
                <a:path w="3010" h="3010" extrusionOk="0">
                  <a:moveTo>
                    <a:pt x="1520" y="1"/>
                  </a:moveTo>
                  <a:cubicBezTo>
                    <a:pt x="1520" y="821"/>
                    <a:pt x="852" y="1490"/>
                    <a:pt x="1" y="1490"/>
                  </a:cubicBezTo>
                  <a:cubicBezTo>
                    <a:pt x="852" y="1490"/>
                    <a:pt x="1520" y="2189"/>
                    <a:pt x="1520" y="3010"/>
                  </a:cubicBezTo>
                  <a:cubicBezTo>
                    <a:pt x="1520" y="2189"/>
                    <a:pt x="2189" y="1490"/>
                    <a:pt x="3010" y="1490"/>
                  </a:cubicBezTo>
                  <a:cubicBezTo>
                    <a:pt x="2189" y="1490"/>
                    <a:pt x="1520" y="821"/>
                    <a:pt x="1520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LANK_18_1_1">
    <p:bg>
      <p:bgPr>
        <a:solidFill>
          <a:schemeClr val="lt2"/>
        </a:solidFill>
        <a:effectLst/>
      </p:bgPr>
    </p:bg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7" name="Google Shape;567;p30"/>
          <p:cNvGrpSpPr/>
          <p:nvPr/>
        </p:nvGrpSpPr>
        <p:grpSpPr>
          <a:xfrm>
            <a:off x="59" y="-26"/>
            <a:ext cx="9143974" cy="5143559"/>
            <a:chOff x="59" y="-26"/>
            <a:chExt cx="9143974" cy="5143559"/>
          </a:xfrm>
        </p:grpSpPr>
        <p:sp>
          <p:nvSpPr>
            <p:cNvPr id="568" name="Google Shape;568;p30"/>
            <p:cNvSpPr/>
            <p:nvPr/>
          </p:nvSpPr>
          <p:spPr>
            <a:xfrm rot="5400000" flipH="1">
              <a:off x="4182008" y="-348742"/>
              <a:ext cx="4613309" cy="5310740"/>
            </a:xfrm>
            <a:custGeom>
              <a:avLst/>
              <a:gdLst/>
              <a:ahLst/>
              <a:cxnLst/>
              <a:rect l="l" t="t" r="r" b="b"/>
              <a:pathLst>
                <a:path w="51035" h="58752" extrusionOk="0">
                  <a:moveTo>
                    <a:pt x="1034" y="1"/>
                  </a:moveTo>
                  <a:cubicBezTo>
                    <a:pt x="0" y="4499"/>
                    <a:pt x="426" y="9271"/>
                    <a:pt x="2219" y="13496"/>
                  </a:cubicBezTo>
                  <a:cubicBezTo>
                    <a:pt x="4438" y="18694"/>
                    <a:pt x="8754" y="22949"/>
                    <a:pt x="13952" y="25138"/>
                  </a:cubicBezTo>
                  <a:cubicBezTo>
                    <a:pt x="17630" y="26658"/>
                    <a:pt x="21825" y="27235"/>
                    <a:pt x="24834" y="29849"/>
                  </a:cubicBezTo>
                  <a:cubicBezTo>
                    <a:pt x="27357" y="32038"/>
                    <a:pt x="28603" y="35320"/>
                    <a:pt x="29423" y="38573"/>
                  </a:cubicBezTo>
                  <a:cubicBezTo>
                    <a:pt x="30214" y="41795"/>
                    <a:pt x="30700" y="45138"/>
                    <a:pt x="32037" y="48208"/>
                  </a:cubicBezTo>
                  <a:cubicBezTo>
                    <a:pt x="33892" y="52372"/>
                    <a:pt x="37418" y="55746"/>
                    <a:pt x="41643" y="57479"/>
                  </a:cubicBezTo>
                  <a:cubicBezTo>
                    <a:pt x="43744" y="58324"/>
                    <a:pt x="46016" y="58752"/>
                    <a:pt x="48292" y="58752"/>
                  </a:cubicBezTo>
                  <a:cubicBezTo>
                    <a:pt x="49209" y="58752"/>
                    <a:pt x="50127" y="58682"/>
                    <a:pt x="51035" y="58543"/>
                  </a:cubicBezTo>
                  <a:lnTo>
                    <a:pt x="5103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30"/>
            <p:cNvSpPr/>
            <p:nvPr/>
          </p:nvSpPr>
          <p:spPr>
            <a:xfrm rot="5400000" flipH="1">
              <a:off x="-869766" y="1125338"/>
              <a:ext cx="4888019" cy="3148371"/>
            </a:xfrm>
            <a:custGeom>
              <a:avLst/>
              <a:gdLst/>
              <a:ahLst/>
              <a:cxnLst/>
              <a:rect l="l" t="t" r="r" b="b"/>
              <a:pathLst>
                <a:path w="54074" h="34830" extrusionOk="0">
                  <a:moveTo>
                    <a:pt x="10434" y="1"/>
                  </a:moveTo>
                  <a:cubicBezTo>
                    <a:pt x="9231" y="1"/>
                    <a:pt x="8029" y="123"/>
                    <a:pt x="6869" y="361"/>
                  </a:cubicBezTo>
                  <a:cubicBezTo>
                    <a:pt x="4468" y="847"/>
                    <a:pt x="2189" y="1728"/>
                    <a:pt x="0" y="2792"/>
                  </a:cubicBezTo>
                  <a:lnTo>
                    <a:pt x="0" y="34829"/>
                  </a:lnTo>
                  <a:lnTo>
                    <a:pt x="54074" y="34829"/>
                  </a:lnTo>
                  <a:cubicBezTo>
                    <a:pt x="53041" y="29844"/>
                    <a:pt x="48420" y="25650"/>
                    <a:pt x="43284" y="25467"/>
                  </a:cubicBezTo>
                  <a:cubicBezTo>
                    <a:pt x="43126" y="25461"/>
                    <a:pt x="42967" y="25458"/>
                    <a:pt x="42809" y="25458"/>
                  </a:cubicBezTo>
                  <a:cubicBezTo>
                    <a:pt x="40146" y="25458"/>
                    <a:pt x="37420" y="26294"/>
                    <a:pt x="34803" y="26294"/>
                  </a:cubicBezTo>
                  <a:cubicBezTo>
                    <a:pt x="33801" y="26294"/>
                    <a:pt x="32815" y="26171"/>
                    <a:pt x="31855" y="25832"/>
                  </a:cubicBezTo>
                  <a:cubicBezTo>
                    <a:pt x="28025" y="24464"/>
                    <a:pt x="26080" y="20209"/>
                    <a:pt x="25168" y="16227"/>
                  </a:cubicBezTo>
                  <a:cubicBezTo>
                    <a:pt x="24256" y="12276"/>
                    <a:pt x="23800" y="7990"/>
                    <a:pt x="21338" y="4768"/>
                  </a:cubicBezTo>
                  <a:cubicBezTo>
                    <a:pt x="18835" y="1485"/>
                    <a:pt x="14625" y="1"/>
                    <a:pt x="104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0" name="Google Shape;570;p30"/>
          <p:cNvGrpSpPr/>
          <p:nvPr/>
        </p:nvGrpSpPr>
        <p:grpSpPr>
          <a:xfrm flipH="1">
            <a:off x="211734" y="148088"/>
            <a:ext cx="8629626" cy="4861088"/>
            <a:chOff x="211734" y="148088"/>
            <a:chExt cx="8629626" cy="4861088"/>
          </a:xfrm>
        </p:grpSpPr>
        <p:grpSp>
          <p:nvGrpSpPr>
            <p:cNvPr id="571" name="Google Shape;571;p30"/>
            <p:cNvGrpSpPr/>
            <p:nvPr/>
          </p:nvGrpSpPr>
          <p:grpSpPr>
            <a:xfrm flipH="1">
              <a:off x="211734" y="148088"/>
              <a:ext cx="8629626" cy="4824883"/>
              <a:chOff x="364134" y="148088"/>
              <a:chExt cx="8629626" cy="4824883"/>
            </a:xfrm>
          </p:grpSpPr>
          <p:sp>
            <p:nvSpPr>
              <p:cNvPr id="572" name="Google Shape;572;p30"/>
              <p:cNvSpPr/>
              <p:nvPr/>
            </p:nvSpPr>
            <p:spPr>
              <a:xfrm>
                <a:off x="6885309" y="4867919"/>
                <a:ext cx="107748" cy="105052"/>
              </a:xfrm>
              <a:custGeom>
                <a:avLst/>
                <a:gdLst/>
                <a:ahLst/>
                <a:cxnLst/>
                <a:rect l="l" t="t" r="r" b="b"/>
                <a:pathLst>
                  <a:path w="1825" h="1825" extrusionOk="0">
                    <a:moveTo>
                      <a:pt x="912" y="1"/>
                    </a:moveTo>
                    <a:cubicBezTo>
                      <a:pt x="912" y="517"/>
                      <a:pt x="517" y="913"/>
                      <a:pt x="0" y="913"/>
                    </a:cubicBezTo>
                    <a:cubicBezTo>
                      <a:pt x="517" y="913"/>
                      <a:pt x="912" y="1338"/>
                      <a:pt x="912" y="1824"/>
                    </a:cubicBezTo>
                    <a:cubicBezTo>
                      <a:pt x="912" y="1338"/>
                      <a:pt x="1338" y="913"/>
                      <a:pt x="1824" y="913"/>
                    </a:cubicBezTo>
                    <a:cubicBezTo>
                      <a:pt x="1338" y="913"/>
                      <a:pt x="912" y="517"/>
                      <a:pt x="91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73" name="Google Shape;573;p30"/>
              <p:cNvGrpSpPr/>
              <p:nvPr/>
            </p:nvGrpSpPr>
            <p:grpSpPr>
              <a:xfrm>
                <a:off x="364134" y="148088"/>
                <a:ext cx="8629626" cy="4306408"/>
                <a:chOff x="364134" y="148088"/>
                <a:chExt cx="8629626" cy="4306408"/>
              </a:xfrm>
            </p:grpSpPr>
            <p:sp>
              <p:nvSpPr>
                <p:cNvPr id="574" name="Google Shape;574;p30"/>
                <p:cNvSpPr/>
                <p:nvPr/>
              </p:nvSpPr>
              <p:spPr>
                <a:xfrm>
                  <a:off x="599259" y="617344"/>
                  <a:ext cx="107748" cy="1050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5" h="1825" extrusionOk="0">
                      <a:moveTo>
                        <a:pt x="912" y="1"/>
                      </a:moveTo>
                      <a:cubicBezTo>
                        <a:pt x="912" y="517"/>
                        <a:pt x="517" y="913"/>
                        <a:pt x="0" y="913"/>
                      </a:cubicBezTo>
                      <a:cubicBezTo>
                        <a:pt x="517" y="913"/>
                        <a:pt x="912" y="1338"/>
                        <a:pt x="912" y="1824"/>
                      </a:cubicBezTo>
                      <a:cubicBezTo>
                        <a:pt x="912" y="1338"/>
                        <a:pt x="1338" y="913"/>
                        <a:pt x="1824" y="913"/>
                      </a:cubicBezTo>
                      <a:cubicBezTo>
                        <a:pt x="1338" y="913"/>
                        <a:pt x="912" y="517"/>
                        <a:pt x="912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5" name="Google Shape;575;p30"/>
                <p:cNvSpPr/>
                <p:nvPr/>
              </p:nvSpPr>
              <p:spPr>
                <a:xfrm>
                  <a:off x="414400" y="356638"/>
                  <a:ext cx="177710" cy="173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0" h="3010" extrusionOk="0">
                      <a:moveTo>
                        <a:pt x="1520" y="1"/>
                      </a:moveTo>
                      <a:cubicBezTo>
                        <a:pt x="1520" y="821"/>
                        <a:pt x="852" y="1490"/>
                        <a:pt x="1" y="1490"/>
                      </a:cubicBezTo>
                      <a:cubicBezTo>
                        <a:pt x="852" y="1490"/>
                        <a:pt x="1520" y="2189"/>
                        <a:pt x="1520" y="3010"/>
                      </a:cubicBezTo>
                      <a:cubicBezTo>
                        <a:pt x="1520" y="2189"/>
                        <a:pt x="2189" y="1490"/>
                        <a:pt x="3010" y="1490"/>
                      </a:cubicBezTo>
                      <a:cubicBezTo>
                        <a:pt x="2189" y="1490"/>
                        <a:pt x="1520" y="821"/>
                        <a:pt x="152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6" name="Google Shape;576;p30"/>
                <p:cNvSpPr/>
                <p:nvPr/>
              </p:nvSpPr>
              <p:spPr>
                <a:xfrm>
                  <a:off x="8624800" y="885163"/>
                  <a:ext cx="177710" cy="173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0" h="3010" extrusionOk="0">
                      <a:moveTo>
                        <a:pt x="1520" y="1"/>
                      </a:moveTo>
                      <a:cubicBezTo>
                        <a:pt x="1520" y="821"/>
                        <a:pt x="852" y="1490"/>
                        <a:pt x="1" y="1490"/>
                      </a:cubicBezTo>
                      <a:cubicBezTo>
                        <a:pt x="852" y="1490"/>
                        <a:pt x="1520" y="2189"/>
                        <a:pt x="1520" y="3010"/>
                      </a:cubicBezTo>
                      <a:cubicBezTo>
                        <a:pt x="1520" y="2189"/>
                        <a:pt x="2189" y="1490"/>
                        <a:pt x="3010" y="1490"/>
                      </a:cubicBezTo>
                      <a:cubicBezTo>
                        <a:pt x="2189" y="1490"/>
                        <a:pt x="1520" y="821"/>
                        <a:pt x="152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7" name="Google Shape;577;p30"/>
                <p:cNvSpPr/>
                <p:nvPr/>
              </p:nvSpPr>
              <p:spPr>
                <a:xfrm>
                  <a:off x="8829759" y="731144"/>
                  <a:ext cx="107748" cy="1050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5" h="1825" extrusionOk="0">
                      <a:moveTo>
                        <a:pt x="912" y="1"/>
                      </a:moveTo>
                      <a:cubicBezTo>
                        <a:pt x="912" y="517"/>
                        <a:pt x="517" y="913"/>
                        <a:pt x="0" y="913"/>
                      </a:cubicBezTo>
                      <a:cubicBezTo>
                        <a:pt x="517" y="913"/>
                        <a:pt x="912" y="1338"/>
                        <a:pt x="912" y="1824"/>
                      </a:cubicBezTo>
                      <a:cubicBezTo>
                        <a:pt x="912" y="1338"/>
                        <a:pt x="1338" y="913"/>
                        <a:pt x="1824" y="913"/>
                      </a:cubicBezTo>
                      <a:cubicBezTo>
                        <a:pt x="1338" y="913"/>
                        <a:pt x="912" y="517"/>
                        <a:pt x="912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8" name="Google Shape;578;p30"/>
                <p:cNvSpPr/>
                <p:nvPr/>
              </p:nvSpPr>
              <p:spPr>
                <a:xfrm>
                  <a:off x="8816050" y="3168538"/>
                  <a:ext cx="177710" cy="173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0" h="3010" extrusionOk="0">
                      <a:moveTo>
                        <a:pt x="1520" y="1"/>
                      </a:moveTo>
                      <a:cubicBezTo>
                        <a:pt x="1520" y="821"/>
                        <a:pt x="852" y="1490"/>
                        <a:pt x="1" y="1490"/>
                      </a:cubicBezTo>
                      <a:cubicBezTo>
                        <a:pt x="852" y="1490"/>
                        <a:pt x="1520" y="2189"/>
                        <a:pt x="1520" y="3010"/>
                      </a:cubicBezTo>
                      <a:cubicBezTo>
                        <a:pt x="1520" y="2189"/>
                        <a:pt x="2189" y="1490"/>
                        <a:pt x="3010" y="1490"/>
                      </a:cubicBezTo>
                      <a:cubicBezTo>
                        <a:pt x="2189" y="1490"/>
                        <a:pt x="1520" y="821"/>
                        <a:pt x="152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9" name="Google Shape;579;p30"/>
                <p:cNvSpPr/>
                <p:nvPr/>
              </p:nvSpPr>
              <p:spPr>
                <a:xfrm>
                  <a:off x="364134" y="4349444"/>
                  <a:ext cx="107748" cy="1050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5" h="1825" extrusionOk="0">
                      <a:moveTo>
                        <a:pt x="912" y="1"/>
                      </a:moveTo>
                      <a:cubicBezTo>
                        <a:pt x="912" y="517"/>
                        <a:pt x="517" y="913"/>
                        <a:pt x="0" y="913"/>
                      </a:cubicBezTo>
                      <a:cubicBezTo>
                        <a:pt x="517" y="913"/>
                        <a:pt x="912" y="1338"/>
                        <a:pt x="912" y="1824"/>
                      </a:cubicBezTo>
                      <a:cubicBezTo>
                        <a:pt x="912" y="1338"/>
                        <a:pt x="1338" y="913"/>
                        <a:pt x="1824" y="913"/>
                      </a:cubicBezTo>
                      <a:cubicBezTo>
                        <a:pt x="1338" y="913"/>
                        <a:pt x="912" y="517"/>
                        <a:pt x="912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0" name="Google Shape;580;p30"/>
                <p:cNvSpPr/>
                <p:nvPr/>
              </p:nvSpPr>
              <p:spPr>
                <a:xfrm>
                  <a:off x="2942450" y="228588"/>
                  <a:ext cx="91436" cy="914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0" h="3010" extrusionOk="0">
                      <a:moveTo>
                        <a:pt x="1520" y="1"/>
                      </a:moveTo>
                      <a:cubicBezTo>
                        <a:pt x="1520" y="821"/>
                        <a:pt x="852" y="1490"/>
                        <a:pt x="1" y="1490"/>
                      </a:cubicBezTo>
                      <a:cubicBezTo>
                        <a:pt x="852" y="1490"/>
                        <a:pt x="1520" y="2189"/>
                        <a:pt x="1520" y="3010"/>
                      </a:cubicBezTo>
                      <a:cubicBezTo>
                        <a:pt x="1520" y="2189"/>
                        <a:pt x="2189" y="1490"/>
                        <a:pt x="3010" y="1490"/>
                      </a:cubicBezTo>
                      <a:cubicBezTo>
                        <a:pt x="2189" y="1490"/>
                        <a:pt x="1520" y="821"/>
                        <a:pt x="152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1" name="Google Shape;581;p30"/>
                <p:cNvSpPr/>
                <p:nvPr/>
              </p:nvSpPr>
              <p:spPr>
                <a:xfrm>
                  <a:off x="6024525" y="148088"/>
                  <a:ext cx="177710" cy="173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0" h="3010" extrusionOk="0">
                      <a:moveTo>
                        <a:pt x="1520" y="1"/>
                      </a:moveTo>
                      <a:cubicBezTo>
                        <a:pt x="1520" y="821"/>
                        <a:pt x="852" y="1490"/>
                        <a:pt x="1" y="1490"/>
                      </a:cubicBezTo>
                      <a:cubicBezTo>
                        <a:pt x="852" y="1490"/>
                        <a:pt x="1520" y="2189"/>
                        <a:pt x="1520" y="3010"/>
                      </a:cubicBezTo>
                      <a:cubicBezTo>
                        <a:pt x="1520" y="2189"/>
                        <a:pt x="2189" y="1490"/>
                        <a:pt x="3010" y="1490"/>
                      </a:cubicBezTo>
                      <a:cubicBezTo>
                        <a:pt x="2189" y="1490"/>
                        <a:pt x="1520" y="821"/>
                        <a:pt x="152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582" name="Google Shape;582;p30"/>
            <p:cNvSpPr/>
            <p:nvPr/>
          </p:nvSpPr>
          <p:spPr>
            <a:xfrm flipH="1">
              <a:off x="6055159" y="4835913"/>
              <a:ext cx="177710" cy="173263"/>
            </a:xfrm>
            <a:custGeom>
              <a:avLst/>
              <a:gdLst/>
              <a:ahLst/>
              <a:cxnLst/>
              <a:rect l="l" t="t" r="r" b="b"/>
              <a:pathLst>
                <a:path w="3010" h="3010" extrusionOk="0">
                  <a:moveTo>
                    <a:pt x="1520" y="1"/>
                  </a:moveTo>
                  <a:cubicBezTo>
                    <a:pt x="1520" y="821"/>
                    <a:pt x="852" y="1490"/>
                    <a:pt x="1" y="1490"/>
                  </a:cubicBezTo>
                  <a:cubicBezTo>
                    <a:pt x="852" y="1490"/>
                    <a:pt x="1520" y="2189"/>
                    <a:pt x="1520" y="3010"/>
                  </a:cubicBezTo>
                  <a:cubicBezTo>
                    <a:pt x="1520" y="2189"/>
                    <a:pt x="2189" y="1490"/>
                    <a:pt x="3010" y="1490"/>
                  </a:cubicBezTo>
                  <a:cubicBezTo>
                    <a:pt x="2189" y="1490"/>
                    <a:pt x="1520" y="821"/>
                    <a:pt x="152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BLANK_18_1_1_1">
    <p:bg>
      <p:bgPr>
        <a:solidFill>
          <a:schemeClr val="accent2"/>
        </a:solidFill>
        <a:effectLst/>
      </p:bgPr>
    </p:bg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4" name="Google Shape;584;p31"/>
          <p:cNvGrpSpPr/>
          <p:nvPr/>
        </p:nvGrpSpPr>
        <p:grpSpPr>
          <a:xfrm>
            <a:off x="33" y="33"/>
            <a:ext cx="9144038" cy="5143509"/>
            <a:chOff x="33" y="33"/>
            <a:chExt cx="9144038" cy="5143509"/>
          </a:xfrm>
        </p:grpSpPr>
        <p:sp>
          <p:nvSpPr>
            <p:cNvPr id="585" name="Google Shape;585;p31"/>
            <p:cNvSpPr/>
            <p:nvPr/>
          </p:nvSpPr>
          <p:spPr>
            <a:xfrm rot="-5400000" flipH="1">
              <a:off x="-62643" y="62709"/>
              <a:ext cx="4206596" cy="4081244"/>
            </a:xfrm>
            <a:custGeom>
              <a:avLst/>
              <a:gdLst/>
              <a:ahLst/>
              <a:cxnLst/>
              <a:rect l="l" t="t" r="r" b="b"/>
              <a:pathLst>
                <a:path w="46537" h="45149" extrusionOk="0">
                  <a:moveTo>
                    <a:pt x="1" y="0"/>
                  </a:moveTo>
                  <a:lnTo>
                    <a:pt x="1" y="43314"/>
                  </a:lnTo>
                  <a:cubicBezTo>
                    <a:pt x="2023" y="44507"/>
                    <a:pt x="4369" y="45149"/>
                    <a:pt x="6716" y="45149"/>
                  </a:cubicBezTo>
                  <a:cubicBezTo>
                    <a:pt x="7895" y="45149"/>
                    <a:pt x="9075" y="44987"/>
                    <a:pt x="10214" y="44651"/>
                  </a:cubicBezTo>
                  <a:cubicBezTo>
                    <a:pt x="14803" y="43283"/>
                    <a:pt x="18451" y="39119"/>
                    <a:pt x="19211" y="34378"/>
                  </a:cubicBezTo>
                  <a:cubicBezTo>
                    <a:pt x="19849" y="30578"/>
                    <a:pt x="18815" y="26262"/>
                    <a:pt x="21095" y="23131"/>
                  </a:cubicBezTo>
                  <a:cubicBezTo>
                    <a:pt x="22706" y="20912"/>
                    <a:pt x="25624" y="20000"/>
                    <a:pt x="28360" y="19696"/>
                  </a:cubicBezTo>
                  <a:cubicBezTo>
                    <a:pt x="31126" y="19393"/>
                    <a:pt x="33922" y="19545"/>
                    <a:pt x="36597" y="18845"/>
                  </a:cubicBezTo>
                  <a:cubicBezTo>
                    <a:pt x="41035" y="17660"/>
                    <a:pt x="44652" y="13952"/>
                    <a:pt x="45776" y="9514"/>
                  </a:cubicBezTo>
                  <a:cubicBezTo>
                    <a:pt x="46536" y="6322"/>
                    <a:pt x="45989" y="2857"/>
                    <a:pt x="444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31"/>
            <p:cNvSpPr/>
            <p:nvPr/>
          </p:nvSpPr>
          <p:spPr>
            <a:xfrm rot="-5400000" flipH="1">
              <a:off x="5465854" y="1465326"/>
              <a:ext cx="3393334" cy="3963098"/>
            </a:xfrm>
            <a:custGeom>
              <a:avLst/>
              <a:gdLst/>
              <a:ahLst/>
              <a:cxnLst/>
              <a:rect l="l" t="t" r="r" b="b"/>
              <a:pathLst>
                <a:path w="37540" h="43842" extrusionOk="0">
                  <a:moveTo>
                    <a:pt x="33014" y="1"/>
                  </a:moveTo>
                  <a:cubicBezTo>
                    <a:pt x="29142" y="1"/>
                    <a:pt x="25323" y="692"/>
                    <a:pt x="21977" y="2595"/>
                  </a:cubicBezTo>
                  <a:cubicBezTo>
                    <a:pt x="16779" y="5543"/>
                    <a:pt x="13314" y="12139"/>
                    <a:pt x="15533" y="17701"/>
                  </a:cubicBezTo>
                  <a:cubicBezTo>
                    <a:pt x="16384" y="19768"/>
                    <a:pt x="17934" y="21683"/>
                    <a:pt x="17934" y="23933"/>
                  </a:cubicBezTo>
                  <a:cubicBezTo>
                    <a:pt x="17904" y="26881"/>
                    <a:pt x="15107" y="29100"/>
                    <a:pt x="12341" y="30164"/>
                  </a:cubicBezTo>
                  <a:cubicBezTo>
                    <a:pt x="9575" y="31227"/>
                    <a:pt x="6505" y="31683"/>
                    <a:pt x="4104" y="33477"/>
                  </a:cubicBezTo>
                  <a:cubicBezTo>
                    <a:pt x="1004" y="35787"/>
                    <a:pt x="1" y="40255"/>
                    <a:pt x="1247" y="43842"/>
                  </a:cubicBezTo>
                  <a:lnTo>
                    <a:pt x="37509" y="43842"/>
                  </a:lnTo>
                  <a:lnTo>
                    <a:pt x="37509" y="285"/>
                  </a:lnTo>
                  <a:lnTo>
                    <a:pt x="37539" y="285"/>
                  </a:lnTo>
                  <a:cubicBezTo>
                    <a:pt x="36039" y="106"/>
                    <a:pt x="34523" y="1"/>
                    <a:pt x="330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7" name="Google Shape;587;p31"/>
          <p:cNvGrpSpPr/>
          <p:nvPr/>
        </p:nvGrpSpPr>
        <p:grpSpPr>
          <a:xfrm flipH="1">
            <a:off x="211734" y="148088"/>
            <a:ext cx="8629626" cy="4861088"/>
            <a:chOff x="211734" y="148088"/>
            <a:chExt cx="8629626" cy="4861088"/>
          </a:xfrm>
        </p:grpSpPr>
        <p:grpSp>
          <p:nvGrpSpPr>
            <p:cNvPr id="588" name="Google Shape;588;p31"/>
            <p:cNvGrpSpPr/>
            <p:nvPr/>
          </p:nvGrpSpPr>
          <p:grpSpPr>
            <a:xfrm flipH="1">
              <a:off x="211734" y="148088"/>
              <a:ext cx="8629626" cy="4824883"/>
              <a:chOff x="364134" y="148088"/>
              <a:chExt cx="8629626" cy="4824883"/>
            </a:xfrm>
          </p:grpSpPr>
          <p:sp>
            <p:nvSpPr>
              <p:cNvPr id="589" name="Google Shape;589;p31"/>
              <p:cNvSpPr/>
              <p:nvPr/>
            </p:nvSpPr>
            <p:spPr>
              <a:xfrm>
                <a:off x="6885309" y="4867919"/>
                <a:ext cx="107748" cy="105052"/>
              </a:xfrm>
              <a:custGeom>
                <a:avLst/>
                <a:gdLst/>
                <a:ahLst/>
                <a:cxnLst/>
                <a:rect l="l" t="t" r="r" b="b"/>
                <a:pathLst>
                  <a:path w="1825" h="1825" extrusionOk="0">
                    <a:moveTo>
                      <a:pt x="912" y="1"/>
                    </a:moveTo>
                    <a:cubicBezTo>
                      <a:pt x="912" y="517"/>
                      <a:pt x="517" y="913"/>
                      <a:pt x="0" y="913"/>
                    </a:cubicBezTo>
                    <a:cubicBezTo>
                      <a:pt x="517" y="913"/>
                      <a:pt x="912" y="1338"/>
                      <a:pt x="912" y="1824"/>
                    </a:cubicBezTo>
                    <a:cubicBezTo>
                      <a:pt x="912" y="1338"/>
                      <a:pt x="1338" y="913"/>
                      <a:pt x="1824" y="913"/>
                    </a:cubicBezTo>
                    <a:cubicBezTo>
                      <a:pt x="1338" y="913"/>
                      <a:pt x="912" y="517"/>
                      <a:pt x="91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90" name="Google Shape;590;p31"/>
              <p:cNvGrpSpPr/>
              <p:nvPr/>
            </p:nvGrpSpPr>
            <p:grpSpPr>
              <a:xfrm>
                <a:off x="364134" y="148088"/>
                <a:ext cx="8629626" cy="4306408"/>
                <a:chOff x="364134" y="148088"/>
                <a:chExt cx="8629626" cy="4306408"/>
              </a:xfrm>
            </p:grpSpPr>
            <p:sp>
              <p:nvSpPr>
                <p:cNvPr id="591" name="Google Shape;591;p31"/>
                <p:cNvSpPr/>
                <p:nvPr/>
              </p:nvSpPr>
              <p:spPr>
                <a:xfrm>
                  <a:off x="751659" y="617344"/>
                  <a:ext cx="107748" cy="1050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5" h="1825" extrusionOk="0">
                      <a:moveTo>
                        <a:pt x="912" y="1"/>
                      </a:moveTo>
                      <a:cubicBezTo>
                        <a:pt x="912" y="517"/>
                        <a:pt x="517" y="913"/>
                        <a:pt x="0" y="913"/>
                      </a:cubicBezTo>
                      <a:cubicBezTo>
                        <a:pt x="517" y="913"/>
                        <a:pt x="912" y="1338"/>
                        <a:pt x="912" y="1824"/>
                      </a:cubicBezTo>
                      <a:cubicBezTo>
                        <a:pt x="912" y="1338"/>
                        <a:pt x="1338" y="913"/>
                        <a:pt x="1824" y="913"/>
                      </a:cubicBezTo>
                      <a:cubicBezTo>
                        <a:pt x="1338" y="913"/>
                        <a:pt x="912" y="517"/>
                        <a:pt x="91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2" name="Google Shape;592;p31"/>
                <p:cNvSpPr/>
                <p:nvPr/>
              </p:nvSpPr>
              <p:spPr>
                <a:xfrm>
                  <a:off x="566800" y="356638"/>
                  <a:ext cx="177710" cy="173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0" h="3010" extrusionOk="0">
                      <a:moveTo>
                        <a:pt x="1520" y="1"/>
                      </a:moveTo>
                      <a:cubicBezTo>
                        <a:pt x="1520" y="821"/>
                        <a:pt x="852" y="1490"/>
                        <a:pt x="1" y="1490"/>
                      </a:cubicBezTo>
                      <a:cubicBezTo>
                        <a:pt x="852" y="1490"/>
                        <a:pt x="1520" y="2189"/>
                        <a:pt x="1520" y="3010"/>
                      </a:cubicBezTo>
                      <a:cubicBezTo>
                        <a:pt x="1520" y="2189"/>
                        <a:pt x="2189" y="1490"/>
                        <a:pt x="3010" y="1490"/>
                      </a:cubicBezTo>
                      <a:cubicBezTo>
                        <a:pt x="2189" y="1490"/>
                        <a:pt x="1520" y="821"/>
                        <a:pt x="152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3" name="Google Shape;593;p31"/>
                <p:cNvSpPr/>
                <p:nvPr/>
              </p:nvSpPr>
              <p:spPr>
                <a:xfrm>
                  <a:off x="8624800" y="885163"/>
                  <a:ext cx="177710" cy="173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0" h="3010" extrusionOk="0">
                      <a:moveTo>
                        <a:pt x="1520" y="1"/>
                      </a:moveTo>
                      <a:cubicBezTo>
                        <a:pt x="1520" y="821"/>
                        <a:pt x="852" y="1490"/>
                        <a:pt x="1" y="1490"/>
                      </a:cubicBezTo>
                      <a:cubicBezTo>
                        <a:pt x="852" y="1490"/>
                        <a:pt x="1520" y="2189"/>
                        <a:pt x="1520" y="3010"/>
                      </a:cubicBezTo>
                      <a:cubicBezTo>
                        <a:pt x="1520" y="2189"/>
                        <a:pt x="2189" y="1490"/>
                        <a:pt x="3010" y="1490"/>
                      </a:cubicBezTo>
                      <a:cubicBezTo>
                        <a:pt x="2189" y="1490"/>
                        <a:pt x="1520" y="821"/>
                        <a:pt x="152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4" name="Google Shape;594;p31"/>
                <p:cNvSpPr/>
                <p:nvPr/>
              </p:nvSpPr>
              <p:spPr>
                <a:xfrm>
                  <a:off x="8829759" y="731144"/>
                  <a:ext cx="107748" cy="1050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5" h="1825" extrusionOk="0">
                      <a:moveTo>
                        <a:pt x="912" y="1"/>
                      </a:moveTo>
                      <a:cubicBezTo>
                        <a:pt x="912" y="517"/>
                        <a:pt x="517" y="913"/>
                        <a:pt x="0" y="913"/>
                      </a:cubicBezTo>
                      <a:cubicBezTo>
                        <a:pt x="517" y="913"/>
                        <a:pt x="912" y="1338"/>
                        <a:pt x="912" y="1824"/>
                      </a:cubicBezTo>
                      <a:cubicBezTo>
                        <a:pt x="912" y="1338"/>
                        <a:pt x="1338" y="913"/>
                        <a:pt x="1824" y="913"/>
                      </a:cubicBezTo>
                      <a:cubicBezTo>
                        <a:pt x="1338" y="913"/>
                        <a:pt x="912" y="517"/>
                        <a:pt x="91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5" name="Google Shape;595;p31"/>
                <p:cNvSpPr/>
                <p:nvPr/>
              </p:nvSpPr>
              <p:spPr>
                <a:xfrm>
                  <a:off x="8816050" y="3168538"/>
                  <a:ext cx="177710" cy="173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0" h="3010" extrusionOk="0">
                      <a:moveTo>
                        <a:pt x="1520" y="1"/>
                      </a:moveTo>
                      <a:cubicBezTo>
                        <a:pt x="1520" y="821"/>
                        <a:pt x="852" y="1490"/>
                        <a:pt x="1" y="1490"/>
                      </a:cubicBezTo>
                      <a:cubicBezTo>
                        <a:pt x="852" y="1490"/>
                        <a:pt x="1520" y="2189"/>
                        <a:pt x="1520" y="3010"/>
                      </a:cubicBezTo>
                      <a:cubicBezTo>
                        <a:pt x="1520" y="2189"/>
                        <a:pt x="2189" y="1490"/>
                        <a:pt x="3010" y="1490"/>
                      </a:cubicBezTo>
                      <a:cubicBezTo>
                        <a:pt x="2189" y="1490"/>
                        <a:pt x="1520" y="821"/>
                        <a:pt x="152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6" name="Google Shape;596;p31"/>
                <p:cNvSpPr/>
                <p:nvPr/>
              </p:nvSpPr>
              <p:spPr>
                <a:xfrm>
                  <a:off x="364134" y="4349444"/>
                  <a:ext cx="107748" cy="1050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5" h="1825" extrusionOk="0">
                      <a:moveTo>
                        <a:pt x="912" y="1"/>
                      </a:moveTo>
                      <a:cubicBezTo>
                        <a:pt x="912" y="517"/>
                        <a:pt x="517" y="913"/>
                        <a:pt x="0" y="913"/>
                      </a:cubicBezTo>
                      <a:cubicBezTo>
                        <a:pt x="517" y="913"/>
                        <a:pt x="912" y="1338"/>
                        <a:pt x="912" y="1824"/>
                      </a:cubicBezTo>
                      <a:cubicBezTo>
                        <a:pt x="912" y="1338"/>
                        <a:pt x="1338" y="913"/>
                        <a:pt x="1824" y="913"/>
                      </a:cubicBezTo>
                      <a:cubicBezTo>
                        <a:pt x="1338" y="913"/>
                        <a:pt x="912" y="517"/>
                        <a:pt x="91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7" name="Google Shape;597;p31"/>
                <p:cNvSpPr/>
                <p:nvPr/>
              </p:nvSpPr>
              <p:spPr>
                <a:xfrm>
                  <a:off x="2942450" y="228588"/>
                  <a:ext cx="91436" cy="914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0" h="3010" extrusionOk="0">
                      <a:moveTo>
                        <a:pt x="1520" y="1"/>
                      </a:moveTo>
                      <a:cubicBezTo>
                        <a:pt x="1520" y="821"/>
                        <a:pt x="852" y="1490"/>
                        <a:pt x="1" y="1490"/>
                      </a:cubicBezTo>
                      <a:cubicBezTo>
                        <a:pt x="852" y="1490"/>
                        <a:pt x="1520" y="2189"/>
                        <a:pt x="1520" y="3010"/>
                      </a:cubicBezTo>
                      <a:cubicBezTo>
                        <a:pt x="1520" y="2189"/>
                        <a:pt x="2189" y="1490"/>
                        <a:pt x="3010" y="1490"/>
                      </a:cubicBezTo>
                      <a:cubicBezTo>
                        <a:pt x="2189" y="1490"/>
                        <a:pt x="1520" y="821"/>
                        <a:pt x="152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8" name="Google Shape;598;p31"/>
                <p:cNvSpPr/>
                <p:nvPr/>
              </p:nvSpPr>
              <p:spPr>
                <a:xfrm>
                  <a:off x="6024525" y="148088"/>
                  <a:ext cx="177710" cy="173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0" h="3010" extrusionOk="0">
                      <a:moveTo>
                        <a:pt x="1520" y="1"/>
                      </a:moveTo>
                      <a:cubicBezTo>
                        <a:pt x="1520" y="821"/>
                        <a:pt x="852" y="1490"/>
                        <a:pt x="1" y="1490"/>
                      </a:cubicBezTo>
                      <a:cubicBezTo>
                        <a:pt x="852" y="1490"/>
                        <a:pt x="1520" y="2189"/>
                        <a:pt x="1520" y="3010"/>
                      </a:cubicBezTo>
                      <a:cubicBezTo>
                        <a:pt x="1520" y="2189"/>
                        <a:pt x="2189" y="1490"/>
                        <a:pt x="3010" y="1490"/>
                      </a:cubicBezTo>
                      <a:cubicBezTo>
                        <a:pt x="2189" y="1490"/>
                        <a:pt x="1520" y="821"/>
                        <a:pt x="152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599" name="Google Shape;599;p31"/>
            <p:cNvSpPr/>
            <p:nvPr/>
          </p:nvSpPr>
          <p:spPr>
            <a:xfrm flipH="1">
              <a:off x="6055159" y="4835913"/>
              <a:ext cx="177710" cy="173263"/>
            </a:xfrm>
            <a:custGeom>
              <a:avLst/>
              <a:gdLst/>
              <a:ahLst/>
              <a:cxnLst/>
              <a:rect l="l" t="t" r="r" b="b"/>
              <a:pathLst>
                <a:path w="3010" h="3010" extrusionOk="0">
                  <a:moveTo>
                    <a:pt x="1520" y="1"/>
                  </a:moveTo>
                  <a:cubicBezTo>
                    <a:pt x="1520" y="821"/>
                    <a:pt x="852" y="1490"/>
                    <a:pt x="1" y="1490"/>
                  </a:cubicBezTo>
                  <a:cubicBezTo>
                    <a:pt x="852" y="1490"/>
                    <a:pt x="1520" y="2189"/>
                    <a:pt x="1520" y="3010"/>
                  </a:cubicBezTo>
                  <a:cubicBezTo>
                    <a:pt x="1520" y="2189"/>
                    <a:pt x="2189" y="1490"/>
                    <a:pt x="3010" y="1490"/>
                  </a:cubicBezTo>
                  <a:cubicBezTo>
                    <a:pt x="2189" y="1490"/>
                    <a:pt x="1520" y="821"/>
                    <a:pt x="1520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2"/>
        </a:solid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oogle Shape;28;p3"/>
          <p:cNvGrpSpPr/>
          <p:nvPr/>
        </p:nvGrpSpPr>
        <p:grpSpPr>
          <a:xfrm>
            <a:off x="33" y="33"/>
            <a:ext cx="9144038" cy="5143509"/>
            <a:chOff x="33" y="33"/>
            <a:chExt cx="9144038" cy="5143509"/>
          </a:xfrm>
        </p:grpSpPr>
        <p:sp>
          <p:nvSpPr>
            <p:cNvPr id="29" name="Google Shape;29;p3"/>
            <p:cNvSpPr/>
            <p:nvPr/>
          </p:nvSpPr>
          <p:spPr>
            <a:xfrm rot="-5400000" flipH="1">
              <a:off x="-62643" y="62709"/>
              <a:ext cx="4206596" cy="4081244"/>
            </a:xfrm>
            <a:custGeom>
              <a:avLst/>
              <a:gdLst/>
              <a:ahLst/>
              <a:cxnLst/>
              <a:rect l="l" t="t" r="r" b="b"/>
              <a:pathLst>
                <a:path w="46537" h="45149" extrusionOk="0">
                  <a:moveTo>
                    <a:pt x="1" y="0"/>
                  </a:moveTo>
                  <a:lnTo>
                    <a:pt x="1" y="43314"/>
                  </a:lnTo>
                  <a:cubicBezTo>
                    <a:pt x="2023" y="44507"/>
                    <a:pt x="4369" y="45149"/>
                    <a:pt x="6716" y="45149"/>
                  </a:cubicBezTo>
                  <a:cubicBezTo>
                    <a:pt x="7895" y="45149"/>
                    <a:pt x="9075" y="44987"/>
                    <a:pt x="10214" y="44651"/>
                  </a:cubicBezTo>
                  <a:cubicBezTo>
                    <a:pt x="14803" y="43283"/>
                    <a:pt x="18451" y="39119"/>
                    <a:pt x="19211" y="34378"/>
                  </a:cubicBezTo>
                  <a:cubicBezTo>
                    <a:pt x="19849" y="30578"/>
                    <a:pt x="18815" y="26262"/>
                    <a:pt x="21095" y="23131"/>
                  </a:cubicBezTo>
                  <a:cubicBezTo>
                    <a:pt x="22706" y="20912"/>
                    <a:pt x="25624" y="20000"/>
                    <a:pt x="28360" y="19696"/>
                  </a:cubicBezTo>
                  <a:cubicBezTo>
                    <a:pt x="31126" y="19393"/>
                    <a:pt x="33922" y="19545"/>
                    <a:pt x="36597" y="18845"/>
                  </a:cubicBezTo>
                  <a:cubicBezTo>
                    <a:pt x="41035" y="17660"/>
                    <a:pt x="44652" y="13952"/>
                    <a:pt x="45776" y="9514"/>
                  </a:cubicBezTo>
                  <a:cubicBezTo>
                    <a:pt x="46536" y="6322"/>
                    <a:pt x="45989" y="2857"/>
                    <a:pt x="444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 flipH="1">
              <a:off x="5465854" y="1465326"/>
              <a:ext cx="3393334" cy="3963098"/>
            </a:xfrm>
            <a:custGeom>
              <a:avLst/>
              <a:gdLst/>
              <a:ahLst/>
              <a:cxnLst/>
              <a:rect l="l" t="t" r="r" b="b"/>
              <a:pathLst>
                <a:path w="37540" h="43842" extrusionOk="0">
                  <a:moveTo>
                    <a:pt x="33014" y="1"/>
                  </a:moveTo>
                  <a:cubicBezTo>
                    <a:pt x="29142" y="1"/>
                    <a:pt x="25323" y="692"/>
                    <a:pt x="21977" y="2595"/>
                  </a:cubicBezTo>
                  <a:cubicBezTo>
                    <a:pt x="16779" y="5543"/>
                    <a:pt x="13314" y="12139"/>
                    <a:pt x="15533" y="17701"/>
                  </a:cubicBezTo>
                  <a:cubicBezTo>
                    <a:pt x="16384" y="19768"/>
                    <a:pt x="17934" y="21683"/>
                    <a:pt x="17934" y="23933"/>
                  </a:cubicBezTo>
                  <a:cubicBezTo>
                    <a:pt x="17904" y="26881"/>
                    <a:pt x="15107" y="29100"/>
                    <a:pt x="12341" y="30164"/>
                  </a:cubicBezTo>
                  <a:cubicBezTo>
                    <a:pt x="9575" y="31227"/>
                    <a:pt x="6505" y="31683"/>
                    <a:pt x="4104" y="33477"/>
                  </a:cubicBezTo>
                  <a:cubicBezTo>
                    <a:pt x="1004" y="35787"/>
                    <a:pt x="1" y="40255"/>
                    <a:pt x="1247" y="43842"/>
                  </a:cubicBezTo>
                  <a:lnTo>
                    <a:pt x="37509" y="43842"/>
                  </a:lnTo>
                  <a:lnTo>
                    <a:pt x="37509" y="285"/>
                  </a:lnTo>
                  <a:lnTo>
                    <a:pt x="37539" y="285"/>
                  </a:lnTo>
                  <a:cubicBezTo>
                    <a:pt x="36039" y="106"/>
                    <a:pt x="34523" y="1"/>
                    <a:pt x="330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" name="Google Shape;31;p3"/>
          <p:cNvSpPr txBox="1">
            <a:spLocks noGrp="1"/>
          </p:cNvSpPr>
          <p:nvPr>
            <p:ph type="title"/>
          </p:nvPr>
        </p:nvSpPr>
        <p:spPr>
          <a:xfrm>
            <a:off x="1644588" y="2127484"/>
            <a:ext cx="5854800" cy="1005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65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2" name="Google Shape;32;p3"/>
          <p:cNvSpPr txBox="1">
            <a:spLocks noGrp="1"/>
          </p:cNvSpPr>
          <p:nvPr>
            <p:ph type="title" idx="2" hasCustomPrompt="1"/>
          </p:nvPr>
        </p:nvSpPr>
        <p:spPr>
          <a:xfrm>
            <a:off x="3749088" y="1213084"/>
            <a:ext cx="1645800" cy="914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3" name="Google Shape;33;p3"/>
          <p:cNvSpPr txBox="1">
            <a:spLocks noGrp="1"/>
          </p:cNvSpPr>
          <p:nvPr>
            <p:ph type="subTitle" idx="1"/>
          </p:nvPr>
        </p:nvSpPr>
        <p:spPr>
          <a:xfrm>
            <a:off x="2194488" y="3610675"/>
            <a:ext cx="4755000" cy="3657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grpSp>
        <p:nvGrpSpPr>
          <p:cNvPr id="34" name="Google Shape;34;p3"/>
          <p:cNvGrpSpPr/>
          <p:nvPr/>
        </p:nvGrpSpPr>
        <p:grpSpPr>
          <a:xfrm flipH="1">
            <a:off x="211734" y="148088"/>
            <a:ext cx="8629626" cy="4861088"/>
            <a:chOff x="211734" y="148088"/>
            <a:chExt cx="8629626" cy="4861088"/>
          </a:xfrm>
        </p:grpSpPr>
        <p:grpSp>
          <p:nvGrpSpPr>
            <p:cNvPr id="35" name="Google Shape;35;p3"/>
            <p:cNvGrpSpPr/>
            <p:nvPr/>
          </p:nvGrpSpPr>
          <p:grpSpPr>
            <a:xfrm flipH="1">
              <a:off x="211734" y="148088"/>
              <a:ext cx="8629626" cy="4824883"/>
              <a:chOff x="364134" y="148088"/>
              <a:chExt cx="8629626" cy="4824883"/>
            </a:xfrm>
          </p:grpSpPr>
          <p:sp>
            <p:nvSpPr>
              <p:cNvPr id="36" name="Google Shape;36;p3"/>
              <p:cNvSpPr/>
              <p:nvPr/>
            </p:nvSpPr>
            <p:spPr>
              <a:xfrm>
                <a:off x="6885309" y="4867919"/>
                <a:ext cx="107748" cy="105052"/>
              </a:xfrm>
              <a:custGeom>
                <a:avLst/>
                <a:gdLst/>
                <a:ahLst/>
                <a:cxnLst/>
                <a:rect l="l" t="t" r="r" b="b"/>
                <a:pathLst>
                  <a:path w="1825" h="1825" extrusionOk="0">
                    <a:moveTo>
                      <a:pt x="912" y="1"/>
                    </a:moveTo>
                    <a:cubicBezTo>
                      <a:pt x="912" y="517"/>
                      <a:pt x="517" y="913"/>
                      <a:pt x="0" y="913"/>
                    </a:cubicBezTo>
                    <a:cubicBezTo>
                      <a:pt x="517" y="913"/>
                      <a:pt x="912" y="1338"/>
                      <a:pt x="912" y="1824"/>
                    </a:cubicBezTo>
                    <a:cubicBezTo>
                      <a:pt x="912" y="1338"/>
                      <a:pt x="1338" y="913"/>
                      <a:pt x="1824" y="913"/>
                    </a:cubicBezTo>
                    <a:cubicBezTo>
                      <a:pt x="1338" y="913"/>
                      <a:pt x="912" y="517"/>
                      <a:pt x="91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7" name="Google Shape;37;p3"/>
              <p:cNvGrpSpPr/>
              <p:nvPr/>
            </p:nvGrpSpPr>
            <p:grpSpPr>
              <a:xfrm>
                <a:off x="364134" y="148088"/>
                <a:ext cx="8629626" cy="4306408"/>
                <a:chOff x="364134" y="148088"/>
                <a:chExt cx="8629626" cy="4306408"/>
              </a:xfrm>
            </p:grpSpPr>
            <p:sp>
              <p:nvSpPr>
                <p:cNvPr id="38" name="Google Shape;38;p3"/>
                <p:cNvSpPr/>
                <p:nvPr/>
              </p:nvSpPr>
              <p:spPr>
                <a:xfrm>
                  <a:off x="751659" y="617344"/>
                  <a:ext cx="107748" cy="1050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5" h="1825" extrusionOk="0">
                      <a:moveTo>
                        <a:pt x="912" y="1"/>
                      </a:moveTo>
                      <a:cubicBezTo>
                        <a:pt x="912" y="517"/>
                        <a:pt x="517" y="913"/>
                        <a:pt x="0" y="913"/>
                      </a:cubicBezTo>
                      <a:cubicBezTo>
                        <a:pt x="517" y="913"/>
                        <a:pt x="912" y="1338"/>
                        <a:pt x="912" y="1824"/>
                      </a:cubicBezTo>
                      <a:cubicBezTo>
                        <a:pt x="912" y="1338"/>
                        <a:pt x="1338" y="913"/>
                        <a:pt x="1824" y="913"/>
                      </a:cubicBezTo>
                      <a:cubicBezTo>
                        <a:pt x="1338" y="913"/>
                        <a:pt x="912" y="517"/>
                        <a:pt x="91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" name="Google Shape;39;p3"/>
                <p:cNvSpPr/>
                <p:nvPr/>
              </p:nvSpPr>
              <p:spPr>
                <a:xfrm>
                  <a:off x="566800" y="356638"/>
                  <a:ext cx="177710" cy="173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0" h="3010" extrusionOk="0">
                      <a:moveTo>
                        <a:pt x="1520" y="1"/>
                      </a:moveTo>
                      <a:cubicBezTo>
                        <a:pt x="1520" y="821"/>
                        <a:pt x="852" y="1490"/>
                        <a:pt x="1" y="1490"/>
                      </a:cubicBezTo>
                      <a:cubicBezTo>
                        <a:pt x="852" y="1490"/>
                        <a:pt x="1520" y="2189"/>
                        <a:pt x="1520" y="3010"/>
                      </a:cubicBezTo>
                      <a:cubicBezTo>
                        <a:pt x="1520" y="2189"/>
                        <a:pt x="2189" y="1490"/>
                        <a:pt x="3010" y="1490"/>
                      </a:cubicBezTo>
                      <a:cubicBezTo>
                        <a:pt x="2189" y="1490"/>
                        <a:pt x="1520" y="821"/>
                        <a:pt x="152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" name="Google Shape;40;p3"/>
                <p:cNvSpPr/>
                <p:nvPr/>
              </p:nvSpPr>
              <p:spPr>
                <a:xfrm>
                  <a:off x="8624800" y="885163"/>
                  <a:ext cx="177710" cy="173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0" h="3010" extrusionOk="0">
                      <a:moveTo>
                        <a:pt x="1520" y="1"/>
                      </a:moveTo>
                      <a:cubicBezTo>
                        <a:pt x="1520" y="821"/>
                        <a:pt x="852" y="1490"/>
                        <a:pt x="1" y="1490"/>
                      </a:cubicBezTo>
                      <a:cubicBezTo>
                        <a:pt x="852" y="1490"/>
                        <a:pt x="1520" y="2189"/>
                        <a:pt x="1520" y="3010"/>
                      </a:cubicBezTo>
                      <a:cubicBezTo>
                        <a:pt x="1520" y="2189"/>
                        <a:pt x="2189" y="1490"/>
                        <a:pt x="3010" y="1490"/>
                      </a:cubicBezTo>
                      <a:cubicBezTo>
                        <a:pt x="2189" y="1490"/>
                        <a:pt x="1520" y="821"/>
                        <a:pt x="152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" name="Google Shape;41;p3"/>
                <p:cNvSpPr/>
                <p:nvPr/>
              </p:nvSpPr>
              <p:spPr>
                <a:xfrm>
                  <a:off x="8829759" y="731144"/>
                  <a:ext cx="107748" cy="1050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5" h="1825" extrusionOk="0">
                      <a:moveTo>
                        <a:pt x="912" y="1"/>
                      </a:moveTo>
                      <a:cubicBezTo>
                        <a:pt x="912" y="517"/>
                        <a:pt x="517" y="913"/>
                        <a:pt x="0" y="913"/>
                      </a:cubicBezTo>
                      <a:cubicBezTo>
                        <a:pt x="517" y="913"/>
                        <a:pt x="912" y="1338"/>
                        <a:pt x="912" y="1824"/>
                      </a:cubicBezTo>
                      <a:cubicBezTo>
                        <a:pt x="912" y="1338"/>
                        <a:pt x="1338" y="913"/>
                        <a:pt x="1824" y="913"/>
                      </a:cubicBezTo>
                      <a:cubicBezTo>
                        <a:pt x="1338" y="913"/>
                        <a:pt x="912" y="517"/>
                        <a:pt x="91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" name="Google Shape;42;p3"/>
                <p:cNvSpPr/>
                <p:nvPr/>
              </p:nvSpPr>
              <p:spPr>
                <a:xfrm>
                  <a:off x="8816050" y="3168538"/>
                  <a:ext cx="177710" cy="173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0" h="3010" extrusionOk="0">
                      <a:moveTo>
                        <a:pt x="1520" y="1"/>
                      </a:moveTo>
                      <a:cubicBezTo>
                        <a:pt x="1520" y="821"/>
                        <a:pt x="852" y="1490"/>
                        <a:pt x="1" y="1490"/>
                      </a:cubicBezTo>
                      <a:cubicBezTo>
                        <a:pt x="852" y="1490"/>
                        <a:pt x="1520" y="2189"/>
                        <a:pt x="1520" y="3010"/>
                      </a:cubicBezTo>
                      <a:cubicBezTo>
                        <a:pt x="1520" y="2189"/>
                        <a:pt x="2189" y="1490"/>
                        <a:pt x="3010" y="1490"/>
                      </a:cubicBezTo>
                      <a:cubicBezTo>
                        <a:pt x="2189" y="1490"/>
                        <a:pt x="1520" y="821"/>
                        <a:pt x="152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" name="Google Shape;43;p3"/>
                <p:cNvSpPr/>
                <p:nvPr/>
              </p:nvSpPr>
              <p:spPr>
                <a:xfrm>
                  <a:off x="364134" y="4349444"/>
                  <a:ext cx="107748" cy="1050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5" h="1825" extrusionOk="0">
                      <a:moveTo>
                        <a:pt x="912" y="1"/>
                      </a:moveTo>
                      <a:cubicBezTo>
                        <a:pt x="912" y="517"/>
                        <a:pt x="517" y="913"/>
                        <a:pt x="0" y="913"/>
                      </a:cubicBezTo>
                      <a:cubicBezTo>
                        <a:pt x="517" y="913"/>
                        <a:pt x="912" y="1338"/>
                        <a:pt x="912" y="1824"/>
                      </a:cubicBezTo>
                      <a:cubicBezTo>
                        <a:pt x="912" y="1338"/>
                        <a:pt x="1338" y="913"/>
                        <a:pt x="1824" y="913"/>
                      </a:cubicBezTo>
                      <a:cubicBezTo>
                        <a:pt x="1338" y="913"/>
                        <a:pt x="912" y="517"/>
                        <a:pt x="91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" name="Google Shape;44;p3"/>
                <p:cNvSpPr/>
                <p:nvPr/>
              </p:nvSpPr>
              <p:spPr>
                <a:xfrm>
                  <a:off x="2942450" y="228588"/>
                  <a:ext cx="91436" cy="914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0" h="3010" extrusionOk="0">
                      <a:moveTo>
                        <a:pt x="1520" y="1"/>
                      </a:moveTo>
                      <a:cubicBezTo>
                        <a:pt x="1520" y="821"/>
                        <a:pt x="852" y="1490"/>
                        <a:pt x="1" y="1490"/>
                      </a:cubicBezTo>
                      <a:cubicBezTo>
                        <a:pt x="852" y="1490"/>
                        <a:pt x="1520" y="2189"/>
                        <a:pt x="1520" y="3010"/>
                      </a:cubicBezTo>
                      <a:cubicBezTo>
                        <a:pt x="1520" y="2189"/>
                        <a:pt x="2189" y="1490"/>
                        <a:pt x="3010" y="1490"/>
                      </a:cubicBezTo>
                      <a:cubicBezTo>
                        <a:pt x="2189" y="1490"/>
                        <a:pt x="1520" y="821"/>
                        <a:pt x="152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" name="Google Shape;45;p3"/>
                <p:cNvSpPr/>
                <p:nvPr/>
              </p:nvSpPr>
              <p:spPr>
                <a:xfrm>
                  <a:off x="6024525" y="148088"/>
                  <a:ext cx="177710" cy="173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0" h="3010" extrusionOk="0">
                      <a:moveTo>
                        <a:pt x="1520" y="1"/>
                      </a:moveTo>
                      <a:cubicBezTo>
                        <a:pt x="1520" y="821"/>
                        <a:pt x="852" y="1490"/>
                        <a:pt x="1" y="1490"/>
                      </a:cubicBezTo>
                      <a:cubicBezTo>
                        <a:pt x="852" y="1490"/>
                        <a:pt x="1520" y="2189"/>
                        <a:pt x="1520" y="3010"/>
                      </a:cubicBezTo>
                      <a:cubicBezTo>
                        <a:pt x="1520" y="2189"/>
                        <a:pt x="2189" y="1490"/>
                        <a:pt x="3010" y="1490"/>
                      </a:cubicBezTo>
                      <a:cubicBezTo>
                        <a:pt x="2189" y="1490"/>
                        <a:pt x="1520" y="821"/>
                        <a:pt x="152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46" name="Google Shape;46;p3"/>
            <p:cNvSpPr/>
            <p:nvPr/>
          </p:nvSpPr>
          <p:spPr>
            <a:xfrm flipH="1">
              <a:off x="6055159" y="4835913"/>
              <a:ext cx="177710" cy="173263"/>
            </a:xfrm>
            <a:custGeom>
              <a:avLst/>
              <a:gdLst/>
              <a:ahLst/>
              <a:cxnLst/>
              <a:rect l="l" t="t" r="r" b="b"/>
              <a:pathLst>
                <a:path w="3010" h="3010" extrusionOk="0">
                  <a:moveTo>
                    <a:pt x="1520" y="1"/>
                  </a:moveTo>
                  <a:cubicBezTo>
                    <a:pt x="1520" y="821"/>
                    <a:pt x="852" y="1490"/>
                    <a:pt x="1" y="1490"/>
                  </a:cubicBezTo>
                  <a:cubicBezTo>
                    <a:pt x="852" y="1490"/>
                    <a:pt x="1520" y="2189"/>
                    <a:pt x="1520" y="3010"/>
                  </a:cubicBezTo>
                  <a:cubicBezTo>
                    <a:pt x="1520" y="2189"/>
                    <a:pt x="2189" y="1490"/>
                    <a:pt x="3010" y="1490"/>
                  </a:cubicBezTo>
                  <a:cubicBezTo>
                    <a:pt x="2189" y="1490"/>
                    <a:pt x="1520" y="821"/>
                    <a:pt x="1520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solidFill>
          <a:schemeClr val="lt2"/>
        </a:solidFill>
        <a:effectLst/>
      </p:bgPr>
    </p:bg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Google Shape;87;p6"/>
          <p:cNvGrpSpPr/>
          <p:nvPr/>
        </p:nvGrpSpPr>
        <p:grpSpPr>
          <a:xfrm flipH="1">
            <a:off x="59" y="-26"/>
            <a:ext cx="9143974" cy="5143559"/>
            <a:chOff x="59" y="-26"/>
            <a:chExt cx="9143974" cy="5143559"/>
          </a:xfrm>
        </p:grpSpPr>
        <p:sp>
          <p:nvSpPr>
            <p:cNvPr id="88" name="Google Shape;88;p6"/>
            <p:cNvSpPr/>
            <p:nvPr/>
          </p:nvSpPr>
          <p:spPr>
            <a:xfrm rot="5400000" flipH="1">
              <a:off x="4182008" y="-348742"/>
              <a:ext cx="4613309" cy="5310740"/>
            </a:xfrm>
            <a:custGeom>
              <a:avLst/>
              <a:gdLst/>
              <a:ahLst/>
              <a:cxnLst/>
              <a:rect l="l" t="t" r="r" b="b"/>
              <a:pathLst>
                <a:path w="51035" h="58752" extrusionOk="0">
                  <a:moveTo>
                    <a:pt x="1034" y="1"/>
                  </a:moveTo>
                  <a:cubicBezTo>
                    <a:pt x="0" y="4499"/>
                    <a:pt x="426" y="9271"/>
                    <a:pt x="2219" y="13496"/>
                  </a:cubicBezTo>
                  <a:cubicBezTo>
                    <a:pt x="4438" y="18694"/>
                    <a:pt x="8754" y="22949"/>
                    <a:pt x="13952" y="25138"/>
                  </a:cubicBezTo>
                  <a:cubicBezTo>
                    <a:pt x="17630" y="26658"/>
                    <a:pt x="21825" y="27235"/>
                    <a:pt x="24834" y="29849"/>
                  </a:cubicBezTo>
                  <a:cubicBezTo>
                    <a:pt x="27357" y="32038"/>
                    <a:pt x="28603" y="35320"/>
                    <a:pt x="29423" y="38573"/>
                  </a:cubicBezTo>
                  <a:cubicBezTo>
                    <a:pt x="30214" y="41795"/>
                    <a:pt x="30700" y="45138"/>
                    <a:pt x="32037" y="48208"/>
                  </a:cubicBezTo>
                  <a:cubicBezTo>
                    <a:pt x="33892" y="52372"/>
                    <a:pt x="37418" y="55746"/>
                    <a:pt x="41643" y="57479"/>
                  </a:cubicBezTo>
                  <a:cubicBezTo>
                    <a:pt x="43744" y="58324"/>
                    <a:pt x="46016" y="58752"/>
                    <a:pt x="48292" y="58752"/>
                  </a:cubicBezTo>
                  <a:cubicBezTo>
                    <a:pt x="49209" y="58752"/>
                    <a:pt x="50127" y="58682"/>
                    <a:pt x="51035" y="58543"/>
                  </a:cubicBezTo>
                  <a:lnTo>
                    <a:pt x="5103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6"/>
            <p:cNvSpPr/>
            <p:nvPr/>
          </p:nvSpPr>
          <p:spPr>
            <a:xfrm rot="5400000" flipH="1">
              <a:off x="-869766" y="1125338"/>
              <a:ext cx="4888019" cy="3148371"/>
            </a:xfrm>
            <a:custGeom>
              <a:avLst/>
              <a:gdLst/>
              <a:ahLst/>
              <a:cxnLst/>
              <a:rect l="l" t="t" r="r" b="b"/>
              <a:pathLst>
                <a:path w="54074" h="34830" extrusionOk="0">
                  <a:moveTo>
                    <a:pt x="10434" y="1"/>
                  </a:moveTo>
                  <a:cubicBezTo>
                    <a:pt x="9231" y="1"/>
                    <a:pt x="8029" y="123"/>
                    <a:pt x="6869" y="361"/>
                  </a:cubicBezTo>
                  <a:cubicBezTo>
                    <a:pt x="4468" y="847"/>
                    <a:pt x="2189" y="1728"/>
                    <a:pt x="0" y="2792"/>
                  </a:cubicBezTo>
                  <a:lnTo>
                    <a:pt x="0" y="34829"/>
                  </a:lnTo>
                  <a:lnTo>
                    <a:pt x="54074" y="34829"/>
                  </a:lnTo>
                  <a:cubicBezTo>
                    <a:pt x="53041" y="29844"/>
                    <a:pt x="48420" y="25650"/>
                    <a:pt x="43284" y="25467"/>
                  </a:cubicBezTo>
                  <a:cubicBezTo>
                    <a:pt x="43126" y="25461"/>
                    <a:pt x="42967" y="25458"/>
                    <a:pt x="42809" y="25458"/>
                  </a:cubicBezTo>
                  <a:cubicBezTo>
                    <a:pt x="40146" y="25458"/>
                    <a:pt x="37420" y="26294"/>
                    <a:pt x="34803" y="26294"/>
                  </a:cubicBezTo>
                  <a:cubicBezTo>
                    <a:pt x="33801" y="26294"/>
                    <a:pt x="32815" y="26171"/>
                    <a:pt x="31855" y="25832"/>
                  </a:cubicBezTo>
                  <a:cubicBezTo>
                    <a:pt x="28025" y="24464"/>
                    <a:pt x="26080" y="20209"/>
                    <a:pt x="25168" y="16227"/>
                  </a:cubicBezTo>
                  <a:cubicBezTo>
                    <a:pt x="24256" y="12276"/>
                    <a:pt x="23800" y="7990"/>
                    <a:pt x="21338" y="4768"/>
                  </a:cubicBezTo>
                  <a:cubicBezTo>
                    <a:pt x="18835" y="1485"/>
                    <a:pt x="14625" y="1"/>
                    <a:pt x="104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0" name="Google Shape;90;p6"/>
          <p:cNvSpPr txBox="1">
            <a:spLocks noGrp="1"/>
          </p:cNvSpPr>
          <p:nvPr>
            <p:ph type="title"/>
          </p:nvPr>
        </p:nvSpPr>
        <p:spPr>
          <a:xfrm>
            <a:off x="713100" y="463325"/>
            <a:ext cx="7717800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91" name="Google Shape;91;p6"/>
          <p:cNvGrpSpPr/>
          <p:nvPr/>
        </p:nvGrpSpPr>
        <p:grpSpPr>
          <a:xfrm flipH="1">
            <a:off x="211734" y="148088"/>
            <a:ext cx="8629626" cy="4861088"/>
            <a:chOff x="211734" y="148088"/>
            <a:chExt cx="8629626" cy="4861088"/>
          </a:xfrm>
        </p:grpSpPr>
        <p:grpSp>
          <p:nvGrpSpPr>
            <p:cNvPr id="92" name="Google Shape;92;p6"/>
            <p:cNvGrpSpPr/>
            <p:nvPr/>
          </p:nvGrpSpPr>
          <p:grpSpPr>
            <a:xfrm flipH="1">
              <a:off x="211734" y="148088"/>
              <a:ext cx="8629626" cy="4824883"/>
              <a:chOff x="364134" y="148088"/>
              <a:chExt cx="8629626" cy="4824883"/>
            </a:xfrm>
          </p:grpSpPr>
          <p:sp>
            <p:nvSpPr>
              <p:cNvPr id="93" name="Google Shape;93;p6"/>
              <p:cNvSpPr/>
              <p:nvPr/>
            </p:nvSpPr>
            <p:spPr>
              <a:xfrm>
                <a:off x="6885309" y="4867919"/>
                <a:ext cx="107748" cy="105052"/>
              </a:xfrm>
              <a:custGeom>
                <a:avLst/>
                <a:gdLst/>
                <a:ahLst/>
                <a:cxnLst/>
                <a:rect l="l" t="t" r="r" b="b"/>
                <a:pathLst>
                  <a:path w="1825" h="1825" extrusionOk="0">
                    <a:moveTo>
                      <a:pt x="912" y="1"/>
                    </a:moveTo>
                    <a:cubicBezTo>
                      <a:pt x="912" y="517"/>
                      <a:pt x="517" y="913"/>
                      <a:pt x="0" y="913"/>
                    </a:cubicBezTo>
                    <a:cubicBezTo>
                      <a:pt x="517" y="913"/>
                      <a:pt x="912" y="1338"/>
                      <a:pt x="912" y="1824"/>
                    </a:cubicBezTo>
                    <a:cubicBezTo>
                      <a:pt x="912" y="1338"/>
                      <a:pt x="1338" y="913"/>
                      <a:pt x="1824" y="913"/>
                    </a:cubicBezTo>
                    <a:cubicBezTo>
                      <a:pt x="1338" y="913"/>
                      <a:pt x="912" y="517"/>
                      <a:pt x="91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94" name="Google Shape;94;p6"/>
              <p:cNvGrpSpPr/>
              <p:nvPr/>
            </p:nvGrpSpPr>
            <p:grpSpPr>
              <a:xfrm>
                <a:off x="364134" y="148088"/>
                <a:ext cx="8629626" cy="4306408"/>
                <a:chOff x="364134" y="148088"/>
                <a:chExt cx="8629626" cy="4306408"/>
              </a:xfrm>
            </p:grpSpPr>
            <p:sp>
              <p:nvSpPr>
                <p:cNvPr id="95" name="Google Shape;95;p6"/>
                <p:cNvSpPr/>
                <p:nvPr/>
              </p:nvSpPr>
              <p:spPr>
                <a:xfrm>
                  <a:off x="599259" y="617344"/>
                  <a:ext cx="107748" cy="1050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5" h="1825" extrusionOk="0">
                      <a:moveTo>
                        <a:pt x="912" y="1"/>
                      </a:moveTo>
                      <a:cubicBezTo>
                        <a:pt x="912" y="517"/>
                        <a:pt x="517" y="913"/>
                        <a:pt x="0" y="913"/>
                      </a:cubicBezTo>
                      <a:cubicBezTo>
                        <a:pt x="517" y="913"/>
                        <a:pt x="912" y="1338"/>
                        <a:pt x="912" y="1824"/>
                      </a:cubicBezTo>
                      <a:cubicBezTo>
                        <a:pt x="912" y="1338"/>
                        <a:pt x="1338" y="913"/>
                        <a:pt x="1824" y="913"/>
                      </a:cubicBezTo>
                      <a:cubicBezTo>
                        <a:pt x="1338" y="913"/>
                        <a:pt x="912" y="517"/>
                        <a:pt x="912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" name="Google Shape;96;p6"/>
                <p:cNvSpPr/>
                <p:nvPr/>
              </p:nvSpPr>
              <p:spPr>
                <a:xfrm>
                  <a:off x="414400" y="356638"/>
                  <a:ext cx="177710" cy="173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0" h="3010" extrusionOk="0">
                      <a:moveTo>
                        <a:pt x="1520" y="1"/>
                      </a:moveTo>
                      <a:cubicBezTo>
                        <a:pt x="1520" y="821"/>
                        <a:pt x="852" y="1490"/>
                        <a:pt x="1" y="1490"/>
                      </a:cubicBezTo>
                      <a:cubicBezTo>
                        <a:pt x="852" y="1490"/>
                        <a:pt x="1520" y="2189"/>
                        <a:pt x="1520" y="3010"/>
                      </a:cubicBezTo>
                      <a:cubicBezTo>
                        <a:pt x="1520" y="2189"/>
                        <a:pt x="2189" y="1490"/>
                        <a:pt x="3010" y="1490"/>
                      </a:cubicBezTo>
                      <a:cubicBezTo>
                        <a:pt x="2189" y="1490"/>
                        <a:pt x="1520" y="821"/>
                        <a:pt x="152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7" name="Google Shape;97;p6"/>
                <p:cNvSpPr/>
                <p:nvPr/>
              </p:nvSpPr>
              <p:spPr>
                <a:xfrm>
                  <a:off x="8624800" y="885163"/>
                  <a:ext cx="177710" cy="173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0" h="3010" extrusionOk="0">
                      <a:moveTo>
                        <a:pt x="1520" y="1"/>
                      </a:moveTo>
                      <a:cubicBezTo>
                        <a:pt x="1520" y="821"/>
                        <a:pt x="852" y="1490"/>
                        <a:pt x="1" y="1490"/>
                      </a:cubicBezTo>
                      <a:cubicBezTo>
                        <a:pt x="852" y="1490"/>
                        <a:pt x="1520" y="2189"/>
                        <a:pt x="1520" y="3010"/>
                      </a:cubicBezTo>
                      <a:cubicBezTo>
                        <a:pt x="1520" y="2189"/>
                        <a:pt x="2189" y="1490"/>
                        <a:pt x="3010" y="1490"/>
                      </a:cubicBezTo>
                      <a:cubicBezTo>
                        <a:pt x="2189" y="1490"/>
                        <a:pt x="1520" y="821"/>
                        <a:pt x="152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" name="Google Shape;98;p6"/>
                <p:cNvSpPr/>
                <p:nvPr/>
              </p:nvSpPr>
              <p:spPr>
                <a:xfrm>
                  <a:off x="8829759" y="731144"/>
                  <a:ext cx="107748" cy="1050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5" h="1825" extrusionOk="0">
                      <a:moveTo>
                        <a:pt x="912" y="1"/>
                      </a:moveTo>
                      <a:cubicBezTo>
                        <a:pt x="912" y="517"/>
                        <a:pt x="517" y="913"/>
                        <a:pt x="0" y="913"/>
                      </a:cubicBezTo>
                      <a:cubicBezTo>
                        <a:pt x="517" y="913"/>
                        <a:pt x="912" y="1338"/>
                        <a:pt x="912" y="1824"/>
                      </a:cubicBezTo>
                      <a:cubicBezTo>
                        <a:pt x="912" y="1338"/>
                        <a:pt x="1338" y="913"/>
                        <a:pt x="1824" y="913"/>
                      </a:cubicBezTo>
                      <a:cubicBezTo>
                        <a:pt x="1338" y="913"/>
                        <a:pt x="912" y="517"/>
                        <a:pt x="912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" name="Google Shape;99;p6"/>
                <p:cNvSpPr/>
                <p:nvPr/>
              </p:nvSpPr>
              <p:spPr>
                <a:xfrm>
                  <a:off x="8816050" y="3168538"/>
                  <a:ext cx="177710" cy="173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0" h="3010" extrusionOk="0">
                      <a:moveTo>
                        <a:pt x="1520" y="1"/>
                      </a:moveTo>
                      <a:cubicBezTo>
                        <a:pt x="1520" y="821"/>
                        <a:pt x="852" y="1490"/>
                        <a:pt x="1" y="1490"/>
                      </a:cubicBezTo>
                      <a:cubicBezTo>
                        <a:pt x="852" y="1490"/>
                        <a:pt x="1520" y="2189"/>
                        <a:pt x="1520" y="3010"/>
                      </a:cubicBezTo>
                      <a:cubicBezTo>
                        <a:pt x="1520" y="2189"/>
                        <a:pt x="2189" y="1490"/>
                        <a:pt x="3010" y="1490"/>
                      </a:cubicBezTo>
                      <a:cubicBezTo>
                        <a:pt x="2189" y="1490"/>
                        <a:pt x="1520" y="821"/>
                        <a:pt x="152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0" name="Google Shape;100;p6"/>
                <p:cNvSpPr/>
                <p:nvPr/>
              </p:nvSpPr>
              <p:spPr>
                <a:xfrm>
                  <a:off x="364134" y="4349444"/>
                  <a:ext cx="107748" cy="1050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5" h="1825" extrusionOk="0">
                      <a:moveTo>
                        <a:pt x="912" y="1"/>
                      </a:moveTo>
                      <a:cubicBezTo>
                        <a:pt x="912" y="517"/>
                        <a:pt x="517" y="913"/>
                        <a:pt x="0" y="913"/>
                      </a:cubicBezTo>
                      <a:cubicBezTo>
                        <a:pt x="517" y="913"/>
                        <a:pt x="912" y="1338"/>
                        <a:pt x="912" y="1824"/>
                      </a:cubicBezTo>
                      <a:cubicBezTo>
                        <a:pt x="912" y="1338"/>
                        <a:pt x="1338" y="913"/>
                        <a:pt x="1824" y="913"/>
                      </a:cubicBezTo>
                      <a:cubicBezTo>
                        <a:pt x="1338" y="913"/>
                        <a:pt x="912" y="517"/>
                        <a:pt x="912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" name="Google Shape;101;p6"/>
                <p:cNvSpPr/>
                <p:nvPr/>
              </p:nvSpPr>
              <p:spPr>
                <a:xfrm>
                  <a:off x="2942450" y="228588"/>
                  <a:ext cx="91436" cy="914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0" h="3010" extrusionOk="0">
                      <a:moveTo>
                        <a:pt x="1520" y="1"/>
                      </a:moveTo>
                      <a:cubicBezTo>
                        <a:pt x="1520" y="821"/>
                        <a:pt x="852" y="1490"/>
                        <a:pt x="1" y="1490"/>
                      </a:cubicBezTo>
                      <a:cubicBezTo>
                        <a:pt x="852" y="1490"/>
                        <a:pt x="1520" y="2189"/>
                        <a:pt x="1520" y="3010"/>
                      </a:cubicBezTo>
                      <a:cubicBezTo>
                        <a:pt x="1520" y="2189"/>
                        <a:pt x="2189" y="1490"/>
                        <a:pt x="3010" y="1490"/>
                      </a:cubicBezTo>
                      <a:cubicBezTo>
                        <a:pt x="2189" y="1490"/>
                        <a:pt x="1520" y="821"/>
                        <a:pt x="152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" name="Google Shape;102;p6"/>
                <p:cNvSpPr/>
                <p:nvPr/>
              </p:nvSpPr>
              <p:spPr>
                <a:xfrm>
                  <a:off x="6024525" y="148088"/>
                  <a:ext cx="177710" cy="173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0" h="3010" extrusionOk="0">
                      <a:moveTo>
                        <a:pt x="1520" y="1"/>
                      </a:moveTo>
                      <a:cubicBezTo>
                        <a:pt x="1520" y="821"/>
                        <a:pt x="852" y="1490"/>
                        <a:pt x="1" y="1490"/>
                      </a:cubicBezTo>
                      <a:cubicBezTo>
                        <a:pt x="852" y="1490"/>
                        <a:pt x="1520" y="2189"/>
                        <a:pt x="1520" y="3010"/>
                      </a:cubicBezTo>
                      <a:cubicBezTo>
                        <a:pt x="1520" y="2189"/>
                        <a:pt x="2189" y="1490"/>
                        <a:pt x="3010" y="1490"/>
                      </a:cubicBezTo>
                      <a:cubicBezTo>
                        <a:pt x="2189" y="1490"/>
                        <a:pt x="1520" y="821"/>
                        <a:pt x="152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03" name="Google Shape;103;p6"/>
            <p:cNvSpPr/>
            <p:nvPr/>
          </p:nvSpPr>
          <p:spPr>
            <a:xfrm flipH="1">
              <a:off x="6055159" y="4835913"/>
              <a:ext cx="177710" cy="173263"/>
            </a:xfrm>
            <a:custGeom>
              <a:avLst/>
              <a:gdLst/>
              <a:ahLst/>
              <a:cxnLst/>
              <a:rect l="l" t="t" r="r" b="b"/>
              <a:pathLst>
                <a:path w="3010" h="3010" extrusionOk="0">
                  <a:moveTo>
                    <a:pt x="1520" y="1"/>
                  </a:moveTo>
                  <a:cubicBezTo>
                    <a:pt x="1520" y="821"/>
                    <a:pt x="852" y="1490"/>
                    <a:pt x="1" y="1490"/>
                  </a:cubicBezTo>
                  <a:cubicBezTo>
                    <a:pt x="852" y="1490"/>
                    <a:pt x="1520" y="2189"/>
                    <a:pt x="1520" y="3010"/>
                  </a:cubicBezTo>
                  <a:cubicBezTo>
                    <a:pt x="1520" y="2189"/>
                    <a:pt x="2189" y="1490"/>
                    <a:pt x="3010" y="1490"/>
                  </a:cubicBezTo>
                  <a:cubicBezTo>
                    <a:pt x="2189" y="1490"/>
                    <a:pt x="1520" y="821"/>
                    <a:pt x="152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lt2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9"/>
          <p:cNvGrpSpPr/>
          <p:nvPr/>
        </p:nvGrpSpPr>
        <p:grpSpPr>
          <a:xfrm>
            <a:off x="0" y="0"/>
            <a:ext cx="9143962" cy="5143514"/>
            <a:chOff x="0" y="0"/>
            <a:chExt cx="9143962" cy="5143514"/>
          </a:xfrm>
        </p:grpSpPr>
        <p:sp>
          <p:nvSpPr>
            <p:cNvPr id="143" name="Google Shape;143;p9"/>
            <p:cNvSpPr/>
            <p:nvPr/>
          </p:nvSpPr>
          <p:spPr>
            <a:xfrm rot="-5400000" flipH="1">
              <a:off x="-470261" y="470261"/>
              <a:ext cx="5143514" cy="4202993"/>
            </a:xfrm>
            <a:custGeom>
              <a:avLst/>
              <a:gdLst/>
              <a:ahLst/>
              <a:cxnLst/>
              <a:rect l="l" t="t" r="r" b="b"/>
              <a:pathLst>
                <a:path w="56902" h="46483" extrusionOk="0">
                  <a:moveTo>
                    <a:pt x="1" y="1"/>
                  </a:moveTo>
                  <a:lnTo>
                    <a:pt x="1" y="44986"/>
                  </a:lnTo>
                  <a:cubicBezTo>
                    <a:pt x="2385" y="45969"/>
                    <a:pt x="4965" y="46483"/>
                    <a:pt x="7546" y="46483"/>
                  </a:cubicBezTo>
                  <a:cubicBezTo>
                    <a:pt x="9275" y="46483"/>
                    <a:pt x="11005" y="46252"/>
                    <a:pt x="12676" y="45776"/>
                  </a:cubicBezTo>
                  <a:cubicBezTo>
                    <a:pt x="18117" y="44226"/>
                    <a:pt x="22767" y="40153"/>
                    <a:pt x="25016" y="34986"/>
                  </a:cubicBezTo>
                  <a:cubicBezTo>
                    <a:pt x="27387" y="29484"/>
                    <a:pt x="27296" y="22797"/>
                    <a:pt x="31278" y="18329"/>
                  </a:cubicBezTo>
                  <a:cubicBezTo>
                    <a:pt x="35260" y="13891"/>
                    <a:pt x="41886" y="13283"/>
                    <a:pt x="47813" y="12767"/>
                  </a:cubicBezTo>
                  <a:cubicBezTo>
                    <a:pt x="50853" y="12524"/>
                    <a:pt x="54044" y="12098"/>
                    <a:pt x="56902" y="11125"/>
                  </a:cubicBezTo>
                  <a:lnTo>
                    <a:pt x="5690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9"/>
            <p:cNvSpPr/>
            <p:nvPr/>
          </p:nvSpPr>
          <p:spPr>
            <a:xfrm rot="-5400000" flipH="1">
              <a:off x="4698712" y="698236"/>
              <a:ext cx="3714770" cy="5175731"/>
            </a:xfrm>
            <a:custGeom>
              <a:avLst/>
              <a:gdLst/>
              <a:ahLst/>
              <a:cxnLst/>
              <a:rect l="l" t="t" r="r" b="b"/>
              <a:pathLst>
                <a:path w="41096" h="57241" extrusionOk="0">
                  <a:moveTo>
                    <a:pt x="39068" y="1"/>
                  </a:moveTo>
                  <a:cubicBezTo>
                    <a:pt x="35544" y="1"/>
                    <a:pt x="31995" y="1156"/>
                    <a:pt x="29728" y="3805"/>
                  </a:cubicBezTo>
                  <a:cubicBezTo>
                    <a:pt x="27448" y="6450"/>
                    <a:pt x="26749" y="10128"/>
                    <a:pt x="26627" y="13623"/>
                  </a:cubicBezTo>
                  <a:cubicBezTo>
                    <a:pt x="26475" y="17118"/>
                    <a:pt x="26749" y="20675"/>
                    <a:pt x="25989" y="24109"/>
                  </a:cubicBezTo>
                  <a:cubicBezTo>
                    <a:pt x="25259" y="27514"/>
                    <a:pt x="23223" y="30918"/>
                    <a:pt x="19910" y="32104"/>
                  </a:cubicBezTo>
                  <a:cubicBezTo>
                    <a:pt x="18675" y="32549"/>
                    <a:pt x="17381" y="32647"/>
                    <a:pt x="16068" y="32647"/>
                  </a:cubicBezTo>
                  <a:cubicBezTo>
                    <a:pt x="15045" y="32647"/>
                    <a:pt x="14011" y="32588"/>
                    <a:pt x="12985" y="32588"/>
                  </a:cubicBezTo>
                  <a:cubicBezTo>
                    <a:pt x="11828" y="32588"/>
                    <a:pt x="10682" y="32663"/>
                    <a:pt x="9575" y="32985"/>
                  </a:cubicBezTo>
                  <a:cubicBezTo>
                    <a:pt x="5745" y="34079"/>
                    <a:pt x="3314" y="37818"/>
                    <a:pt x="1976" y="41557"/>
                  </a:cubicBezTo>
                  <a:cubicBezTo>
                    <a:pt x="244" y="46572"/>
                    <a:pt x="1" y="52073"/>
                    <a:pt x="1216" y="57241"/>
                  </a:cubicBezTo>
                  <a:lnTo>
                    <a:pt x="41096" y="57241"/>
                  </a:lnTo>
                  <a:lnTo>
                    <a:pt x="41096" y="127"/>
                  </a:lnTo>
                  <a:cubicBezTo>
                    <a:pt x="40427" y="44"/>
                    <a:pt x="39748" y="1"/>
                    <a:pt x="390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5" name="Google Shape;145;p9"/>
          <p:cNvSpPr txBox="1">
            <a:spLocks noGrp="1"/>
          </p:cNvSpPr>
          <p:nvPr>
            <p:ph type="title"/>
          </p:nvPr>
        </p:nvSpPr>
        <p:spPr>
          <a:xfrm>
            <a:off x="713100" y="1408109"/>
            <a:ext cx="2806500" cy="457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46" name="Google Shape;146;p9"/>
          <p:cNvSpPr txBox="1">
            <a:spLocks noGrp="1"/>
          </p:cNvSpPr>
          <p:nvPr>
            <p:ph type="subTitle" idx="1"/>
          </p:nvPr>
        </p:nvSpPr>
        <p:spPr>
          <a:xfrm>
            <a:off x="713100" y="2289850"/>
            <a:ext cx="3858900" cy="128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47" name="Google Shape;147;p9"/>
          <p:cNvGrpSpPr/>
          <p:nvPr/>
        </p:nvGrpSpPr>
        <p:grpSpPr>
          <a:xfrm>
            <a:off x="211734" y="148088"/>
            <a:ext cx="8629626" cy="4861088"/>
            <a:chOff x="211734" y="148088"/>
            <a:chExt cx="8629626" cy="4861088"/>
          </a:xfrm>
        </p:grpSpPr>
        <p:grpSp>
          <p:nvGrpSpPr>
            <p:cNvPr id="148" name="Google Shape;148;p9"/>
            <p:cNvGrpSpPr/>
            <p:nvPr/>
          </p:nvGrpSpPr>
          <p:grpSpPr>
            <a:xfrm flipH="1">
              <a:off x="211734" y="148088"/>
              <a:ext cx="8629626" cy="4824883"/>
              <a:chOff x="364134" y="148088"/>
              <a:chExt cx="8629626" cy="4824883"/>
            </a:xfrm>
          </p:grpSpPr>
          <p:sp>
            <p:nvSpPr>
              <p:cNvPr id="149" name="Google Shape;149;p9"/>
              <p:cNvSpPr/>
              <p:nvPr/>
            </p:nvSpPr>
            <p:spPr>
              <a:xfrm>
                <a:off x="6885309" y="4867919"/>
                <a:ext cx="107748" cy="105052"/>
              </a:xfrm>
              <a:custGeom>
                <a:avLst/>
                <a:gdLst/>
                <a:ahLst/>
                <a:cxnLst/>
                <a:rect l="l" t="t" r="r" b="b"/>
                <a:pathLst>
                  <a:path w="1825" h="1825" extrusionOk="0">
                    <a:moveTo>
                      <a:pt x="912" y="1"/>
                    </a:moveTo>
                    <a:cubicBezTo>
                      <a:pt x="912" y="517"/>
                      <a:pt x="517" y="913"/>
                      <a:pt x="0" y="913"/>
                    </a:cubicBezTo>
                    <a:cubicBezTo>
                      <a:pt x="517" y="913"/>
                      <a:pt x="912" y="1338"/>
                      <a:pt x="912" y="1824"/>
                    </a:cubicBezTo>
                    <a:cubicBezTo>
                      <a:pt x="912" y="1338"/>
                      <a:pt x="1338" y="913"/>
                      <a:pt x="1824" y="913"/>
                    </a:cubicBezTo>
                    <a:cubicBezTo>
                      <a:pt x="1338" y="913"/>
                      <a:pt x="912" y="517"/>
                      <a:pt x="91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50" name="Google Shape;150;p9"/>
              <p:cNvGrpSpPr/>
              <p:nvPr/>
            </p:nvGrpSpPr>
            <p:grpSpPr>
              <a:xfrm>
                <a:off x="364134" y="148088"/>
                <a:ext cx="8629626" cy="4306408"/>
                <a:chOff x="364134" y="148088"/>
                <a:chExt cx="8629626" cy="4306408"/>
              </a:xfrm>
            </p:grpSpPr>
            <p:sp>
              <p:nvSpPr>
                <p:cNvPr id="151" name="Google Shape;151;p9"/>
                <p:cNvSpPr/>
                <p:nvPr/>
              </p:nvSpPr>
              <p:spPr>
                <a:xfrm>
                  <a:off x="751659" y="617344"/>
                  <a:ext cx="107748" cy="1050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5" h="1825" extrusionOk="0">
                      <a:moveTo>
                        <a:pt x="912" y="1"/>
                      </a:moveTo>
                      <a:cubicBezTo>
                        <a:pt x="912" y="517"/>
                        <a:pt x="517" y="913"/>
                        <a:pt x="0" y="913"/>
                      </a:cubicBezTo>
                      <a:cubicBezTo>
                        <a:pt x="517" y="913"/>
                        <a:pt x="912" y="1338"/>
                        <a:pt x="912" y="1824"/>
                      </a:cubicBezTo>
                      <a:cubicBezTo>
                        <a:pt x="912" y="1338"/>
                        <a:pt x="1338" y="913"/>
                        <a:pt x="1824" y="913"/>
                      </a:cubicBezTo>
                      <a:cubicBezTo>
                        <a:pt x="1338" y="913"/>
                        <a:pt x="912" y="517"/>
                        <a:pt x="912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" name="Google Shape;152;p9"/>
                <p:cNvSpPr/>
                <p:nvPr/>
              </p:nvSpPr>
              <p:spPr>
                <a:xfrm>
                  <a:off x="566800" y="356638"/>
                  <a:ext cx="177710" cy="173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0" h="3010" extrusionOk="0">
                      <a:moveTo>
                        <a:pt x="1520" y="1"/>
                      </a:moveTo>
                      <a:cubicBezTo>
                        <a:pt x="1520" y="821"/>
                        <a:pt x="852" y="1490"/>
                        <a:pt x="1" y="1490"/>
                      </a:cubicBezTo>
                      <a:cubicBezTo>
                        <a:pt x="852" y="1490"/>
                        <a:pt x="1520" y="2189"/>
                        <a:pt x="1520" y="3010"/>
                      </a:cubicBezTo>
                      <a:cubicBezTo>
                        <a:pt x="1520" y="2189"/>
                        <a:pt x="2189" y="1490"/>
                        <a:pt x="3010" y="1490"/>
                      </a:cubicBezTo>
                      <a:cubicBezTo>
                        <a:pt x="2189" y="1490"/>
                        <a:pt x="1520" y="821"/>
                        <a:pt x="152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3" name="Google Shape;153;p9"/>
                <p:cNvSpPr/>
                <p:nvPr/>
              </p:nvSpPr>
              <p:spPr>
                <a:xfrm>
                  <a:off x="8624800" y="885163"/>
                  <a:ext cx="177710" cy="173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0" h="3010" extrusionOk="0">
                      <a:moveTo>
                        <a:pt x="1520" y="1"/>
                      </a:moveTo>
                      <a:cubicBezTo>
                        <a:pt x="1520" y="821"/>
                        <a:pt x="852" y="1490"/>
                        <a:pt x="1" y="1490"/>
                      </a:cubicBezTo>
                      <a:cubicBezTo>
                        <a:pt x="852" y="1490"/>
                        <a:pt x="1520" y="2189"/>
                        <a:pt x="1520" y="3010"/>
                      </a:cubicBezTo>
                      <a:cubicBezTo>
                        <a:pt x="1520" y="2189"/>
                        <a:pt x="2189" y="1490"/>
                        <a:pt x="3010" y="1490"/>
                      </a:cubicBezTo>
                      <a:cubicBezTo>
                        <a:pt x="2189" y="1490"/>
                        <a:pt x="1520" y="821"/>
                        <a:pt x="152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" name="Google Shape;154;p9"/>
                <p:cNvSpPr/>
                <p:nvPr/>
              </p:nvSpPr>
              <p:spPr>
                <a:xfrm>
                  <a:off x="8829759" y="731144"/>
                  <a:ext cx="107748" cy="1050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5" h="1825" extrusionOk="0">
                      <a:moveTo>
                        <a:pt x="912" y="1"/>
                      </a:moveTo>
                      <a:cubicBezTo>
                        <a:pt x="912" y="517"/>
                        <a:pt x="517" y="913"/>
                        <a:pt x="0" y="913"/>
                      </a:cubicBezTo>
                      <a:cubicBezTo>
                        <a:pt x="517" y="913"/>
                        <a:pt x="912" y="1338"/>
                        <a:pt x="912" y="1824"/>
                      </a:cubicBezTo>
                      <a:cubicBezTo>
                        <a:pt x="912" y="1338"/>
                        <a:pt x="1338" y="913"/>
                        <a:pt x="1824" y="913"/>
                      </a:cubicBezTo>
                      <a:cubicBezTo>
                        <a:pt x="1338" y="913"/>
                        <a:pt x="912" y="517"/>
                        <a:pt x="912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5" name="Google Shape;155;p9"/>
                <p:cNvSpPr/>
                <p:nvPr/>
              </p:nvSpPr>
              <p:spPr>
                <a:xfrm>
                  <a:off x="8816050" y="3168538"/>
                  <a:ext cx="177710" cy="173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0" h="3010" extrusionOk="0">
                      <a:moveTo>
                        <a:pt x="1520" y="1"/>
                      </a:moveTo>
                      <a:cubicBezTo>
                        <a:pt x="1520" y="821"/>
                        <a:pt x="852" y="1490"/>
                        <a:pt x="1" y="1490"/>
                      </a:cubicBezTo>
                      <a:cubicBezTo>
                        <a:pt x="852" y="1490"/>
                        <a:pt x="1520" y="2189"/>
                        <a:pt x="1520" y="3010"/>
                      </a:cubicBezTo>
                      <a:cubicBezTo>
                        <a:pt x="1520" y="2189"/>
                        <a:pt x="2189" y="1490"/>
                        <a:pt x="3010" y="1490"/>
                      </a:cubicBezTo>
                      <a:cubicBezTo>
                        <a:pt x="2189" y="1490"/>
                        <a:pt x="1520" y="821"/>
                        <a:pt x="152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6" name="Google Shape;156;p9"/>
                <p:cNvSpPr/>
                <p:nvPr/>
              </p:nvSpPr>
              <p:spPr>
                <a:xfrm>
                  <a:off x="364134" y="4349444"/>
                  <a:ext cx="107748" cy="1050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5" h="1825" extrusionOk="0">
                      <a:moveTo>
                        <a:pt x="912" y="1"/>
                      </a:moveTo>
                      <a:cubicBezTo>
                        <a:pt x="912" y="517"/>
                        <a:pt x="517" y="913"/>
                        <a:pt x="0" y="913"/>
                      </a:cubicBezTo>
                      <a:cubicBezTo>
                        <a:pt x="517" y="913"/>
                        <a:pt x="912" y="1338"/>
                        <a:pt x="912" y="1824"/>
                      </a:cubicBezTo>
                      <a:cubicBezTo>
                        <a:pt x="912" y="1338"/>
                        <a:pt x="1338" y="913"/>
                        <a:pt x="1824" y="913"/>
                      </a:cubicBezTo>
                      <a:cubicBezTo>
                        <a:pt x="1338" y="913"/>
                        <a:pt x="912" y="517"/>
                        <a:pt x="912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7" name="Google Shape;157;p9"/>
                <p:cNvSpPr/>
                <p:nvPr/>
              </p:nvSpPr>
              <p:spPr>
                <a:xfrm>
                  <a:off x="2942450" y="228588"/>
                  <a:ext cx="91436" cy="914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0" h="3010" extrusionOk="0">
                      <a:moveTo>
                        <a:pt x="1520" y="1"/>
                      </a:moveTo>
                      <a:cubicBezTo>
                        <a:pt x="1520" y="821"/>
                        <a:pt x="852" y="1490"/>
                        <a:pt x="1" y="1490"/>
                      </a:cubicBezTo>
                      <a:cubicBezTo>
                        <a:pt x="852" y="1490"/>
                        <a:pt x="1520" y="2189"/>
                        <a:pt x="1520" y="3010"/>
                      </a:cubicBezTo>
                      <a:cubicBezTo>
                        <a:pt x="1520" y="2189"/>
                        <a:pt x="2189" y="1490"/>
                        <a:pt x="3010" y="1490"/>
                      </a:cubicBezTo>
                      <a:cubicBezTo>
                        <a:pt x="2189" y="1490"/>
                        <a:pt x="1520" y="821"/>
                        <a:pt x="152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8" name="Google Shape;158;p9"/>
                <p:cNvSpPr/>
                <p:nvPr/>
              </p:nvSpPr>
              <p:spPr>
                <a:xfrm>
                  <a:off x="6024525" y="148088"/>
                  <a:ext cx="177710" cy="173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0" h="3010" extrusionOk="0">
                      <a:moveTo>
                        <a:pt x="1520" y="1"/>
                      </a:moveTo>
                      <a:cubicBezTo>
                        <a:pt x="1520" y="821"/>
                        <a:pt x="852" y="1490"/>
                        <a:pt x="1" y="1490"/>
                      </a:cubicBezTo>
                      <a:cubicBezTo>
                        <a:pt x="852" y="1490"/>
                        <a:pt x="1520" y="2189"/>
                        <a:pt x="1520" y="3010"/>
                      </a:cubicBezTo>
                      <a:cubicBezTo>
                        <a:pt x="1520" y="2189"/>
                        <a:pt x="2189" y="1490"/>
                        <a:pt x="3010" y="1490"/>
                      </a:cubicBezTo>
                      <a:cubicBezTo>
                        <a:pt x="2189" y="1490"/>
                        <a:pt x="1520" y="821"/>
                        <a:pt x="152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59" name="Google Shape;159;p9"/>
            <p:cNvSpPr/>
            <p:nvPr/>
          </p:nvSpPr>
          <p:spPr>
            <a:xfrm flipH="1">
              <a:off x="6055159" y="4835913"/>
              <a:ext cx="177710" cy="173263"/>
            </a:xfrm>
            <a:custGeom>
              <a:avLst/>
              <a:gdLst/>
              <a:ahLst/>
              <a:cxnLst/>
              <a:rect l="l" t="t" r="r" b="b"/>
              <a:pathLst>
                <a:path w="3010" h="3010" extrusionOk="0">
                  <a:moveTo>
                    <a:pt x="1520" y="1"/>
                  </a:moveTo>
                  <a:cubicBezTo>
                    <a:pt x="1520" y="821"/>
                    <a:pt x="852" y="1490"/>
                    <a:pt x="1" y="1490"/>
                  </a:cubicBezTo>
                  <a:cubicBezTo>
                    <a:pt x="852" y="1490"/>
                    <a:pt x="1520" y="2189"/>
                    <a:pt x="1520" y="3010"/>
                  </a:cubicBezTo>
                  <a:cubicBezTo>
                    <a:pt x="1520" y="2189"/>
                    <a:pt x="2189" y="1490"/>
                    <a:pt x="3010" y="1490"/>
                  </a:cubicBezTo>
                  <a:cubicBezTo>
                    <a:pt x="2189" y="1490"/>
                    <a:pt x="1520" y="821"/>
                    <a:pt x="152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0"/>
          <p:cNvSpPr txBox="1">
            <a:spLocks noGrp="1"/>
          </p:cNvSpPr>
          <p:nvPr>
            <p:ph type="body" idx="1"/>
          </p:nvPr>
        </p:nvSpPr>
        <p:spPr>
          <a:xfrm>
            <a:off x="713100" y="1337250"/>
            <a:ext cx="2743200" cy="24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000" b="1">
                <a:solidFill>
                  <a:schemeClr val="lt1"/>
                </a:solidFill>
              </a:defRPr>
            </a:lvl1pPr>
          </a:lstStyle>
          <a:p>
            <a:endParaRPr/>
          </a:p>
        </p:txBody>
      </p:sp>
      <p:grpSp>
        <p:nvGrpSpPr>
          <p:cNvPr id="162" name="Google Shape;162;p10"/>
          <p:cNvGrpSpPr/>
          <p:nvPr/>
        </p:nvGrpSpPr>
        <p:grpSpPr>
          <a:xfrm>
            <a:off x="211734" y="148088"/>
            <a:ext cx="8629626" cy="4861088"/>
            <a:chOff x="211734" y="148088"/>
            <a:chExt cx="8629626" cy="4861088"/>
          </a:xfrm>
        </p:grpSpPr>
        <p:grpSp>
          <p:nvGrpSpPr>
            <p:cNvPr id="163" name="Google Shape;163;p10"/>
            <p:cNvGrpSpPr/>
            <p:nvPr/>
          </p:nvGrpSpPr>
          <p:grpSpPr>
            <a:xfrm flipH="1">
              <a:off x="211734" y="148088"/>
              <a:ext cx="8629626" cy="4824883"/>
              <a:chOff x="364134" y="148088"/>
              <a:chExt cx="8629626" cy="4824883"/>
            </a:xfrm>
          </p:grpSpPr>
          <p:sp>
            <p:nvSpPr>
              <p:cNvPr id="164" name="Google Shape;164;p10"/>
              <p:cNvSpPr/>
              <p:nvPr/>
            </p:nvSpPr>
            <p:spPr>
              <a:xfrm>
                <a:off x="6885309" y="4867919"/>
                <a:ext cx="107748" cy="105052"/>
              </a:xfrm>
              <a:custGeom>
                <a:avLst/>
                <a:gdLst/>
                <a:ahLst/>
                <a:cxnLst/>
                <a:rect l="l" t="t" r="r" b="b"/>
                <a:pathLst>
                  <a:path w="1825" h="1825" extrusionOk="0">
                    <a:moveTo>
                      <a:pt x="912" y="1"/>
                    </a:moveTo>
                    <a:cubicBezTo>
                      <a:pt x="912" y="517"/>
                      <a:pt x="517" y="913"/>
                      <a:pt x="0" y="913"/>
                    </a:cubicBezTo>
                    <a:cubicBezTo>
                      <a:pt x="517" y="913"/>
                      <a:pt x="912" y="1338"/>
                      <a:pt x="912" y="1824"/>
                    </a:cubicBezTo>
                    <a:cubicBezTo>
                      <a:pt x="912" y="1338"/>
                      <a:pt x="1338" y="913"/>
                      <a:pt x="1824" y="913"/>
                    </a:cubicBezTo>
                    <a:cubicBezTo>
                      <a:pt x="1338" y="913"/>
                      <a:pt x="912" y="517"/>
                      <a:pt x="91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65" name="Google Shape;165;p10"/>
              <p:cNvGrpSpPr/>
              <p:nvPr/>
            </p:nvGrpSpPr>
            <p:grpSpPr>
              <a:xfrm>
                <a:off x="364134" y="148088"/>
                <a:ext cx="8629626" cy="4306408"/>
                <a:chOff x="364134" y="148088"/>
                <a:chExt cx="8629626" cy="4306408"/>
              </a:xfrm>
            </p:grpSpPr>
            <p:sp>
              <p:nvSpPr>
                <p:cNvPr id="166" name="Google Shape;166;p10"/>
                <p:cNvSpPr/>
                <p:nvPr/>
              </p:nvSpPr>
              <p:spPr>
                <a:xfrm>
                  <a:off x="751659" y="617344"/>
                  <a:ext cx="107748" cy="1050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5" h="1825" extrusionOk="0">
                      <a:moveTo>
                        <a:pt x="912" y="1"/>
                      </a:moveTo>
                      <a:cubicBezTo>
                        <a:pt x="912" y="517"/>
                        <a:pt x="517" y="913"/>
                        <a:pt x="0" y="913"/>
                      </a:cubicBezTo>
                      <a:cubicBezTo>
                        <a:pt x="517" y="913"/>
                        <a:pt x="912" y="1338"/>
                        <a:pt x="912" y="1824"/>
                      </a:cubicBezTo>
                      <a:cubicBezTo>
                        <a:pt x="912" y="1338"/>
                        <a:pt x="1338" y="913"/>
                        <a:pt x="1824" y="913"/>
                      </a:cubicBezTo>
                      <a:cubicBezTo>
                        <a:pt x="1338" y="913"/>
                        <a:pt x="912" y="517"/>
                        <a:pt x="912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7" name="Google Shape;167;p10"/>
                <p:cNvSpPr/>
                <p:nvPr/>
              </p:nvSpPr>
              <p:spPr>
                <a:xfrm>
                  <a:off x="566800" y="356638"/>
                  <a:ext cx="177710" cy="173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0" h="3010" extrusionOk="0">
                      <a:moveTo>
                        <a:pt x="1520" y="1"/>
                      </a:moveTo>
                      <a:cubicBezTo>
                        <a:pt x="1520" y="821"/>
                        <a:pt x="852" y="1490"/>
                        <a:pt x="1" y="1490"/>
                      </a:cubicBezTo>
                      <a:cubicBezTo>
                        <a:pt x="852" y="1490"/>
                        <a:pt x="1520" y="2189"/>
                        <a:pt x="1520" y="3010"/>
                      </a:cubicBezTo>
                      <a:cubicBezTo>
                        <a:pt x="1520" y="2189"/>
                        <a:pt x="2189" y="1490"/>
                        <a:pt x="3010" y="1490"/>
                      </a:cubicBezTo>
                      <a:cubicBezTo>
                        <a:pt x="2189" y="1490"/>
                        <a:pt x="1520" y="821"/>
                        <a:pt x="152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8" name="Google Shape;168;p10"/>
                <p:cNvSpPr/>
                <p:nvPr/>
              </p:nvSpPr>
              <p:spPr>
                <a:xfrm>
                  <a:off x="8624800" y="885163"/>
                  <a:ext cx="177710" cy="173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0" h="3010" extrusionOk="0">
                      <a:moveTo>
                        <a:pt x="1520" y="1"/>
                      </a:moveTo>
                      <a:cubicBezTo>
                        <a:pt x="1520" y="821"/>
                        <a:pt x="852" y="1490"/>
                        <a:pt x="1" y="1490"/>
                      </a:cubicBezTo>
                      <a:cubicBezTo>
                        <a:pt x="852" y="1490"/>
                        <a:pt x="1520" y="2189"/>
                        <a:pt x="1520" y="3010"/>
                      </a:cubicBezTo>
                      <a:cubicBezTo>
                        <a:pt x="1520" y="2189"/>
                        <a:pt x="2189" y="1490"/>
                        <a:pt x="3010" y="1490"/>
                      </a:cubicBezTo>
                      <a:cubicBezTo>
                        <a:pt x="2189" y="1490"/>
                        <a:pt x="1520" y="821"/>
                        <a:pt x="152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9" name="Google Shape;169;p10"/>
                <p:cNvSpPr/>
                <p:nvPr/>
              </p:nvSpPr>
              <p:spPr>
                <a:xfrm>
                  <a:off x="8829759" y="731144"/>
                  <a:ext cx="107748" cy="1050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5" h="1825" extrusionOk="0">
                      <a:moveTo>
                        <a:pt x="912" y="1"/>
                      </a:moveTo>
                      <a:cubicBezTo>
                        <a:pt x="912" y="517"/>
                        <a:pt x="517" y="913"/>
                        <a:pt x="0" y="913"/>
                      </a:cubicBezTo>
                      <a:cubicBezTo>
                        <a:pt x="517" y="913"/>
                        <a:pt x="912" y="1338"/>
                        <a:pt x="912" y="1824"/>
                      </a:cubicBezTo>
                      <a:cubicBezTo>
                        <a:pt x="912" y="1338"/>
                        <a:pt x="1338" y="913"/>
                        <a:pt x="1824" y="913"/>
                      </a:cubicBezTo>
                      <a:cubicBezTo>
                        <a:pt x="1338" y="913"/>
                        <a:pt x="912" y="517"/>
                        <a:pt x="912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0" name="Google Shape;170;p10"/>
                <p:cNvSpPr/>
                <p:nvPr/>
              </p:nvSpPr>
              <p:spPr>
                <a:xfrm>
                  <a:off x="8816050" y="3168538"/>
                  <a:ext cx="177710" cy="173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0" h="3010" extrusionOk="0">
                      <a:moveTo>
                        <a:pt x="1520" y="1"/>
                      </a:moveTo>
                      <a:cubicBezTo>
                        <a:pt x="1520" y="821"/>
                        <a:pt x="852" y="1490"/>
                        <a:pt x="1" y="1490"/>
                      </a:cubicBezTo>
                      <a:cubicBezTo>
                        <a:pt x="852" y="1490"/>
                        <a:pt x="1520" y="2189"/>
                        <a:pt x="1520" y="3010"/>
                      </a:cubicBezTo>
                      <a:cubicBezTo>
                        <a:pt x="1520" y="2189"/>
                        <a:pt x="2189" y="1490"/>
                        <a:pt x="3010" y="1490"/>
                      </a:cubicBezTo>
                      <a:cubicBezTo>
                        <a:pt x="2189" y="1490"/>
                        <a:pt x="1520" y="821"/>
                        <a:pt x="152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1" name="Google Shape;171;p10"/>
                <p:cNvSpPr/>
                <p:nvPr/>
              </p:nvSpPr>
              <p:spPr>
                <a:xfrm>
                  <a:off x="364134" y="4349444"/>
                  <a:ext cx="107748" cy="1050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5" h="1825" extrusionOk="0">
                      <a:moveTo>
                        <a:pt x="912" y="1"/>
                      </a:moveTo>
                      <a:cubicBezTo>
                        <a:pt x="912" y="517"/>
                        <a:pt x="517" y="913"/>
                        <a:pt x="0" y="913"/>
                      </a:cubicBezTo>
                      <a:cubicBezTo>
                        <a:pt x="517" y="913"/>
                        <a:pt x="912" y="1338"/>
                        <a:pt x="912" y="1824"/>
                      </a:cubicBezTo>
                      <a:cubicBezTo>
                        <a:pt x="912" y="1338"/>
                        <a:pt x="1338" y="913"/>
                        <a:pt x="1824" y="913"/>
                      </a:cubicBezTo>
                      <a:cubicBezTo>
                        <a:pt x="1338" y="913"/>
                        <a:pt x="912" y="517"/>
                        <a:pt x="912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2" name="Google Shape;172;p10"/>
                <p:cNvSpPr/>
                <p:nvPr/>
              </p:nvSpPr>
              <p:spPr>
                <a:xfrm>
                  <a:off x="2942450" y="228588"/>
                  <a:ext cx="91436" cy="914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0" h="3010" extrusionOk="0">
                      <a:moveTo>
                        <a:pt x="1520" y="1"/>
                      </a:moveTo>
                      <a:cubicBezTo>
                        <a:pt x="1520" y="821"/>
                        <a:pt x="852" y="1490"/>
                        <a:pt x="1" y="1490"/>
                      </a:cubicBezTo>
                      <a:cubicBezTo>
                        <a:pt x="852" y="1490"/>
                        <a:pt x="1520" y="2189"/>
                        <a:pt x="1520" y="3010"/>
                      </a:cubicBezTo>
                      <a:cubicBezTo>
                        <a:pt x="1520" y="2189"/>
                        <a:pt x="2189" y="1490"/>
                        <a:pt x="3010" y="1490"/>
                      </a:cubicBezTo>
                      <a:cubicBezTo>
                        <a:pt x="2189" y="1490"/>
                        <a:pt x="1520" y="821"/>
                        <a:pt x="152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" name="Google Shape;173;p10"/>
                <p:cNvSpPr/>
                <p:nvPr/>
              </p:nvSpPr>
              <p:spPr>
                <a:xfrm>
                  <a:off x="6024525" y="148088"/>
                  <a:ext cx="177710" cy="173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0" h="3010" extrusionOk="0">
                      <a:moveTo>
                        <a:pt x="1520" y="1"/>
                      </a:moveTo>
                      <a:cubicBezTo>
                        <a:pt x="1520" y="821"/>
                        <a:pt x="852" y="1490"/>
                        <a:pt x="1" y="1490"/>
                      </a:cubicBezTo>
                      <a:cubicBezTo>
                        <a:pt x="852" y="1490"/>
                        <a:pt x="1520" y="2189"/>
                        <a:pt x="1520" y="3010"/>
                      </a:cubicBezTo>
                      <a:cubicBezTo>
                        <a:pt x="1520" y="2189"/>
                        <a:pt x="2189" y="1490"/>
                        <a:pt x="3010" y="1490"/>
                      </a:cubicBezTo>
                      <a:cubicBezTo>
                        <a:pt x="2189" y="1490"/>
                        <a:pt x="1520" y="821"/>
                        <a:pt x="152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74" name="Google Shape;174;p10"/>
            <p:cNvSpPr/>
            <p:nvPr/>
          </p:nvSpPr>
          <p:spPr>
            <a:xfrm flipH="1">
              <a:off x="6055159" y="4835913"/>
              <a:ext cx="177710" cy="173263"/>
            </a:xfrm>
            <a:custGeom>
              <a:avLst/>
              <a:gdLst/>
              <a:ahLst/>
              <a:cxnLst/>
              <a:rect l="l" t="t" r="r" b="b"/>
              <a:pathLst>
                <a:path w="3010" h="3010" extrusionOk="0">
                  <a:moveTo>
                    <a:pt x="1520" y="1"/>
                  </a:moveTo>
                  <a:cubicBezTo>
                    <a:pt x="1520" y="821"/>
                    <a:pt x="852" y="1490"/>
                    <a:pt x="1" y="1490"/>
                  </a:cubicBezTo>
                  <a:cubicBezTo>
                    <a:pt x="852" y="1490"/>
                    <a:pt x="1520" y="2189"/>
                    <a:pt x="1520" y="3010"/>
                  </a:cubicBezTo>
                  <a:cubicBezTo>
                    <a:pt x="1520" y="2189"/>
                    <a:pt x="2189" y="1490"/>
                    <a:pt x="3010" y="1490"/>
                  </a:cubicBezTo>
                  <a:cubicBezTo>
                    <a:pt x="2189" y="1490"/>
                    <a:pt x="1520" y="821"/>
                    <a:pt x="152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bg>
      <p:bgPr>
        <a:solidFill>
          <a:schemeClr val="lt2"/>
        </a:solidFill>
        <a:effectLst/>
      </p:bgPr>
    </p:bg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6" name="Google Shape;196;p13"/>
          <p:cNvGrpSpPr/>
          <p:nvPr/>
        </p:nvGrpSpPr>
        <p:grpSpPr>
          <a:xfrm>
            <a:off x="59" y="-26"/>
            <a:ext cx="9143974" cy="5143559"/>
            <a:chOff x="59" y="-26"/>
            <a:chExt cx="9143974" cy="5143559"/>
          </a:xfrm>
        </p:grpSpPr>
        <p:sp>
          <p:nvSpPr>
            <p:cNvPr id="197" name="Google Shape;197;p13"/>
            <p:cNvSpPr/>
            <p:nvPr/>
          </p:nvSpPr>
          <p:spPr>
            <a:xfrm rot="5400000" flipH="1">
              <a:off x="4182008" y="-348742"/>
              <a:ext cx="4613309" cy="5310740"/>
            </a:xfrm>
            <a:custGeom>
              <a:avLst/>
              <a:gdLst/>
              <a:ahLst/>
              <a:cxnLst/>
              <a:rect l="l" t="t" r="r" b="b"/>
              <a:pathLst>
                <a:path w="51035" h="58752" extrusionOk="0">
                  <a:moveTo>
                    <a:pt x="1034" y="1"/>
                  </a:moveTo>
                  <a:cubicBezTo>
                    <a:pt x="0" y="4499"/>
                    <a:pt x="426" y="9271"/>
                    <a:pt x="2219" y="13496"/>
                  </a:cubicBezTo>
                  <a:cubicBezTo>
                    <a:pt x="4438" y="18694"/>
                    <a:pt x="8754" y="22949"/>
                    <a:pt x="13952" y="25138"/>
                  </a:cubicBezTo>
                  <a:cubicBezTo>
                    <a:pt x="17630" y="26658"/>
                    <a:pt x="21825" y="27235"/>
                    <a:pt x="24834" y="29849"/>
                  </a:cubicBezTo>
                  <a:cubicBezTo>
                    <a:pt x="27357" y="32038"/>
                    <a:pt x="28603" y="35320"/>
                    <a:pt x="29423" y="38573"/>
                  </a:cubicBezTo>
                  <a:cubicBezTo>
                    <a:pt x="30214" y="41795"/>
                    <a:pt x="30700" y="45138"/>
                    <a:pt x="32037" y="48208"/>
                  </a:cubicBezTo>
                  <a:cubicBezTo>
                    <a:pt x="33892" y="52372"/>
                    <a:pt x="37418" y="55746"/>
                    <a:pt x="41643" y="57479"/>
                  </a:cubicBezTo>
                  <a:cubicBezTo>
                    <a:pt x="43744" y="58324"/>
                    <a:pt x="46016" y="58752"/>
                    <a:pt x="48292" y="58752"/>
                  </a:cubicBezTo>
                  <a:cubicBezTo>
                    <a:pt x="49209" y="58752"/>
                    <a:pt x="50127" y="58682"/>
                    <a:pt x="51035" y="58543"/>
                  </a:cubicBezTo>
                  <a:lnTo>
                    <a:pt x="5103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3"/>
            <p:cNvSpPr/>
            <p:nvPr/>
          </p:nvSpPr>
          <p:spPr>
            <a:xfrm rot="5400000" flipH="1">
              <a:off x="-869766" y="1125338"/>
              <a:ext cx="4888019" cy="3148371"/>
            </a:xfrm>
            <a:custGeom>
              <a:avLst/>
              <a:gdLst/>
              <a:ahLst/>
              <a:cxnLst/>
              <a:rect l="l" t="t" r="r" b="b"/>
              <a:pathLst>
                <a:path w="54074" h="34830" extrusionOk="0">
                  <a:moveTo>
                    <a:pt x="10434" y="1"/>
                  </a:moveTo>
                  <a:cubicBezTo>
                    <a:pt x="9231" y="1"/>
                    <a:pt x="8029" y="123"/>
                    <a:pt x="6869" y="361"/>
                  </a:cubicBezTo>
                  <a:cubicBezTo>
                    <a:pt x="4468" y="847"/>
                    <a:pt x="2189" y="1728"/>
                    <a:pt x="0" y="2792"/>
                  </a:cubicBezTo>
                  <a:lnTo>
                    <a:pt x="0" y="34829"/>
                  </a:lnTo>
                  <a:lnTo>
                    <a:pt x="54074" y="34829"/>
                  </a:lnTo>
                  <a:cubicBezTo>
                    <a:pt x="53041" y="29844"/>
                    <a:pt x="48420" y="25650"/>
                    <a:pt x="43284" y="25467"/>
                  </a:cubicBezTo>
                  <a:cubicBezTo>
                    <a:pt x="43126" y="25461"/>
                    <a:pt x="42967" y="25458"/>
                    <a:pt x="42809" y="25458"/>
                  </a:cubicBezTo>
                  <a:cubicBezTo>
                    <a:pt x="40146" y="25458"/>
                    <a:pt x="37420" y="26294"/>
                    <a:pt x="34803" y="26294"/>
                  </a:cubicBezTo>
                  <a:cubicBezTo>
                    <a:pt x="33801" y="26294"/>
                    <a:pt x="32815" y="26171"/>
                    <a:pt x="31855" y="25832"/>
                  </a:cubicBezTo>
                  <a:cubicBezTo>
                    <a:pt x="28025" y="24464"/>
                    <a:pt x="26080" y="20209"/>
                    <a:pt x="25168" y="16227"/>
                  </a:cubicBezTo>
                  <a:cubicBezTo>
                    <a:pt x="24256" y="12276"/>
                    <a:pt x="23800" y="7990"/>
                    <a:pt x="21338" y="4768"/>
                  </a:cubicBezTo>
                  <a:cubicBezTo>
                    <a:pt x="18835" y="1485"/>
                    <a:pt x="14625" y="1"/>
                    <a:pt x="104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9" name="Google Shape;199;p13"/>
          <p:cNvSpPr txBox="1">
            <a:spLocks noGrp="1"/>
          </p:cNvSpPr>
          <p:nvPr>
            <p:ph type="title"/>
          </p:nvPr>
        </p:nvSpPr>
        <p:spPr>
          <a:xfrm>
            <a:off x="713100" y="463325"/>
            <a:ext cx="7717800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0" name="Google Shape;200;p13"/>
          <p:cNvSpPr txBox="1">
            <a:spLocks noGrp="1"/>
          </p:cNvSpPr>
          <p:nvPr>
            <p:ph type="title" idx="2"/>
          </p:nvPr>
        </p:nvSpPr>
        <p:spPr>
          <a:xfrm>
            <a:off x="713100" y="1637722"/>
            <a:ext cx="2316300" cy="355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01" name="Google Shape;201;p13"/>
          <p:cNvSpPr txBox="1">
            <a:spLocks noGrp="1"/>
          </p:cNvSpPr>
          <p:nvPr>
            <p:ph type="title" idx="3" hasCustomPrompt="1"/>
          </p:nvPr>
        </p:nvSpPr>
        <p:spPr>
          <a:xfrm>
            <a:off x="713100" y="1222800"/>
            <a:ext cx="23163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02" name="Google Shape;202;p13"/>
          <p:cNvSpPr txBox="1">
            <a:spLocks noGrp="1"/>
          </p:cNvSpPr>
          <p:nvPr>
            <p:ph type="subTitle" idx="1"/>
          </p:nvPr>
        </p:nvSpPr>
        <p:spPr>
          <a:xfrm>
            <a:off x="713100" y="2161614"/>
            <a:ext cx="2316300" cy="47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3" name="Google Shape;203;p13"/>
          <p:cNvSpPr txBox="1">
            <a:spLocks noGrp="1"/>
          </p:cNvSpPr>
          <p:nvPr>
            <p:ph type="title" idx="4"/>
          </p:nvPr>
        </p:nvSpPr>
        <p:spPr>
          <a:xfrm>
            <a:off x="3415952" y="1637722"/>
            <a:ext cx="2316300" cy="355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04" name="Google Shape;204;p13"/>
          <p:cNvSpPr txBox="1">
            <a:spLocks noGrp="1"/>
          </p:cNvSpPr>
          <p:nvPr>
            <p:ph type="title" idx="5" hasCustomPrompt="1"/>
          </p:nvPr>
        </p:nvSpPr>
        <p:spPr>
          <a:xfrm>
            <a:off x="3415951" y="1222800"/>
            <a:ext cx="23163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05" name="Google Shape;205;p13"/>
          <p:cNvSpPr txBox="1">
            <a:spLocks noGrp="1"/>
          </p:cNvSpPr>
          <p:nvPr>
            <p:ph type="subTitle" idx="6"/>
          </p:nvPr>
        </p:nvSpPr>
        <p:spPr>
          <a:xfrm>
            <a:off x="3415952" y="2161614"/>
            <a:ext cx="2316300" cy="47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6" name="Google Shape;206;p13"/>
          <p:cNvSpPr txBox="1">
            <a:spLocks noGrp="1"/>
          </p:cNvSpPr>
          <p:nvPr>
            <p:ph type="title" idx="7"/>
          </p:nvPr>
        </p:nvSpPr>
        <p:spPr>
          <a:xfrm>
            <a:off x="6118800" y="1598700"/>
            <a:ext cx="2316300" cy="355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07" name="Google Shape;207;p13"/>
          <p:cNvSpPr txBox="1">
            <a:spLocks noGrp="1"/>
          </p:cNvSpPr>
          <p:nvPr>
            <p:ph type="title" idx="8" hasCustomPrompt="1"/>
          </p:nvPr>
        </p:nvSpPr>
        <p:spPr>
          <a:xfrm>
            <a:off x="6118800" y="1186147"/>
            <a:ext cx="2316300" cy="391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08" name="Google Shape;208;p13"/>
          <p:cNvSpPr txBox="1">
            <a:spLocks noGrp="1"/>
          </p:cNvSpPr>
          <p:nvPr>
            <p:ph type="subTitle" idx="9"/>
          </p:nvPr>
        </p:nvSpPr>
        <p:spPr>
          <a:xfrm>
            <a:off x="6118800" y="2122592"/>
            <a:ext cx="2316300" cy="47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9" name="Google Shape;209;p13"/>
          <p:cNvSpPr txBox="1">
            <a:spLocks noGrp="1"/>
          </p:cNvSpPr>
          <p:nvPr>
            <p:ph type="title" idx="13"/>
          </p:nvPr>
        </p:nvSpPr>
        <p:spPr>
          <a:xfrm>
            <a:off x="713100" y="3350113"/>
            <a:ext cx="2316300" cy="355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10" name="Google Shape;210;p13"/>
          <p:cNvSpPr txBox="1">
            <a:spLocks noGrp="1"/>
          </p:cNvSpPr>
          <p:nvPr>
            <p:ph type="title" idx="14" hasCustomPrompt="1"/>
          </p:nvPr>
        </p:nvSpPr>
        <p:spPr>
          <a:xfrm>
            <a:off x="713092" y="2938014"/>
            <a:ext cx="2316300" cy="391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11" name="Google Shape;211;p13"/>
          <p:cNvSpPr txBox="1">
            <a:spLocks noGrp="1"/>
          </p:cNvSpPr>
          <p:nvPr>
            <p:ph type="subTitle" idx="15"/>
          </p:nvPr>
        </p:nvSpPr>
        <p:spPr>
          <a:xfrm>
            <a:off x="713088" y="3873954"/>
            <a:ext cx="2316300" cy="47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12" name="Google Shape;212;p13"/>
          <p:cNvSpPr txBox="1">
            <a:spLocks noGrp="1"/>
          </p:cNvSpPr>
          <p:nvPr>
            <p:ph type="title" idx="16"/>
          </p:nvPr>
        </p:nvSpPr>
        <p:spPr>
          <a:xfrm>
            <a:off x="3411750" y="3350113"/>
            <a:ext cx="2316300" cy="355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13" name="Google Shape;213;p13"/>
          <p:cNvSpPr txBox="1">
            <a:spLocks noGrp="1"/>
          </p:cNvSpPr>
          <p:nvPr>
            <p:ph type="title" idx="17" hasCustomPrompt="1"/>
          </p:nvPr>
        </p:nvSpPr>
        <p:spPr>
          <a:xfrm>
            <a:off x="3411746" y="2938014"/>
            <a:ext cx="2316300" cy="391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14" name="Google Shape;214;p13"/>
          <p:cNvSpPr txBox="1">
            <a:spLocks noGrp="1"/>
          </p:cNvSpPr>
          <p:nvPr>
            <p:ph type="subTitle" idx="18"/>
          </p:nvPr>
        </p:nvSpPr>
        <p:spPr>
          <a:xfrm>
            <a:off x="3411738" y="3873954"/>
            <a:ext cx="2316300" cy="47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grpSp>
        <p:nvGrpSpPr>
          <p:cNvPr id="215" name="Google Shape;215;p13"/>
          <p:cNvGrpSpPr/>
          <p:nvPr/>
        </p:nvGrpSpPr>
        <p:grpSpPr>
          <a:xfrm flipH="1">
            <a:off x="211734" y="148088"/>
            <a:ext cx="8629626" cy="4861088"/>
            <a:chOff x="211734" y="148088"/>
            <a:chExt cx="8629626" cy="4861088"/>
          </a:xfrm>
        </p:grpSpPr>
        <p:grpSp>
          <p:nvGrpSpPr>
            <p:cNvPr id="216" name="Google Shape;216;p13"/>
            <p:cNvGrpSpPr/>
            <p:nvPr/>
          </p:nvGrpSpPr>
          <p:grpSpPr>
            <a:xfrm flipH="1">
              <a:off x="211734" y="148088"/>
              <a:ext cx="8629626" cy="4824883"/>
              <a:chOff x="364134" y="148088"/>
              <a:chExt cx="8629626" cy="4824883"/>
            </a:xfrm>
          </p:grpSpPr>
          <p:sp>
            <p:nvSpPr>
              <p:cNvPr id="217" name="Google Shape;217;p13"/>
              <p:cNvSpPr/>
              <p:nvPr/>
            </p:nvSpPr>
            <p:spPr>
              <a:xfrm>
                <a:off x="6885309" y="4867919"/>
                <a:ext cx="107748" cy="105052"/>
              </a:xfrm>
              <a:custGeom>
                <a:avLst/>
                <a:gdLst/>
                <a:ahLst/>
                <a:cxnLst/>
                <a:rect l="l" t="t" r="r" b="b"/>
                <a:pathLst>
                  <a:path w="1825" h="1825" extrusionOk="0">
                    <a:moveTo>
                      <a:pt x="912" y="1"/>
                    </a:moveTo>
                    <a:cubicBezTo>
                      <a:pt x="912" y="517"/>
                      <a:pt x="517" y="913"/>
                      <a:pt x="0" y="913"/>
                    </a:cubicBezTo>
                    <a:cubicBezTo>
                      <a:pt x="517" y="913"/>
                      <a:pt x="912" y="1338"/>
                      <a:pt x="912" y="1824"/>
                    </a:cubicBezTo>
                    <a:cubicBezTo>
                      <a:pt x="912" y="1338"/>
                      <a:pt x="1338" y="913"/>
                      <a:pt x="1824" y="913"/>
                    </a:cubicBezTo>
                    <a:cubicBezTo>
                      <a:pt x="1338" y="913"/>
                      <a:pt x="912" y="517"/>
                      <a:pt x="91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18" name="Google Shape;218;p13"/>
              <p:cNvGrpSpPr/>
              <p:nvPr/>
            </p:nvGrpSpPr>
            <p:grpSpPr>
              <a:xfrm>
                <a:off x="364134" y="148088"/>
                <a:ext cx="8629626" cy="4306408"/>
                <a:chOff x="364134" y="148088"/>
                <a:chExt cx="8629626" cy="4306408"/>
              </a:xfrm>
            </p:grpSpPr>
            <p:sp>
              <p:nvSpPr>
                <p:cNvPr id="219" name="Google Shape;219;p13"/>
                <p:cNvSpPr/>
                <p:nvPr/>
              </p:nvSpPr>
              <p:spPr>
                <a:xfrm>
                  <a:off x="599259" y="617344"/>
                  <a:ext cx="107748" cy="1050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5" h="1825" extrusionOk="0">
                      <a:moveTo>
                        <a:pt x="912" y="1"/>
                      </a:moveTo>
                      <a:cubicBezTo>
                        <a:pt x="912" y="517"/>
                        <a:pt x="517" y="913"/>
                        <a:pt x="0" y="913"/>
                      </a:cubicBezTo>
                      <a:cubicBezTo>
                        <a:pt x="517" y="913"/>
                        <a:pt x="912" y="1338"/>
                        <a:pt x="912" y="1824"/>
                      </a:cubicBezTo>
                      <a:cubicBezTo>
                        <a:pt x="912" y="1338"/>
                        <a:pt x="1338" y="913"/>
                        <a:pt x="1824" y="913"/>
                      </a:cubicBezTo>
                      <a:cubicBezTo>
                        <a:pt x="1338" y="913"/>
                        <a:pt x="912" y="517"/>
                        <a:pt x="912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0" name="Google Shape;220;p13"/>
                <p:cNvSpPr/>
                <p:nvPr/>
              </p:nvSpPr>
              <p:spPr>
                <a:xfrm>
                  <a:off x="414400" y="356638"/>
                  <a:ext cx="177710" cy="173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0" h="3010" extrusionOk="0">
                      <a:moveTo>
                        <a:pt x="1520" y="1"/>
                      </a:moveTo>
                      <a:cubicBezTo>
                        <a:pt x="1520" y="821"/>
                        <a:pt x="852" y="1490"/>
                        <a:pt x="1" y="1490"/>
                      </a:cubicBezTo>
                      <a:cubicBezTo>
                        <a:pt x="852" y="1490"/>
                        <a:pt x="1520" y="2189"/>
                        <a:pt x="1520" y="3010"/>
                      </a:cubicBezTo>
                      <a:cubicBezTo>
                        <a:pt x="1520" y="2189"/>
                        <a:pt x="2189" y="1490"/>
                        <a:pt x="3010" y="1490"/>
                      </a:cubicBezTo>
                      <a:cubicBezTo>
                        <a:pt x="2189" y="1490"/>
                        <a:pt x="1520" y="821"/>
                        <a:pt x="152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1" name="Google Shape;221;p13"/>
                <p:cNvSpPr/>
                <p:nvPr/>
              </p:nvSpPr>
              <p:spPr>
                <a:xfrm>
                  <a:off x="8624800" y="885163"/>
                  <a:ext cx="177710" cy="173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0" h="3010" extrusionOk="0">
                      <a:moveTo>
                        <a:pt x="1520" y="1"/>
                      </a:moveTo>
                      <a:cubicBezTo>
                        <a:pt x="1520" y="821"/>
                        <a:pt x="852" y="1490"/>
                        <a:pt x="1" y="1490"/>
                      </a:cubicBezTo>
                      <a:cubicBezTo>
                        <a:pt x="852" y="1490"/>
                        <a:pt x="1520" y="2189"/>
                        <a:pt x="1520" y="3010"/>
                      </a:cubicBezTo>
                      <a:cubicBezTo>
                        <a:pt x="1520" y="2189"/>
                        <a:pt x="2189" y="1490"/>
                        <a:pt x="3010" y="1490"/>
                      </a:cubicBezTo>
                      <a:cubicBezTo>
                        <a:pt x="2189" y="1490"/>
                        <a:pt x="1520" y="821"/>
                        <a:pt x="152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2" name="Google Shape;222;p13"/>
                <p:cNvSpPr/>
                <p:nvPr/>
              </p:nvSpPr>
              <p:spPr>
                <a:xfrm>
                  <a:off x="8829759" y="731144"/>
                  <a:ext cx="107748" cy="1050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5" h="1825" extrusionOk="0">
                      <a:moveTo>
                        <a:pt x="912" y="1"/>
                      </a:moveTo>
                      <a:cubicBezTo>
                        <a:pt x="912" y="517"/>
                        <a:pt x="517" y="913"/>
                        <a:pt x="0" y="913"/>
                      </a:cubicBezTo>
                      <a:cubicBezTo>
                        <a:pt x="517" y="913"/>
                        <a:pt x="912" y="1338"/>
                        <a:pt x="912" y="1824"/>
                      </a:cubicBezTo>
                      <a:cubicBezTo>
                        <a:pt x="912" y="1338"/>
                        <a:pt x="1338" y="913"/>
                        <a:pt x="1824" y="913"/>
                      </a:cubicBezTo>
                      <a:cubicBezTo>
                        <a:pt x="1338" y="913"/>
                        <a:pt x="912" y="517"/>
                        <a:pt x="912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3" name="Google Shape;223;p13"/>
                <p:cNvSpPr/>
                <p:nvPr/>
              </p:nvSpPr>
              <p:spPr>
                <a:xfrm>
                  <a:off x="8816050" y="3168538"/>
                  <a:ext cx="177710" cy="173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0" h="3010" extrusionOk="0">
                      <a:moveTo>
                        <a:pt x="1520" y="1"/>
                      </a:moveTo>
                      <a:cubicBezTo>
                        <a:pt x="1520" y="821"/>
                        <a:pt x="852" y="1490"/>
                        <a:pt x="1" y="1490"/>
                      </a:cubicBezTo>
                      <a:cubicBezTo>
                        <a:pt x="852" y="1490"/>
                        <a:pt x="1520" y="2189"/>
                        <a:pt x="1520" y="3010"/>
                      </a:cubicBezTo>
                      <a:cubicBezTo>
                        <a:pt x="1520" y="2189"/>
                        <a:pt x="2189" y="1490"/>
                        <a:pt x="3010" y="1490"/>
                      </a:cubicBezTo>
                      <a:cubicBezTo>
                        <a:pt x="2189" y="1490"/>
                        <a:pt x="1520" y="821"/>
                        <a:pt x="152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4" name="Google Shape;224;p13"/>
                <p:cNvSpPr/>
                <p:nvPr/>
              </p:nvSpPr>
              <p:spPr>
                <a:xfrm>
                  <a:off x="364134" y="4349444"/>
                  <a:ext cx="107748" cy="1050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5" h="1825" extrusionOk="0">
                      <a:moveTo>
                        <a:pt x="912" y="1"/>
                      </a:moveTo>
                      <a:cubicBezTo>
                        <a:pt x="912" y="517"/>
                        <a:pt x="517" y="913"/>
                        <a:pt x="0" y="913"/>
                      </a:cubicBezTo>
                      <a:cubicBezTo>
                        <a:pt x="517" y="913"/>
                        <a:pt x="912" y="1338"/>
                        <a:pt x="912" y="1824"/>
                      </a:cubicBezTo>
                      <a:cubicBezTo>
                        <a:pt x="912" y="1338"/>
                        <a:pt x="1338" y="913"/>
                        <a:pt x="1824" y="913"/>
                      </a:cubicBezTo>
                      <a:cubicBezTo>
                        <a:pt x="1338" y="913"/>
                        <a:pt x="912" y="517"/>
                        <a:pt x="912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5" name="Google Shape;225;p13"/>
                <p:cNvSpPr/>
                <p:nvPr/>
              </p:nvSpPr>
              <p:spPr>
                <a:xfrm>
                  <a:off x="2942450" y="228588"/>
                  <a:ext cx="91436" cy="914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0" h="3010" extrusionOk="0">
                      <a:moveTo>
                        <a:pt x="1520" y="1"/>
                      </a:moveTo>
                      <a:cubicBezTo>
                        <a:pt x="1520" y="821"/>
                        <a:pt x="852" y="1490"/>
                        <a:pt x="1" y="1490"/>
                      </a:cubicBezTo>
                      <a:cubicBezTo>
                        <a:pt x="852" y="1490"/>
                        <a:pt x="1520" y="2189"/>
                        <a:pt x="1520" y="3010"/>
                      </a:cubicBezTo>
                      <a:cubicBezTo>
                        <a:pt x="1520" y="2189"/>
                        <a:pt x="2189" y="1490"/>
                        <a:pt x="3010" y="1490"/>
                      </a:cubicBezTo>
                      <a:cubicBezTo>
                        <a:pt x="2189" y="1490"/>
                        <a:pt x="1520" y="821"/>
                        <a:pt x="152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6" name="Google Shape;226;p13"/>
                <p:cNvSpPr/>
                <p:nvPr/>
              </p:nvSpPr>
              <p:spPr>
                <a:xfrm>
                  <a:off x="6024525" y="148088"/>
                  <a:ext cx="177710" cy="173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0" h="3010" extrusionOk="0">
                      <a:moveTo>
                        <a:pt x="1520" y="1"/>
                      </a:moveTo>
                      <a:cubicBezTo>
                        <a:pt x="1520" y="821"/>
                        <a:pt x="852" y="1490"/>
                        <a:pt x="1" y="1490"/>
                      </a:cubicBezTo>
                      <a:cubicBezTo>
                        <a:pt x="852" y="1490"/>
                        <a:pt x="1520" y="2189"/>
                        <a:pt x="1520" y="3010"/>
                      </a:cubicBezTo>
                      <a:cubicBezTo>
                        <a:pt x="1520" y="2189"/>
                        <a:pt x="2189" y="1490"/>
                        <a:pt x="3010" y="1490"/>
                      </a:cubicBezTo>
                      <a:cubicBezTo>
                        <a:pt x="2189" y="1490"/>
                        <a:pt x="1520" y="821"/>
                        <a:pt x="152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227" name="Google Shape;227;p13"/>
            <p:cNvSpPr/>
            <p:nvPr/>
          </p:nvSpPr>
          <p:spPr>
            <a:xfrm flipH="1">
              <a:off x="6055159" y="4835913"/>
              <a:ext cx="177710" cy="173263"/>
            </a:xfrm>
            <a:custGeom>
              <a:avLst/>
              <a:gdLst/>
              <a:ahLst/>
              <a:cxnLst/>
              <a:rect l="l" t="t" r="r" b="b"/>
              <a:pathLst>
                <a:path w="3010" h="3010" extrusionOk="0">
                  <a:moveTo>
                    <a:pt x="1520" y="1"/>
                  </a:moveTo>
                  <a:cubicBezTo>
                    <a:pt x="1520" y="821"/>
                    <a:pt x="852" y="1490"/>
                    <a:pt x="1" y="1490"/>
                  </a:cubicBezTo>
                  <a:cubicBezTo>
                    <a:pt x="852" y="1490"/>
                    <a:pt x="1520" y="2189"/>
                    <a:pt x="1520" y="3010"/>
                  </a:cubicBezTo>
                  <a:cubicBezTo>
                    <a:pt x="1520" y="2189"/>
                    <a:pt x="2189" y="1490"/>
                    <a:pt x="3010" y="1490"/>
                  </a:cubicBezTo>
                  <a:cubicBezTo>
                    <a:pt x="2189" y="1490"/>
                    <a:pt x="1520" y="821"/>
                    <a:pt x="152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BLANK_3">
    <p:bg>
      <p:bgPr>
        <a:solidFill>
          <a:schemeClr val="accent2"/>
        </a:solidFill>
        <a:effectLst/>
      </p:bgPr>
    </p:bg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9" name="Google Shape;229;p14"/>
          <p:cNvGrpSpPr/>
          <p:nvPr/>
        </p:nvGrpSpPr>
        <p:grpSpPr>
          <a:xfrm flipH="1">
            <a:off x="0" y="0"/>
            <a:ext cx="9143962" cy="5143514"/>
            <a:chOff x="0" y="0"/>
            <a:chExt cx="9143962" cy="5143514"/>
          </a:xfrm>
        </p:grpSpPr>
        <p:sp>
          <p:nvSpPr>
            <p:cNvPr id="230" name="Google Shape;230;p14"/>
            <p:cNvSpPr/>
            <p:nvPr/>
          </p:nvSpPr>
          <p:spPr>
            <a:xfrm rot="-5400000" flipH="1">
              <a:off x="-470261" y="470261"/>
              <a:ext cx="5143514" cy="4202993"/>
            </a:xfrm>
            <a:custGeom>
              <a:avLst/>
              <a:gdLst/>
              <a:ahLst/>
              <a:cxnLst/>
              <a:rect l="l" t="t" r="r" b="b"/>
              <a:pathLst>
                <a:path w="56902" h="46483" extrusionOk="0">
                  <a:moveTo>
                    <a:pt x="1" y="1"/>
                  </a:moveTo>
                  <a:lnTo>
                    <a:pt x="1" y="44986"/>
                  </a:lnTo>
                  <a:cubicBezTo>
                    <a:pt x="2385" y="45969"/>
                    <a:pt x="4965" y="46483"/>
                    <a:pt x="7546" y="46483"/>
                  </a:cubicBezTo>
                  <a:cubicBezTo>
                    <a:pt x="9275" y="46483"/>
                    <a:pt x="11005" y="46252"/>
                    <a:pt x="12676" y="45776"/>
                  </a:cubicBezTo>
                  <a:cubicBezTo>
                    <a:pt x="18117" y="44226"/>
                    <a:pt x="22767" y="40153"/>
                    <a:pt x="25016" y="34986"/>
                  </a:cubicBezTo>
                  <a:cubicBezTo>
                    <a:pt x="27387" y="29484"/>
                    <a:pt x="27296" y="22797"/>
                    <a:pt x="31278" y="18329"/>
                  </a:cubicBezTo>
                  <a:cubicBezTo>
                    <a:pt x="35260" y="13891"/>
                    <a:pt x="41886" y="13283"/>
                    <a:pt x="47813" y="12767"/>
                  </a:cubicBezTo>
                  <a:cubicBezTo>
                    <a:pt x="50853" y="12524"/>
                    <a:pt x="54044" y="12098"/>
                    <a:pt x="56902" y="11125"/>
                  </a:cubicBezTo>
                  <a:lnTo>
                    <a:pt x="5690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14"/>
            <p:cNvSpPr/>
            <p:nvPr/>
          </p:nvSpPr>
          <p:spPr>
            <a:xfrm rot="-5400000" flipH="1">
              <a:off x="4698712" y="698236"/>
              <a:ext cx="3714770" cy="5175731"/>
            </a:xfrm>
            <a:custGeom>
              <a:avLst/>
              <a:gdLst/>
              <a:ahLst/>
              <a:cxnLst/>
              <a:rect l="l" t="t" r="r" b="b"/>
              <a:pathLst>
                <a:path w="41096" h="57241" extrusionOk="0">
                  <a:moveTo>
                    <a:pt x="39068" y="1"/>
                  </a:moveTo>
                  <a:cubicBezTo>
                    <a:pt x="35544" y="1"/>
                    <a:pt x="31995" y="1156"/>
                    <a:pt x="29728" y="3805"/>
                  </a:cubicBezTo>
                  <a:cubicBezTo>
                    <a:pt x="27448" y="6450"/>
                    <a:pt x="26749" y="10128"/>
                    <a:pt x="26627" y="13623"/>
                  </a:cubicBezTo>
                  <a:cubicBezTo>
                    <a:pt x="26475" y="17118"/>
                    <a:pt x="26749" y="20675"/>
                    <a:pt x="25989" y="24109"/>
                  </a:cubicBezTo>
                  <a:cubicBezTo>
                    <a:pt x="25259" y="27514"/>
                    <a:pt x="23223" y="30918"/>
                    <a:pt x="19910" y="32104"/>
                  </a:cubicBezTo>
                  <a:cubicBezTo>
                    <a:pt x="18675" y="32549"/>
                    <a:pt x="17381" y="32647"/>
                    <a:pt x="16068" y="32647"/>
                  </a:cubicBezTo>
                  <a:cubicBezTo>
                    <a:pt x="15045" y="32647"/>
                    <a:pt x="14011" y="32588"/>
                    <a:pt x="12985" y="32588"/>
                  </a:cubicBezTo>
                  <a:cubicBezTo>
                    <a:pt x="11828" y="32588"/>
                    <a:pt x="10682" y="32663"/>
                    <a:pt x="9575" y="32985"/>
                  </a:cubicBezTo>
                  <a:cubicBezTo>
                    <a:pt x="5745" y="34079"/>
                    <a:pt x="3314" y="37818"/>
                    <a:pt x="1976" y="41557"/>
                  </a:cubicBezTo>
                  <a:cubicBezTo>
                    <a:pt x="244" y="46572"/>
                    <a:pt x="1" y="52073"/>
                    <a:pt x="1216" y="57241"/>
                  </a:cubicBezTo>
                  <a:lnTo>
                    <a:pt x="41096" y="57241"/>
                  </a:lnTo>
                  <a:lnTo>
                    <a:pt x="41096" y="127"/>
                  </a:lnTo>
                  <a:cubicBezTo>
                    <a:pt x="40427" y="44"/>
                    <a:pt x="39748" y="1"/>
                    <a:pt x="3906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2" name="Google Shape;232;p14"/>
          <p:cNvGrpSpPr/>
          <p:nvPr/>
        </p:nvGrpSpPr>
        <p:grpSpPr>
          <a:xfrm>
            <a:off x="211734" y="148088"/>
            <a:ext cx="8629626" cy="4861088"/>
            <a:chOff x="211734" y="148088"/>
            <a:chExt cx="8629626" cy="4861088"/>
          </a:xfrm>
        </p:grpSpPr>
        <p:grpSp>
          <p:nvGrpSpPr>
            <p:cNvPr id="233" name="Google Shape;233;p14"/>
            <p:cNvGrpSpPr/>
            <p:nvPr/>
          </p:nvGrpSpPr>
          <p:grpSpPr>
            <a:xfrm flipH="1">
              <a:off x="211734" y="148088"/>
              <a:ext cx="8629626" cy="4824883"/>
              <a:chOff x="364134" y="148088"/>
              <a:chExt cx="8629626" cy="4824883"/>
            </a:xfrm>
          </p:grpSpPr>
          <p:sp>
            <p:nvSpPr>
              <p:cNvPr id="234" name="Google Shape;234;p14"/>
              <p:cNvSpPr/>
              <p:nvPr/>
            </p:nvSpPr>
            <p:spPr>
              <a:xfrm>
                <a:off x="6885309" y="4867919"/>
                <a:ext cx="107748" cy="105052"/>
              </a:xfrm>
              <a:custGeom>
                <a:avLst/>
                <a:gdLst/>
                <a:ahLst/>
                <a:cxnLst/>
                <a:rect l="l" t="t" r="r" b="b"/>
                <a:pathLst>
                  <a:path w="1825" h="1825" extrusionOk="0">
                    <a:moveTo>
                      <a:pt x="912" y="1"/>
                    </a:moveTo>
                    <a:cubicBezTo>
                      <a:pt x="912" y="517"/>
                      <a:pt x="517" y="913"/>
                      <a:pt x="0" y="913"/>
                    </a:cubicBezTo>
                    <a:cubicBezTo>
                      <a:pt x="517" y="913"/>
                      <a:pt x="912" y="1338"/>
                      <a:pt x="912" y="1824"/>
                    </a:cubicBezTo>
                    <a:cubicBezTo>
                      <a:pt x="912" y="1338"/>
                      <a:pt x="1338" y="913"/>
                      <a:pt x="1824" y="913"/>
                    </a:cubicBezTo>
                    <a:cubicBezTo>
                      <a:pt x="1338" y="913"/>
                      <a:pt x="912" y="517"/>
                      <a:pt x="91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35" name="Google Shape;235;p14"/>
              <p:cNvGrpSpPr/>
              <p:nvPr/>
            </p:nvGrpSpPr>
            <p:grpSpPr>
              <a:xfrm>
                <a:off x="364134" y="148088"/>
                <a:ext cx="8629626" cy="4306408"/>
                <a:chOff x="364134" y="148088"/>
                <a:chExt cx="8629626" cy="4306408"/>
              </a:xfrm>
            </p:grpSpPr>
            <p:sp>
              <p:nvSpPr>
                <p:cNvPr id="236" name="Google Shape;236;p14"/>
                <p:cNvSpPr/>
                <p:nvPr/>
              </p:nvSpPr>
              <p:spPr>
                <a:xfrm>
                  <a:off x="751659" y="617344"/>
                  <a:ext cx="107748" cy="1050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5" h="1825" extrusionOk="0">
                      <a:moveTo>
                        <a:pt x="912" y="1"/>
                      </a:moveTo>
                      <a:cubicBezTo>
                        <a:pt x="912" y="517"/>
                        <a:pt x="517" y="913"/>
                        <a:pt x="0" y="913"/>
                      </a:cubicBezTo>
                      <a:cubicBezTo>
                        <a:pt x="517" y="913"/>
                        <a:pt x="912" y="1338"/>
                        <a:pt x="912" y="1824"/>
                      </a:cubicBezTo>
                      <a:cubicBezTo>
                        <a:pt x="912" y="1338"/>
                        <a:pt x="1338" y="913"/>
                        <a:pt x="1824" y="913"/>
                      </a:cubicBezTo>
                      <a:cubicBezTo>
                        <a:pt x="1338" y="913"/>
                        <a:pt x="912" y="517"/>
                        <a:pt x="91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7" name="Google Shape;237;p14"/>
                <p:cNvSpPr/>
                <p:nvPr/>
              </p:nvSpPr>
              <p:spPr>
                <a:xfrm>
                  <a:off x="566800" y="356638"/>
                  <a:ext cx="177710" cy="173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0" h="3010" extrusionOk="0">
                      <a:moveTo>
                        <a:pt x="1520" y="1"/>
                      </a:moveTo>
                      <a:cubicBezTo>
                        <a:pt x="1520" y="821"/>
                        <a:pt x="852" y="1490"/>
                        <a:pt x="1" y="1490"/>
                      </a:cubicBezTo>
                      <a:cubicBezTo>
                        <a:pt x="852" y="1490"/>
                        <a:pt x="1520" y="2189"/>
                        <a:pt x="1520" y="3010"/>
                      </a:cubicBezTo>
                      <a:cubicBezTo>
                        <a:pt x="1520" y="2189"/>
                        <a:pt x="2189" y="1490"/>
                        <a:pt x="3010" y="1490"/>
                      </a:cubicBezTo>
                      <a:cubicBezTo>
                        <a:pt x="2189" y="1490"/>
                        <a:pt x="1520" y="821"/>
                        <a:pt x="152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8" name="Google Shape;238;p14"/>
                <p:cNvSpPr/>
                <p:nvPr/>
              </p:nvSpPr>
              <p:spPr>
                <a:xfrm>
                  <a:off x="8624800" y="885163"/>
                  <a:ext cx="177710" cy="173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0" h="3010" extrusionOk="0">
                      <a:moveTo>
                        <a:pt x="1520" y="1"/>
                      </a:moveTo>
                      <a:cubicBezTo>
                        <a:pt x="1520" y="821"/>
                        <a:pt x="852" y="1490"/>
                        <a:pt x="1" y="1490"/>
                      </a:cubicBezTo>
                      <a:cubicBezTo>
                        <a:pt x="852" y="1490"/>
                        <a:pt x="1520" y="2189"/>
                        <a:pt x="1520" y="3010"/>
                      </a:cubicBezTo>
                      <a:cubicBezTo>
                        <a:pt x="1520" y="2189"/>
                        <a:pt x="2189" y="1490"/>
                        <a:pt x="3010" y="1490"/>
                      </a:cubicBezTo>
                      <a:cubicBezTo>
                        <a:pt x="2189" y="1490"/>
                        <a:pt x="1520" y="821"/>
                        <a:pt x="152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9" name="Google Shape;239;p14"/>
                <p:cNvSpPr/>
                <p:nvPr/>
              </p:nvSpPr>
              <p:spPr>
                <a:xfrm>
                  <a:off x="8829759" y="731144"/>
                  <a:ext cx="107748" cy="1050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5" h="1825" extrusionOk="0">
                      <a:moveTo>
                        <a:pt x="912" y="1"/>
                      </a:moveTo>
                      <a:cubicBezTo>
                        <a:pt x="912" y="517"/>
                        <a:pt x="517" y="913"/>
                        <a:pt x="0" y="913"/>
                      </a:cubicBezTo>
                      <a:cubicBezTo>
                        <a:pt x="517" y="913"/>
                        <a:pt x="912" y="1338"/>
                        <a:pt x="912" y="1824"/>
                      </a:cubicBezTo>
                      <a:cubicBezTo>
                        <a:pt x="912" y="1338"/>
                        <a:pt x="1338" y="913"/>
                        <a:pt x="1824" y="913"/>
                      </a:cubicBezTo>
                      <a:cubicBezTo>
                        <a:pt x="1338" y="913"/>
                        <a:pt x="912" y="517"/>
                        <a:pt x="91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0" name="Google Shape;240;p14"/>
                <p:cNvSpPr/>
                <p:nvPr/>
              </p:nvSpPr>
              <p:spPr>
                <a:xfrm>
                  <a:off x="8816050" y="3168538"/>
                  <a:ext cx="177710" cy="173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0" h="3010" extrusionOk="0">
                      <a:moveTo>
                        <a:pt x="1520" y="1"/>
                      </a:moveTo>
                      <a:cubicBezTo>
                        <a:pt x="1520" y="821"/>
                        <a:pt x="852" y="1490"/>
                        <a:pt x="1" y="1490"/>
                      </a:cubicBezTo>
                      <a:cubicBezTo>
                        <a:pt x="852" y="1490"/>
                        <a:pt x="1520" y="2189"/>
                        <a:pt x="1520" y="3010"/>
                      </a:cubicBezTo>
                      <a:cubicBezTo>
                        <a:pt x="1520" y="2189"/>
                        <a:pt x="2189" y="1490"/>
                        <a:pt x="3010" y="1490"/>
                      </a:cubicBezTo>
                      <a:cubicBezTo>
                        <a:pt x="2189" y="1490"/>
                        <a:pt x="1520" y="821"/>
                        <a:pt x="152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1" name="Google Shape;241;p14"/>
                <p:cNvSpPr/>
                <p:nvPr/>
              </p:nvSpPr>
              <p:spPr>
                <a:xfrm>
                  <a:off x="364134" y="4349444"/>
                  <a:ext cx="107748" cy="1050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5" h="1825" extrusionOk="0">
                      <a:moveTo>
                        <a:pt x="912" y="1"/>
                      </a:moveTo>
                      <a:cubicBezTo>
                        <a:pt x="912" y="517"/>
                        <a:pt x="517" y="913"/>
                        <a:pt x="0" y="913"/>
                      </a:cubicBezTo>
                      <a:cubicBezTo>
                        <a:pt x="517" y="913"/>
                        <a:pt x="912" y="1338"/>
                        <a:pt x="912" y="1824"/>
                      </a:cubicBezTo>
                      <a:cubicBezTo>
                        <a:pt x="912" y="1338"/>
                        <a:pt x="1338" y="913"/>
                        <a:pt x="1824" y="913"/>
                      </a:cubicBezTo>
                      <a:cubicBezTo>
                        <a:pt x="1338" y="913"/>
                        <a:pt x="912" y="517"/>
                        <a:pt x="91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2" name="Google Shape;242;p14"/>
                <p:cNvSpPr/>
                <p:nvPr/>
              </p:nvSpPr>
              <p:spPr>
                <a:xfrm>
                  <a:off x="2942450" y="228588"/>
                  <a:ext cx="91436" cy="914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0" h="3010" extrusionOk="0">
                      <a:moveTo>
                        <a:pt x="1520" y="1"/>
                      </a:moveTo>
                      <a:cubicBezTo>
                        <a:pt x="1520" y="821"/>
                        <a:pt x="852" y="1490"/>
                        <a:pt x="1" y="1490"/>
                      </a:cubicBezTo>
                      <a:cubicBezTo>
                        <a:pt x="852" y="1490"/>
                        <a:pt x="1520" y="2189"/>
                        <a:pt x="1520" y="3010"/>
                      </a:cubicBezTo>
                      <a:cubicBezTo>
                        <a:pt x="1520" y="2189"/>
                        <a:pt x="2189" y="1490"/>
                        <a:pt x="3010" y="1490"/>
                      </a:cubicBezTo>
                      <a:cubicBezTo>
                        <a:pt x="2189" y="1490"/>
                        <a:pt x="1520" y="821"/>
                        <a:pt x="152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3" name="Google Shape;243;p14"/>
                <p:cNvSpPr/>
                <p:nvPr/>
              </p:nvSpPr>
              <p:spPr>
                <a:xfrm>
                  <a:off x="6024525" y="148088"/>
                  <a:ext cx="177710" cy="173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0" h="3010" extrusionOk="0">
                      <a:moveTo>
                        <a:pt x="1520" y="1"/>
                      </a:moveTo>
                      <a:cubicBezTo>
                        <a:pt x="1520" y="821"/>
                        <a:pt x="852" y="1490"/>
                        <a:pt x="1" y="1490"/>
                      </a:cubicBezTo>
                      <a:cubicBezTo>
                        <a:pt x="852" y="1490"/>
                        <a:pt x="1520" y="2189"/>
                        <a:pt x="1520" y="3010"/>
                      </a:cubicBezTo>
                      <a:cubicBezTo>
                        <a:pt x="1520" y="2189"/>
                        <a:pt x="2189" y="1490"/>
                        <a:pt x="3010" y="1490"/>
                      </a:cubicBezTo>
                      <a:cubicBezTo>
                        <a:pt x="2189" y="1490"/>
                        <a:pt x="1520" y="821"/>
                        <a:pt x="152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244" name="Google Shape;244;p14"/>
            <p:cNvSpPr/>
            <p:nvPr/>
          </p:nvSpPr>
          <p:spPr>
            <a:xfrm flipH="1">
              <a:off x="6055159" y="4835913"/>
              <a:ext cx="177710" cy="173263"/>
            </a:xfrm>
            <a:custGeom>
              <a:avLst/>
              <a:gdLst/>
              <a:ahLst/>
              <a:cxnLst/>
              <a:rect l="l" t="t" r="r" b="b"/>
              <a:pathLst>
                <a:path w="3010" h="3010" extrusionOk="0">
                  <a:moveTo>
                    <a:pt x="1520" y="1"/>
                  </a:moveTo>
                  <a:cubicBezTo>
                    <a:pt x="1520" y="821"/>
                    <a:pt x="852" y="1490"/>
                    <a:pt x="1" y="1490"/>
                  </a:cubicBezTo>
                  <a:cubicBezTo>
                    <a:pt x="852" y="1490"/>
                    <a:pt x="1520" y="2189"/>
                    <a:pt x="1520" y="3010"/>
                  </a:cubicBezTo>
                  <a:cubicBezTo>
                    <a:pt x="1520" y="2189"/>
                    <a:pt x="2189" y="1490"/>
                    <a:pt x="3010" y="1490"/>
                  </a:cubicBezTo>
                  <a:cubicBezTo>
                    <a:pt x="2189" y="1490"/>
                    <a:pt x="1520" y="821"/>
                    <a:pt x="1520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5" name="Google Shape;245;p14"/>
          <p:cNvSpPr txBox="1">
            <a:spLocks noGrp="1"/>
          </p:cNvSpPr>
          <p:nvPr>
            <p:ph type="title"/>
          </p:nvPr>
        </p:nvSpPr>
        <p:spPr>
          <a:xfrm>
            <a:off x="713100" y="2162975"/>
            <a:ext cx="4755000" cy="914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65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46" name="Google Shape;246;p14"/>
          <p:cNvSpPr txBox="1">
            <a:spLocks noGrp="1"/>
          </p:cNvSpPr>
          <p:nvPr>
            <p:ph type="title" idx="2" hasCustomPrompt="1"/>
          </p:nvPr>
        </p:nvSpPr>
        <p:spPr>
          <a:xfrm>
            <a:off x="713100" y="1248581"/>
            <a:ext cx="1463100" cy="914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47" name="Google Shape;247;p14"/>
          <p:cNvSpPr txBox="1">
            <a:spLocks noGrp="1"/>
          </p:cNvSpPr>
          <p:nvPr>
            <p:ph type="subTitle" idx="1"/>
          </p:nvPr>
        </p:nvSpPr>
        <p:spPr>
          <a:xfrm>
            <a:off x="713250" y="3610675"/>
            <a:ext cx="4755000" cy="3657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BLANK_9">
    <p:bg>
      <p:bgPr>
        <a:solidFill>
          <a:schemeClr val="lt2"/>
        </a:solidFill>
        <a:effectLst/>
      </p:bgPr>
    </p:bg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8" name="Google Shape;268;p16"/>
          <p:cNvGrpSpPr/>
          <p:nvPr/>
        </p:nvGrpSpPr>
        <p:grpSpPr>
          <a:xfrm>
            <a:off x="0" y="0"/>
            <a:ext cx="9143962" cy="5143514"/>
            <a:chOff x="0" y="0"/>
            <a:chExt cx="9143962" cy="5143514"/>
          </a:xfrm>
        </p:grpSpPr>
        <p:sp>
          <p:nvSpPr>
            <p:cNvPr id="269" name="Google Shape;269;p16"/>
            <p:cNvSpPr/>
            <p:nvPr/>
          </p:nvSpPr>
          <p:spPr>
            <a:xfrm rot="-5400000" flipH="1">
              <a:off x="-470261" y="470261"/>
              <a:ext cx="5143514" cy="4202993"/>
            </a:xfrm>
            <a:custGeom>
              <a:avLst/>
              <a:gdLst/>
              <a:ahLst/>
              <a:cxnLst/>
              <a:rect l="l" t="t" r="r" b="b"/>
              <a:pathLst>
                <a:path w="56902" h="46483" extrusionOk="0">
                  <a:moveTo>
                    <a:pt x="1" y="1"/>
                  </a:moveTo>
                  <a:lnTo>
                    <a:pt x="1" y="44986"/>
                  </a:lnTo>
                  <a:cubicBezTo>
                    <a:pt x="2385" y="45969"/>
                    <a:pt x="4965" y="46483"/>
                    <a:pt x="7546" y="46483"/>
                  </a:cubicBezTo>
                  <a:cubicBezTo>
                    <a:pt x="9275" y="46483"/>
                    <a:pt x="11005" y="46252"/>
                    <a:pt x="12676" y="45776"/>
                  </a:cubicBezTo>
                  <a:cubicBezTo>
                    <a:pt x="18117" y="44226"/>
                    <a:pt x="22767" y="40153"/>
                    <a:pt x="25016" y="34986"/>
                  </a:cubicBezTo>
                  <a:cubicBezTo>
                    <a:pt x="27387" y="29484"/>
                    <a:pt x="27296" y="22797"/>
                    <a:pt x="31278" y="18329"/>
                  </a:cubicBezTo>
                  <a:cubicBezTo>
                    <a:pt x="35260" y="13891"/>
                    <a:pt x="41886" y="13283"/>
                    <a:pt x="47813" y="12767"/>
                  </a:cubicBezTo>
                  <a:cubicBezTo>
                    <a:pt x="50853" y="12524"/>
                    <a:pt x="54044" y="12098"/>
                    <a:pt x="56902" y="11125"/>
                  </a:cubicBezTo>
                  <a:lnTo>
                    <a:pt x="5690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16"/>
            <p:cNvSpPr/>
            <p:nvPr/>
          </p:nvSpPr>
          <p:spPr>
            <a:xfrm rot="-5400000" flipH="1">
              <a:off x="4698712" y="698236"/>
              <a:ext cx="3714770" cy="5175731"/>
            </a:xfrm>
            <a:custGeom>
              <a:avLst/>
              <a:gdLst/>
              <a:ahLst/>
              <a:cxnLst/>
              <a:rect l="l" t="t" r="r" b="b"/>
              <a:pathLst>
                <a:path w="41096" h="57241" extrusionOk="0">
                  <a:moveTo>
                    <a:pt x="39068" y="1"/>
                  </a:moveTo>
                  <a:cubicBezTo>
                    <a:pt x="35544" y="1"/>
                    <a:pt x="31995" y="1156"/>
                    <a:pt x="29728" y="3805"/>
                  </a:cubicBezTo>
                  <a:cubicBezTo>
                    <a:pt x="27448" y="6450"/>
                    <a:pt x="26749" y="10128"/>
                    <a:pt x="26627" y="13623"/>
                  </a:cubicBezTo>
                  <a:cubicBezTo>
                    <a:pt x="26475" y="17118"/>
                    <a:pt x="26749" y="20675"/>
                    <a:pt x="25989" y="24109"/>
                  </a:cubicBezTo>
                  <a:cubicBezTo>
                    <a:pt x="25259" y="27514"/>
                    <a:pt x="23223" y="30918"/>
                    <a:pt x="19910" y="32104"/>
                  </a:cubicBezTo>
                  <a:cubicBezTo>
                    <a:pt x="18675" y="32549"/>
                    <a:pt x="17381" y="32647"/>
                    <a:pt x="16068" y="32647"/>
                  </a:cubicBezTo>
                  <a:cubicBezTo>
                    <a:pt x="15045" y="32647"/>
                    <a:pt x="14011" y="32588"/>
                    <a:pt x="12985" y="32588"/>
                  </a:cubicBezTo>
                  <a:cubicBezTo>
                    <a:pt x="11828" y="32588"/>
                    <a:pt x="10682" y="32663"/>
                    <a:pt x="9575" y="32985"/>
                  </a:cubicBezTo>
                  <a:cubicBezTo>
                    <a:pt x="5745" y="34079"/>
                    <a:pt x="3314" y="37818"/>
                    <a:pt x="1976" y="41557"/>
                  </a:cubicBezTo>
                  <a:cubicBezTo>
                    <a:pt x="244" y="46572"/>
                    <a:pt x="1" y="52073"/>
                    <a:pt x="1216" y="57241"/>
                  </a:cubicBezTo>
                  <a:lnTo>
                    <a:pt x="41096" y="57241"/>
                  </a:lnTo>
                  <a:lnTo>
                    <a:pt x="41096" y="127"/>
                  </a:lnTo>
                  <a:cubicBezTo>
                    <a:pt x="40427" y="44"/>
                    <a:pt x="39748" y="1"/>
                    <a:pt x="390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1" name="Google Shape;271;p16"/>
          <p:cNvGrpSpPr/>
          <p:nvPr/>
        </p:nvGrpSpPr>
        <p:grpSpPr>
          <a:xfrm>
            <a:off x="211734" y="148088"/>
            <a:ext cx="8629626" cy="4861088"/>
            <a:chOff x="211734" y="148088"/>
            <a:chExt cx="8629626" cy="4861088"/>
          </a:xfrm>
        </p:grpSpPr>
        <p:grpSp>
          <p:nvGrpSpPr>
            <p:cNvPr id="272" name="Google Shape;272;p16"/>
            <p:cNvGrpSpPr/>
            <p:nvPr/>
          </p:nvGrpSpPr>
          <p:grpSpPr>
            <a:xfrm flipH="1">
              <a:off x="211734" y="148088"/>
              <a:ext cx="8629626" cy="4824883"/>
              <a:chOff x="364134" y="148088"/>
              <a:chExt cx="8629626" cy="4824883"/>
            </a:xfrm>
          </p:grpSpPr>
          <p:sp>
            <p:nvSpPr>
              <p:cNvPr id="273" name="Google Shape;273;p16"/>
              <p:cNvSpPr/>
              <p:nvPr/>
            </p:nvSpPr>
            <p:spPr>
              <a:xfrm>
                <a:off x="6885309" y="4867919"/>
                <a:ext cx="107748" cy="105052"/>
              </a:xfrm>
              <a:custGeom>
                <a:avLst/>
                <a:gdLst/>
                <a:ahLst/>
                <a:cxnLst/>
                <a:rect l="l" t="t" r="r" b="b"/>
                <a:pathLst>
                  <a:path w="1825" h="1825" extrusionOk="0">
                    <a:moveTo>
                      <a:pt x="912" y="1"/>
                    </a:moveTo>
                    <a:cubicBezTo>
                      <a:pt x="912" y="517"/>
                      <a:pt x="517" y="913"/>
                      <a:pt x="0" y="913"/>
                    </a:cubicBezTo>
                    <a:cubicBezTo>
                      <a:pt x="517" y="913"/>
                      <a:pt x="912" y="1338"/>
                      <a:pt x="912" y="1824"/>
                    </a:cubicBezTo>
                    <a:cubicBezTo>
                      <a:pt x="912" y="1338"/>
                      <a:pt x="1338" y="913"/>
                      <a:pt x="1824" y="913"/>
                    </a:cubicBezTo>
                    <a:cubicBezTo>
                      <a:pt x="1338" y="913"/>
                      <a:pt x="912" y="517"/>
                      <a:pt x="91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74" name="Google Shape;274;p16"/>
              <p:cNvGrpSpPr/>
              <p:nvPr/>
            </p:nvGrpSpPr>
            <p:grpSpPr>
              <a:xfrm>
                <a:off x="364134" y="148088"/>
                <a:ext cx="8629626" cy="4306408"/>
                <a:chOff x="364134" y="148088"/>
                <a:chExt cx="8629626" cy="4306408"/>
              </a:xfrm>
            </p:grpSpPr>
            <p:sp>
              <p:nvSpPr>
                <p:cNvPr id="275" name="Google Shape;275;p16"/>
                <p:cNvSpPr/>
                <p:nvPr/>
              </p:nvSpPr>
              <p:spPr>
                <a:xfrm>
                  <a:off x="751659" y="617344"/>
                  <a:ext cx="107748" cy="1050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5" h="1825" extrusionOk="0">
                      <a:moveTo>
                        <a:pt x="912" y="1"/>
                      </a:moveTo>
                      <a:cubicBezTo>
                        <a:pt x="912" y="517"/>
                        <a:pt x="517" y="913"/>
                        <a:pt x="0" y="913"/>
                      </a:cubicBezTo>
                      <a:cubicBezTo>
                        <a:pt x="517" y="913"/>
                        <a:pt x="912" y="1338"/>
                        <a:pt x="912" y="1824"/>
                      </a:cubicBezTo>
                      <a:cubicBezTo>
                        <a:pt x="912" y="1338"/>
                        <a:pt x="1338" y="913"/>
                        <a:pt x="1824" y="913"/>
                      </a:cubicBezTo>
                      <a:cubicBezTo>
                        <a:pt x="1338" y="913"/>
                        <a:pt x="912" y="517"/>
                        <a:pt x="912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6" name="Google Shape;276;p16"/>
                <p:cNvSpPr/>
                <p:nvPr/>
              </p:nvSpPr>
              <p:spPr>
                <a:xfrm>
                  <a:off x="566800" y="356638"/>
                  <a:ext cx="177710" cy="173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0" h="3010" extrusionOk="0">
                      <a:moveTo>
                        <a:pt x="1520" y="1"/>
                      </a:moveTo>
                      <a:cubicBezTo>
                        <a:pt x="1520" y="821"/>
                        <a:pt x="852" y="1490"/>
                        <a:pt x="1" y="1490"/>
                      </a:cubicBezTo>
                      <a:cubicBezTo>
                        <a:pt x="852" y="1490"/>
                        <a:pt x="1520" y="2189"/>
                        <a:pt x="1520" y="3010"/>
                      </a:cubicBezTo>
                      <a:cubicBezTo>
                        <a:pt x="1520" y="2189"/>
                        <a:pt x="2189" y="1490"/>
                        <a:pt x="3010" y="1490"/>
                      </a:cubicBezTo>
                      <a:cubicBezTo>
                        <a:pt x="2189" y="1490"/>
                        <a:pt x="1520" y="821"/>
                        <a:pt x="152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7" name="Google Shape;277;p16"/>
                <p:cNvSpPr/>
                <p:nvPr/>
              </p:nvSpPr>
              <p:spPr>
                <a:xfrm>
                  <a:off x="8624800" y="885163"/>
                  <a:ext cx="177710" cy="173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0" h="3010" extrusionOk="0">
                      <a:moveTo>
                        <a:pt x="1520" y="1"/>
                      </a:moveTo>
                      <a:cubicBezTo>
                        <a:pt x="1520" y="821"/>
                        <a:pt x="852" y="1490"/>
                        <a:pt x="1" y="1490"/>
                      </a:cubicBezTo>
                      <a:cubicBezTo>
                        <a:pt x="852" y="1490"/>
                        <a:pt x="1520" y="2189"/>
                        <a:pt x="1520" y="3010"/>
                      </a:cubicBezTo>
                      <a:cubicBezTo>
                        <a:pt x="1520" y="2189"/>
                        <a:pt x="2189" y="1490"/>
                        <a:pt x="3010" y="1490"/>
                      </a:cubicBezTo>
                      <a:cubicBezTo>
                        <a:pt x="2189" y="1490"/>
                        <a:pt x="1520" y="821"/>
                        <a:pt x="152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8" name="Google Shape;278;p16"/>
                <p:cNvSpPr/>
                <p:nvPr/>
              </p:nvSpPr>
              <p:spPr>
                <a:xfrm>
                  <a:off x="8829759" y="731144"/>
                  <a:ext cx="107748" cy="1050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5" h="1825" extrusionOk="0">
                      <a:moveTo>
                        <a:pt x="912" y="1"/>
                      </a:moveTo>
                      <a:cubicBezTo>
                        <a:pt x="912" y="517"/>
                        <a:pt x="517" y="913"/>
                        <a:pt x="0" y="913"/>
                      </a:cubicBezTo>
                      <a:cubicBezTo>
                        <a:pt x="517" y="913"/>
                        <a:pt x="912" y="1338"/>
                        <a:pt x="912" y="1824"/>
                      </a:cubicBezTo>
                      <a:cubicBezTo>
                        <a:pt x="912" y="1338"/>
                        <a:pt x="1338" y="913"/>
                        <a:pt x="1824" y="913"/>
                      </a:cubicBezTo>
                      <a:cubicBezTo>
                        <a:pt x="1338" y="913"/>
                        <a:pt x="912" y="517"/>
                        <a:pt x="912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9" name="Google Shape;279;p16"/>
                <p:cNvSpPr/>
                <p:nvPr/>
              </p:nvSpPr>
              <p:spPr>
                <a:xfrm>
                  <a:off x="8816050" y="3168538"/>
                  <a:ext cx="177710" cy="173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0" h="3010" extrusionOk="0">
                      <a:moveTo>
                        <a:pt x="1520" y="1"/>
                      </a:moveTo>
                      <a:cubicBezTo>
                        <a:pt x="1520" y="821"/>
                        <a:pt x="852" y="1490"/>
                        <a:pt x="1" y="1490"/>
                      </a:cubicBezTo>
                      <a:cubicBezTo>
                        <a:pt x="852" y="1490"/>
                        <a:pt x="1520" y="2189"/>
                        <a:pt x="1520" y="3010"/>
                      </a:cubicBezTo>
                      <a:cubicBezTo>
                        <a:pt x="1520" y="2189"/>
                        <a:pt x="2189" y="1490"/>
                        <a:pt x="3010" y="1490"/>
                      </a:cubicBezTo>
                      <a:cubicBezTo>
                        <a:pt x="2189" y="1490"/>
                        <a:pt x="1520" y="821"/>
                        <a:pt x="152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0" name="Google Shape;280;p16"/>
                <p:cNvSpPr/>
                <p:nvPr/>
              </p:nvSpPr>
              <p:spPr>
                <a:xfrm>
                  <a:off x="364134" y="4349444"/>
                  <a:ext cx="107748" cy="1050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5" h="1825" extrusionOk="0">
                      <a:moveTo>
                        <a:pt x="912" y="1"/>
                      </a:moveTo>
                      <a:cubicBezTo>
                        <a:pt x="912" y="517"/>
                        <a:pt x="517" y="913"/>
                        <a:pt x="0" y="913"/>
                      </a:cubicBezTo>
                      <a:cubicBezTo>
                        <a:pt x="517" y="913"/>
                        <a:pt x="912" y="1338"/>
                        <a:pt x="912" y="1824"/>
                      </a:cubicBezTo>
                      <a:cubicBezTo>
                        <a:pt x="912" y="1338"/>
                        <a:pt x="1338" y="913"/>
                        <a:pt x="1824" y="913"/>
                      </a:cubicBezTo>
                      <a:cubicBezTo>
                        <a:pt x="1338" y="913"/>
                        <a:pt x="912" y="517"/>
                        <a:pt x="912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1" name="Google Shape;281;p16"/>
                <p:cNvSpPr/>
                <p:nvPr/>
              </p:nvSpPr>
              <p:spPr>
                <a:xfrm>
                  <a:off x="2942450" y="228588"/>
                  <a:ext cx="91436" cy="914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0" h="3010" extrusionOk="0">
                      <a:moveTo>
                        <a:pt x="1520" y="1"/>
                      </a:moveTo>
                      <a:cubicBezTo>
                        <a:pt x="1520" y="821"/>
                        <a:pt x="852" y="1490"/>
                        <a:pt x="1" y="1490"/>
                      </a:cubicBezTo>
                      <a:cubicBezTo>
                        <a:pt x="852" y="1490"/>
                        <a:pt x="1520" y="2189"/>
                        <a:pt x="1520" y="3010"/>
                      </a:cubicBezTo>
                      <a:cubicBezTo>
                        <a:pt x="1520" y="2189"/>
                        <a:pt x="2189" y="1490"/>
                        <a:pt x="3010" y="1490"/>
                      </a:cubicBezTo>
                      <a:cubicBezTo>
                        <a:pt x="2189" y="1490"/>
                        <a:pt x="1520" y="821"/>
                        <a:pt x="152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2" name="Google Shape;282;p16"/>
                <p:cNvSpPr/>
                <p:nvPr/>
              </p:nvSpPr>
              <p:spPr>
                <a:xfrm>
                  <a:off x="6024525" y="148088"/>
                  <a:ext cx="177710" cy="173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0" h="3010" extrusionOk="0">
                      <a:moveTo>
                        <a:pt x="1520" y="1"/>
                      </a:moveTo>
                      <a:cubicBezTo>
                        <a:pt x="1520" y="821"/>
                        <a:pt x="852" y="1490"/>
                        <a:pt x="1" y="1490"/>
                      </a:cubicBezTo>
                      <a:cubicBezTo>
                        <a:pt x="852" y="1490"/>
                        <a:pt x="1520" y="2189"/>
                        <a:pt x="1520" y="3010"/>
                      </a:cubicBezTo>
                      <a:cubicBezTo>
                        <a:pt x="1520" y="2189"/>
                        <a:pt x="2189" y="1490"/>
                        <a:pt x="3010" y="1490"/>
                      </a:cubicBezTo>
                      <a:cubicBezTo>
                        <a:pt x="2189" y="1490"/>
                        <a:pt x="1520" y="821"/>
                        <a:pt x="152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283" name="Google Shape;283;p16"/>
            <p:cNvSpPr/>
            <p:nvPr/>
          </p:nvSpPr>
          <p:spPr>
            <a:xfrm flipH="1">
              <a:off x="6055159" y="4835913"/>
              <a:ext cx="177710" cy="173263"/>
            </a:xfrm>
            <a:custGeom>
              <a:avLst/>
              <a:gdLst/>
              <a:ahLst/>
              <a:cxnLst/>
              <a:rect l="l" t="t" r="r" b="b"/>
              <a:pathLst>
                <a:path w="3010" h="3010" extrusionOk="0">
                  <a:moveTo>
                    <a:pt x="1520" y="1"/>
                  </a:moveTo>
                  <a:cubicBezTo>
                    <a:pt x="1520" y="821"/>
                    <a:pt x="852" y="1490"/>
                    <a:pt x="1" y="1490"/>
                  </a:cubicBezTo>
                  <a:cubicBezTo>
                    <a:pt x="852" y="1490"/>
                    <a:pt x="1520" y="2189"/>
                    <a:pt x="1520" y="3010"/>
                  </a:cubicBezTo>
                  <a:cubicBezTo>
                    <a:pt x="1520" y="2189"/>
                    <a:pt x="2189" y="1490"/>
                    <a:pt x="3010" y="1490"/>
                  </a:cubicBezTo>
                  <a:cubicBezTo>
                    <a:pt x="2189" y="1490"/>
                    <a:pt x="1520" y="821"/>
                    <a:pt x="152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4" name="Google Shape;284;p16"/>
          <p:cNvSpPr txBox="1">
            <a:spLocks noGrp="1"/>
          </p:cNvSpPr>
          <p:nvPr>
            <p:ph type="title"/>
          </p:nvPr>
        </p:nvSpPr>
        <p:spPr>
          <a:xfrm>
            <a:off x="713100" y="463325"/>
            <a:ext cx="7717800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85" name="Google Shape;285;p16"/>
          <p:cNvSpPr txBox="1">
            <a:spLocks noGrp="1"/>
          </p:cNvSpPr>
          <p:nvPr>
            <p:ph type="subTitle" idx="1"/>
          </p:nvPr>
        </p:nvSpPr>
        <p:spPr>
          <a:xfrm>
            <a:off x="2592650" y="1262025"/>
            <a:ext cx="5120700" cy="137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86" name="Google Shape;286;p16"/>
          <p:cNvSpPr txBox="1">
            <a:spLocks noGrp="1"/>
          </p:cNvSpPr>
          <p:nvPr>
            <p:ph type="subTitle" idx="2"/>
          </p:nvPr>
        </p:nvSpPr>
        <p:spPr>
          <a:xfrm>
            <a:off x="2592650" y="2855975"/>
            <a:ext cx="5120700" cy="137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noFill/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100" y="463325"/>
            <a:ext cx="7717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100" y="1152475"/>
            <a:ext cx="7717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5" r:id="rId4"/>
    <p:sldLayoutId id="2147483656" r:id="rId5"/>
    <p:sldLayoutId id="2147483658" r:id="rId6"/>
    <p:sldLayoutId id="2147483659" r:id="rId7"/>
    <p:sldLayoutId id="2147483660" r:id="rId8"/>
    <p:sldLayoutId id="2147483662" r:id="rId9"/>
    <p:sldLayoutId id="2147483665" r:id="rId10"/>
    <p:sldLayoutId id="2147483668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ljazeera.com/news/2020/11/21/nigeria-slips-into-recession-blamed-on-covid-19-and-oil-prices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.xml"/><Relationship Id="rId5" Type="http://schemas.openxmlformats.org/officeDocument/2006/relationships/hyperlink" Target="https://slidesgo.com/theme/covid-19-vaccine-breakthrough-case-investigation-and-reporting#search-Coronavirus&amp;position-7&amp;results-86" TargetMode="External"/><Relationship Id="rId4" Type="http://schemas.openxmlformats.org/officeDocument/2006/relationships/hyperlink" Target="https://www.pwc.com/ng/en/assets/pdf/economic-alert-october-2020.pdf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Daheer/Nigeria-COVID-19-Data-Analysis-Using-Python/blob/main/Budget%20data.csv" TargetMode="External"/><Relationship Id="rId3" Type="http://schemas.openxmlformats.org/officeDocument/2006/relationships/hyperlink" Target="https://covid19.ncdc.gov.ng/" TargetMode="External"/><Relationship Id="rId7" Type="http://schemas.openxmlformats.org/officeDocument/2006/relationships/hyperlink" Target="https://github.com/owid/covid-19-data/blob/master/public/data/vaccinations/vaccinations.csv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6" Type="http://schemas.openxmlformats.org/officeDocument/2006/relationships/hyperlink" Target="https://github.com/Daheer/Nigeria-COVID-19-Data-Analysis-Using-Python/blob/main/RealGDP.csv" TargetMode="External"/><Relationship Id="rId5" Type="http://schemas.openxmlformats.org/officeDocument/2006/relationships/hyperlink" Target="https://github.com/Daheer/Nigeria-COVID-19-Data-Analysis-Using-Python/blob/main/covid_external.csv" TargetMode="External"/><Relationship Id="rId4" Type="http://schemas.openxmlformats.org/officeDocument/2006/relationships/hyperlink" Target="https://github.com/CSSEGISandData/COVID-19/tree/master/csse_covid_19_data/csse_covid_19_time_series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35"/>
          <p:cNvSpPr txBox="1">
            <a:spLocks noGrp="1"/>
          </p:cNvSpPr>
          <p:nvPr>
            <p:ph type="ctrTitle"/>
          </p:nvPr>
        </p:nvSpPr>
        <p:spPr>
          <a:xfrm>
            <a:off x="713100" y="885175"/>
            <a:ext cx="5727000" cy="2560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Nigeria COVID-19 Data Analysis using Python</a:t>
            </a:r>
            <a:endParaRPr sz="2000" dirty="0">
              <a:solidFill>
                <a:schemeClr val="lt1"/>
              </a:solidFill>
            </a:endParaRPr>
          </a:p>
        </p:txBody>
      </p:sp>
      <p:sp>
        <p:nvSpPr>
          <p:cNvPr id="610" name="Google Shape;610;p35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Dahiru Ibrahim Dahiru</a:t>
            </a:r>
            <a:endParaRPr dirty="0"/>
          </a:p>
        </p:txBody>
      </p:sp>
      <p:grpSp>
        <p:nvGrpSpPr>
          <p:cNvPr id="612" name="Google Shape;612;p35"/>
          <p:cNvGrpSpPr/>
          <p:nvPr/>
        </p:nvGrpSpPr>
        <p:grpSpPr>
          <a:xfrm>
            <a:off x="7039242" y="3240401"/>
            <a:ext cx="1391664" cy="1356837"/>
            <a:chOff x="7039242" y="3212048"/>
            <a:chExt cx="1391664" cy="1356837"/>
          </a:xfrm>
        </p:grpSpPr>
        <p:sp>
          <p:nvSpPr>
            <p:cNvPr id="613" name="Google Shape;613;p35"/>
            <p:cNvSpPr/>
            <p:nvPr/>
          </p:nvSpPr>
          <p:spPr>
            <a:xfrm>
              <a:off x="7039242" y="3212048"/>
              <a:ext cx="1391664" cy="1356837"/>
            </a:xfrm>
            <a:custGeom>
              <a:avLst/>
              <a:gdLst/>
              <a:ahLst/>
              <a:cxnLst/>
              <a:rect l="l" t="t" r="r" b="b"/>
              <a:pathLst>
                <a:path w="22448" h="21888" extrusionOk="0">
                  <a:moveTo>
                    <a:pt x="8516" y="0"/>
                  </a:moveTo>
                  <a:cubicBezTo>
                    <a:pt x="8240" y="0"/>
                    <a:pt x="7964" y="54"/>
                    <a:pt x="7699" y="162"/>
                  </a:cubicBezTo>
                  <a:lnTo>
                    <a:pt x="6133" y="809"/>
                  </a:lnTo>
                  <a:cubicBezTo>
                    <a:pt x="5599" y="1028"/>
                    <a:pt x="5184" y="1444"/>
                    <a:pt x="4961" y="1972"/>
                  </a:cubicBezTo>
                  <a:cubicBezTo>
                    <a:pt x="4742" y="2506"/>
                    <a:pt x="4742" y="3090"/>
                    <a:pt x="4957" y="3618"/>
                  </a:cubicBezTo>
                  <a:cubicBezTo>
                    <a:pt x="4996" y="3708"/>
                    <a:pt x="5039" y="3795"/>
                    <a:pt x="5086" y="3877"/>
                  </a:cubicBezTo>
                  <a:lnTo>
                    <a:pt x="4690" y="4269"/>
                  </a:lnTo>
                  <a:cubicBezTo>
                    <a:pt x="4671" y="4285"/>
                    <a:pt x="4655" y="4303"/>
                    <a:pt x="4636" y="4319"/>
                  </a:cubicBezTo>
                  <a:cubicBezTo>
                    <a:pt x="4624" y="4335"/>
                    <a:pt x="4608" y="4347"/>
                    <a:pt x="4596" y="4363"/>
                  </a:cubicBezTo>
                  <a:lnTo>
                    <a:pt x="4169" y="4782"/>
                  </a:lnTo>
                  <a:cubicBezTo>
                    <a:pt x="4091" y="4735"/>
                    <a:pt x="4005" y="4692"/>
                    <a:pt x="3914" y="4656"/>
                  </a:cubicBezTo>
                  <a:cubicBezTo>
                    <a:pt x="3648" y="4546"/>
                    <a:pt x="3371" y="4494"/>
                    <a:pt x="3098" y="4494"/>
                  </a:cubicBezTo>
                  <a:cubicBezTo>
                    <a:pt x="2254" y="4494"/>
                    <a:pt x="1450" y="4993"/>
                    <a:pt x="1109" y="5816"/>
                  </a:cubicBezTo>
                  <a:lnTo>
                    <a:pt x="455" y="7383"/>
                  </a:lnTo>
                  <a:cubicBezTo>
                    <a:pt x="1" y="8477"/>
                    <a:pt x="518" y="9739"/>
                    <a:pt x="1611" y="10197"/>
                  </a:cubicBezTo>
                  <a:cubicBezTo>
                    <a:pt x="1701" y="10232"/>
                    <a:pt x="1791" y="10263"/>
                    <a:pt x="1885" y="10291"/>
                  </a:cubicBezTo>
                  <a:lnTo>
                    <a:pt x="1881" y="11572"/>
                  </a:lnTo>
                  <a:cubicBezTo>
                    <a:pt x="1791" y="11596"/>
                    <a:pt x="1701" y="11627"/>
                    <a:pt x="1615" y="11662"/>
                  </a:cubicBezTo>
                  <a:cubicBezTo>
                    <a:pt x="1082" y="11882"/>
                    <a:pt x="670" y="12292"/>
                    <a:pt x="447" y="12826"/>
                  </a:cubicBezTo>
                  <a:cubicBezTo>
                    <a:pt x="228" y="13354"/>
                    <a:pt x="224" y="13942"/>
                    <a:pt x="444" y="14471"/>
                  </a:cubicBezTo>
                  <a:lnTo>
                    <a:pt x="741" y="15192"/>
                  </a:lnTo>
                  <a:cubicBezTo>
                    <a:pt x="749" y="15208"/>
                    <a:pt x="753" y="15220"/>
                    <a:pt x="757" y="15235"/>
                  </a:cubicBezTo>
                  <a:cubicBezTo>
                    <a:pt x="764" y="15251"/>
                    <a:pt x="773" y="15267"/>
                    <a:pt x="777" y="15282"/>
                  </a:cubicBezTo>
                  <a:cubicBezTo>
                    <a:pt x="784" y="15294"/>
                    <a:pt x="788" y="15302"/>
                    <a:pt x="793" y="15314"/>
                  </a:cubicBezTo>
                  <a:lnTo>
                    <a:pt x="1090" y="16039"/>
                  </a:lnTo>
                  <a:cubicBezTo>
                    <a:pt x="1423" y="16849"/>
                    <a:pt x="2203" y="17374"/>
                    <a:pt x="3080" y="17374"/>
                  </a:cubicBezTo>
                  <a:cubicBezTo>
                    <a:pt x="3362" y="17374"/>
                    <a:pt x="3641" y="17319"/>
                    <a:pt x="3896" y="17214"/>
                  </a:cubicBezTo>
                  <a:cubicBezTo>
                    <a:pt x="3985" y="17175"/>
                    <a:pt x="4071" y="17135"/>
                    <a:pt x="4154" y="17084"/>
                  </a:cubicBezTo>
                  <a:lnTo>
                    <a:pt x="5059" y="17997"/>
                  </a:lnTo>
                  <a:cubicBezTo>
                    <a:pt x="5012" y="18079"/>
                    <a:pt x="4972" y="18162"/>
                    <a:pt x="4937" y="18249"/>
                  </a:cubicBezTo>
                  <a:cubicBezTo>
                    <a:pt x="4479" y="19341"/>
                    <a:pt x="4996" y="20603"/>
                    <a:pt x="6093" y="21061"/>
                  </a:cubicBezTo>
                  <a:lnTo>
                    <a:pt x="7661" y="21716"/>
                  </a:lnTo>
                  <a:cubicBezTo>
                    <a:pt x="7927" y="21826"/>
                    <a:pt x="8205" y="21880"/>
                    <a:pt x="8487" y="21880"/>
                  </a:cubicBezTo>
                  <a:cubicBezTo>
                    <a:pt x="9361" y="21880"/>
                    <a:pt x="10137" y="21363"/>
                    <a:pt x="10473" y="20560"/>
                  </a:cubicBezTo>
                  <a:cubicBezTo>
                    <a:pt x="10509" y="20470"/>
                    <a:pt x="10540" y="20379"/>
                    <a:pt x="10567" y="20285"/>
                  </a:cubicBezTo>
                  <a:lnTo>
                    <a:pt x="11849" y="20289"/>
                  </a:lnTo>
                  <a:cubicBezTo>
                    <a:pt x="11872" y="20379"/>
                    <a:pt x="11903" y="20466"/>
                    <a:pt x="11939" y="20552"/>
                  </a:cubicBezTo>
                  <a:cubicBezTo>
                    <a:pt x="12272" y="21363"/>
                    <a:pt x="13052" y="21888"/>
                    <a:pt x="13929" y="21888"/>
                  </a:cubicBezTo>
                  <a:cubicBezTo>
                    <a:pt x="14211" y="21888"/>
                    <a:pt x="14489" y="21833"/>
                    <a:pt x="14748" y="21728"/>
                  </a:cubicBezTo>
                  <a:lnTo>
                    <a:pt x="15446" y="21437"/>
                  </a:lnTo>
                  <a:cubicBezTo>
                    <a:pt x="15465" y="21433"/>
                    <a:pt x="15480" y="21426"/>
                    <a:pt x="15500" y="21417"/>
                  </a:cubicBezTo>
                  <a:cubicBezTo>
                    <a:pt x="15516" y="21414"/>
                    <a:pt x="15527" y="21406"/>
                    <a:pt x="15543" y="21402"/>
                  </a:cubicBezTo>
                  <a:cubicBezTo>
                    <a:pt x="15571" y="21390"/>
                    <a:pt x="15598" y="21379"/>
                    <a:pt x="15626" y="21363"/>
                  </a:cubicBezTo>
                  <a:lnTo>
                    <a:pt x="16315" y="21081"/>
                  </a:lnTo>
                  <a:cubicBezTo>
                    <a:pt x="16849" y="20862"/>
                    <a:pt x="17263" y="20450"/>
                    <a:pt x="17487" y="19918"/>
                  </a:cubicBezTo>
                  <a:cubicBezTo>
                    <a:pt x="17706" y="19384"/>
                    <a:pt x="17706" y="18800"/>
                    <a:pt x="17491" y="18276"/>
                  </a:cubicBezTo>
                  <a:cubicBezTo>
                    <a:pt x="17455" y="18186"/>
                    <a:pt x="17413" y="18099"/>
                    <a:pt x="17361" y="18017"/>
                  </a:cubicBezTo>
                  <a:lnTo>
                    <a:pt x="18274" y="17108"/>
                  </a:lnTo>
                  <a:cubicBezTo>
                    <a:pt x="18353" y="17155"/>
                    <a:pt x="18439" y="17198"/>
                    <a:pt x="18525" y="17238"/>
                  </a:cubicBezTo>
                  <a:cubicBezTo>
                    <a:pt x="18791" y="17347"/>
                    <a:pt x="19070" y="17402"/>
                    <a:pt x="19355" y="17402"/>
                  </a:cubicBezTo>
                  <a:cubicBezTo>
                    <a:pt x="20225" y="17402"/>
                    <a:pt x="21001" y="16880"/>
                    <a:pt x="21339" y="16077"/>
                  </a:cubicBezTo>
                  <a:lnTo>
                    <a:pt x="21636" y="15365"/>
                  </a:lnTo>
                  <a:cubicBezTo>
                    <a:pt x="21652" y="15334"/>
                    <a:pt x="21663" y="15298"/>
                    <a:pt x="21679" y="15267"/>
                  </a:cubicBezTo>
                  <a:cubicBezTo>
                    <a:pt x="21683" y="15251"/>
                    <a:pt x="21691" y="15239"/>
                    <a:pt x="21695" y="15223"/>
                  </a:cubicBezTo>
                  <a:lnTo>
                    <a:pt x="21695" y="15220"/>
                  </a:lnTo>
                  <a:lnTo>
                    <a:pt x="21992" y="14511"/>
                  </a:lnTo>
                  <a:cubicBezTo>
                    <a:pt x="22447" y="13417"/>
                    <a:pt x="21930" y="12155"/>
                    <a:pt x="20849" y="11701"/>
                  </a:cubicBezTo>
                  <a:cubicBezTo>
                    <a:pt x="20755" y="11662"/>
                    <a:pt x="20661" y="11631"/>
                    <a:pt x="20567" y="11603"/>
                  </a:cubicBezTo>
                  <a:lnTo>
                    <a:pt x="20567" y="11055"/>
                  </a:lnTo>
                  <a:cubicBezTo>
                    <a:pt x="20567" y="11027"/>
                    <a:pt x="20570" y="11000"/>
                    <a:pt x="20570" y="10969"/>
                  </a:cubicBezTo>
                  <a:cubicBezTo>
                    <a:pt x="20570" y="10941"/>
                    <a:pt x="20570" y="10918"/>
                    <a:pt x="20567" y="10890"/>
                  </a:cubicBezTo>
                  <a:lnTo>
                    <a:pt x="20570" y="10318"/>
                  </a:lnTo>
                  <a:cubicBezTo>
                    <a:pt x="20661" y="10294"/>
                    <a:pt x="20751" y="10263"/>
                    <a:pt x="20840" y="10224"/>
                  </a:cubicBezTo>
                  <a:cubicBezTo>
                    <a:pt x="21370" y="10005"/>
                    <a:pt x="21785" y="9593"/>
                    <a:pt x="22004" y="9064"/>
                  </a:cubicBezTo>
                  <a:cubicBezTo>
                    <a:pt x="22223" y="8531"/>
                    <a:pt x="22223" y="7947"/>
                    <a:pt x="22004" y="7419"/>
                  </a:cubicBezTo>
                  <a:lnTo>
                    <a:pt x="21357" y="5847"/>
                  </a:lnTo>
                  <a:cubicBezTo>
                    <a:pt x="21016" y="5020"/>
                    <a:pt x="20212" y="4520"/>
                    <a:pt x="19367" y="4520"/>
                  </a:cubicBezTo>
                  <a:cubicBezTo>
                    <a:pt x="19097" y="4520"/>
                    <a:pt x="18822" y="4571"/>
                    <a:pt x="18556" y="4680"/>
                  </a:cubicBezTo>
                  <a:cubicBezTo>
                    <a:pt x="18552" y="4680"/>
                    <a:pt x="18552" y="4684"/>
                    <a:pt x="18549" y="4684"/>
                  </a:cubicBezTo>
                  <a:cubicBezTo>
                    <a:pt x="18462" y="4719"/>
                    <a:pt x="18377" y="4762"/>
                    <a:pt x="18298" y="4809"/>
                  </a:cubicBezTo>
                  <a:lnTo>
                    <a:pt x="17921" y="4433"/>
                  </a:lnTo>
                  <a:cubicBezTo>
                    <a:pt x="17898" y="4406"/>
                    <a:pt x="17874" y="4382"/>
                    <a:pt x="17851" y="4355"/>
                  </a:cubicBezTo>
                  <a:cubicBezTo>
                    <a:pt x="17827" y="4335"/>
                    <a:pt x="17804" y="4312"/>
                    <a:pt x="17784" y="4292"/>
                  </a:cubicBezTo>
                  <a:lnTo>
                    <a:pt x="17389" y="3896"/>
                  </a:lnTo>
                  <a:cubicBezTo>
                    <a:pt x="17436" y="3815"/>
                    <a:pt x="17475" y="3732"/>
                    <a:pt x="17511" y="3645"/>
                  </a:cubicBezTo>
                  <a:cubicBezTo>
                    <a:pt x="17968" y="2553"/>
                    <a:pt x="17451" y="1291"/>
                    <a:pt x="16355" y="833"/>
                  </a:cubicBezTo>
                  <a:lnTo>
                    <a:pt x="15641" y="535"/>
                  </a:lnTo>
                  <a:cubicBezTo>
                    <a:pt x="15598" y="515"/>
                    <a:pt x="15551" y="495"/>
                    <a:pt x="15500" y="476"/>
                  </a:cubicBezTo>
                  <a:lnTo>
                    <a:pt x="15496" y="476"/>
                  </a:lnTo>
                  <a:lnTo>
                    <a:pt x="14791" y="182"/>
                  </a:lnTo>
                  <a:cubicBezTo>
                    <a:pt x="14523" y="69"/>
                    <a:pt x="14240" y="12"/>
                    <a:pt x="13957" y="12"/>
                  </a:cubicBezTo>
                  <a:cubicBezTo>
                    <a:pt x="13681" y="12"/>
                    <a:pt x="13405" y="66"/>
                    <a:pt x="13142" y="174"/>
                  </a:cubicBezTo>
                  <a:cubicBezTo>
                    <a:pt x="12609" y="390"/>
                    <a:pt x="12194" y="805"/>
                    <a:pt x="11974" y="1334"/>
                  </a:cubicBezTo>
                  <a:cubicBezTo>
                    <a:pt x="11939" y="1424"/>
                    <a:pt x="11907" y="1514"/>
                    <a:pt x="11884" y="1605"/>
                  </a:cubicBezTo>
                  <a:lnTo>
                    <a:pt x="10599" y="1600"/>
                  </a:lnTo>
                  <a:cubicBezTo>
                    <a:pt x="10576" y="1511"/>
                    <a:pt x="10544" y="1424"/>
                    <a:pt x="10509" y="1338"/>
                  </a:cubicBezTo>
                  <a:cubicBezTo>
                    <a:pt x="10294" y="805"/>
                    <a:pt x="9882" y="390"/>
                    <a:pt x="9349" y="171"/>
                  </a:cubicBezTo>
                  <a:cubicBezTo>
                    <a:pt x="9081" y="57"/>
                    <a:pt x="8799" y="0"/>
                    <a:pt x="85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14" name="Google Shape;614;p35"/>
            <p:cNvGrpSpPr/>
            <p:nvPr/>
          </p:nvGrpSpPr>
          <p:grpSpPr>
            <a:xfrm>
              <a:off x="7165257" y="3320685"/>
              <a:ext cx="1139530" cy="1139530"/>
              <a:chOff x="1368075" y="1017775"/>
              <a:chExt cx="487875" cy="487875"/>
            </a:xfrm>
          </p:grpSpPr>
          <p:sp>
            <p:nvSpPr>
              <p:cNvPr id="615" name="Google Shape;615;p35"/>
              <p:cNvSpPr/>
              <p:nvPr/>
            </p:nvSpPr>
            <p:spPr>
              <a:xfrm>
                <a:off x="1475225" y="1141725"/>
                <a:ext cx="273575" cy="240750"/>
              </a:xfrm>
              <a:custGeom>
                <a:avLst/>
                <a:gdLst/>
                <a:ahLst/>
                <a:cxnLst/>
                <a:rect l="l" t="t" r="r" b="b"/>
                <a:pathLst>
                  <a:path w="10943" h="9630" extrusionOk="0">
                    <a:moveTo>
                      <a:pt x="5489" y="1"/>
                    </a:moveTo>
                    <a:cubicBezTo>
                      <a:pt x="3592" y="1"/>
                      <a:pt x="1792" y="1115"/>
                      <a:pt x="1034" y="2976"/>
                    </a:cubicBezTo>
                    <a:cubicBezTo>
                      <a:pt x="0" y="5408"/>
                      <a:pt x="1155" y="8234"/>
                      <a:pt x="3617" y="9268"/>
                    </a:cubicBezTo>
                    <a:cubicBezTo>
                      <a:pt x="4218" y="9513"/>
                      <a:pt x="4839" y="9629"/>
                      <a:pt x="5450" y="9629"/>
                    </a:cubicBezTo>
                    <a:cubicBezTo>
                      <a:pt x="7340" y="9629"/>
                      <a:pt x="9128" y="8515"/>
                      <a:pt x="9909" y="6654"/>
                    </a:cubicBezTo>
                    <a:cubicBezTo>
                      <a:pt x="10943" y="4222"/>
                      <a:pt x="9757" y="1395"/>
                      <a:pt x="7326" y="362"/>
                    </a:cubicBezTo>
                    <a:cubicBezTo>
                      <a:pt x="6724" y="117"/>
                      <a:pt x="6102" y="1"/>
                      <a:pt x="548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" name="Google Shape;616;p35"/>
              <p:cNvSpPr/>
              <p:nvPr/>
            </p:nvSpPr>
            <p:spPr>
              <a:xfrm>
                <a:off x="1523850" y="1282275"/>
                <a:ext cx="64625" cy="56900"/>
              </a:xfrm>
              <a:custGeom>
                <a:avLst/>
                <a:gdLst/>
                <a:ahLst/>
                <a:cxnLst/>
                <a:rect l="l" t="t" r="r" b="b"/>
                <a:pathLst>
                  <a:path w="2585" h="2276" extrusionOk="0">
                    <a:moveTo>
                      <a:pt x="1295" y="1"/>
                    </a:moveTo>
                    <a:cubicBezTo>
                      <a:pt x="850" y="1"/>
                      <a:pt x="427" y="263"/>
                      <a:pt x="244" y="698"/>
                    </a:cubicBezTo>
                    <a:cubicBezTo>
                      <a:pt x="1" y="1275"/>
                      <a:pt x="274" y="1944"/>
                      <a:pt x="852" y="2187"/>
                    </a:cubicBezTo>
                    <a:cubicBezTo>
                      <a:pt x="995" y="2247"/>
                      <a:pt x="1144" y="2276"/>
                      <a:pt x="1290" y="2276"/>
                    </a:cubicBezTo>
                    <a:cubicBezTo>
                      <a:pt x="1735" y="2276"/>
                      <a:pt x="2158" y="2013"/>
                      <a:pt x="2341" y="1579"/>
                    </a:cubicBezTo>
                    <a:cubicBezTo>
                      <a:pt x="2584" y="1002"/>
                      <a:pt x="2311" y="333"/>
                      <a:pt x="1733" y="90"/>
                    </a:cubicBezTo>
                    <a:cubicBezTo>
                      <a:pt x="1590" y="29"/>
                      <a:pt x="1441" y="1"/>
                      <a:pt x="129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" name="Google Shape;617;p35"/>
              <p:cNvSpPr/>
              <p:nvPr/>
            </p:nvSpPr>
            <p:spPr>
              <a:xfrm>
                <a:off x="1536775" y="1174550"/>
                <a:ext cx="106400" cy="93450"/>
              </a:xfrm>
              <a:custGeom>
                <a:avLst/>
                <a:gdLst/>
                <a:ahLst/>
                <a:cxnLst/>
                <a:rect l="l" t="t" r="r" b="b"/>
                <a:pathLst>
                  <a:path w="4256" h="3738" extrusionOk="0">
                    <a:moveTo>
                      <a:pt x="2120" y="1"/>
                    </a:moveTo>
                    <a:cubicBezTo>
                      <a:pt x="1391" y="1"/>
                      <a:pt x="694" y="435"/>
                      <a:pt x="395" y="1146"/>
                    </a:cubicBezTo>
                    <a:cubicBezTo>
                      <a:pt x="0" y="2089"/>
                      <a:pt x="456" y="3183"/>
                      <a:pt x="1398" y="3578"/>
                    </a:cubicBezTo>
                    <a:cubicBezTo>
                      <a:pt x="1639" y="3686"/>
                      <a:pt x="1889" y="3738"/>
                      <a:pt x="2134" y="3738"/>
                    </a:cubicBezTo>
                    <a:cubicBezTo>
                      <a:pt x="2853" y="3738"/>
                      <a:pt x="3536" y="3300"/>
                      <a:pt x="3830" y="2575"/>
                    </a:cubicBezTo>
                    <a:cubicBezTo>
                      <a:pt x="4256" y="1633"/>
                      <a:pt x="3800" y="538"/>
                      <a:pt x="2827" y="143"/>
                    </a:cubicBezTo>
                    <a:cubicBezTo>
                      <a:pt x="2596" y="46"/>
                      <a:pt x="2356" y="1"/>
                      <a:pt x="212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" name="Google Shape;618;p35"/>
              <p:cNvSpPr/>
              <p:nvPr/>
            </p:nvSpPr>
            <p:spPr>
              <a:xfrm>
                <a:off x="1599850" y="1271625"/>
                <a:ext cx="88150" cy="77450"/>
              </a:xfrm>
              <a:custGeom>
                <a:avLst/>
                <a:gdLst/>
                <a:ahLst/>
                <a:cxnLst/>
                <a:rect l="l" t="t" r="r" b="b"/>
                <a:pathLst>
                  <a:path w="3526" h="3098" extrusionOk="0">
                    <a:moveTo>
                      <a:pt x="1781" y="1"/>
                    </a:moveTo>
                    <a:cubicBezTo>
                      <a:pt x="1170" y="1"/>
                      <a:pt x="587" y="367"/>
                      <a:pt x="334" y="941"/>
                    </a:cubicBezTo>
                    <a:cubicBezTo>
                      <a:pt x="0" y="1731"/>
                      <a:pt x="395" y="2643"/>
                      <a:pt x="1186" y="2978"/>
                    </a:cubicBezTo>
                    <a:cubicBezTo>
                      <a:pt x="1370" y="3059"/>
                      <a:pt x="1563" y="3097"/>
                      <a:pt x="1755" y="3097"/>
                    </a:cubicBezTo>
                    <a:cubicBezTo>
                      <a:pt x="2354" y="3097"/>
                      <a:pt x="2938" y="2725"/>
                      <a:pt x="3192" y="2127"/>
                    </a:cubicBezTo>
                    <a:cubicBezTo>
                      <a:pt x="3526" y="1336"/>
                      <a:pt x="3131" y="455"/>
                      <a:pt x="2371" y="121"/>
                    </a:cubicBezTo>
                    <a:cubicBezTo>
                      <a:pt x="2178" y="39"/>
                      <a:pt x="1978" y="1"/>
                      <a:pt x="178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" name="Google Shape;619;p35"/>
              <p:cNvSpPr/>
              <p:nvPr/>
            </p:nvSpPr>
            <p:spPr>
              <a:xfrm>
                <a:off x="1655300" y="1212200"/>
                <a:ext cx="51700" cy="45075"/>
              </a:xfrm>
              <a:custGeom>
                <a:avLst/>
                <a:gdLst/>
                <a:ahLst/>
                <a:cxnLst/>
                <a:rect l="l" t="t" r="r" b="b"/>
                <a:pathLst>
                  <a:path w="2068" h="1803" extrusionOk="0">
                    <a:moveTo>
                      <a:pt x="1033" y="1"/>
                    </a:moveTo>
                    <a:cubicBezTo>
                      <a:pt x="682" y="1"/>
                      <a:pt x="352" y="207"/>
                      <a:pt x="214" y="552"/>
                    </a:cubicBezTo>
                    <a:cubicBezTo>
                      <a:pt x="1" y="1008"/>
                      <a:pt x="214" y="1525"/>
                      <a:pt x="700" y="1738"/>
                    </a:cubicBezTo>
                    <a:cubicBezTo>
                      <a:pt x="810" y="1782"/>
                      <a:pt x="924" y="1803"/>
                      <a:pt x="1036" y="1803"/>
                    </a:cubicBezTo>
                    <a:cubicBezTo>
                      <a:pt x="1387" y="1803"/>
                      <a:pt x="1717" y="1597"/>
                      <a:pt x="1855" y="1251"/>
                    </a:cubicBezTo>
                    <a:cubicBezTo>
                      <a:pt x="2068" y="795"/>
                      <a:pt x="1855" y="248"/>
                      <a:pt x="1369" y="66"/>
                    </a:cubicBezTo>
                    <a:cubicBezTo>
                      <a:pt x="1258" y="22"/>
                      <a:pt x="1145" y="1"/>
                      <a:pt x="103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" name="Google Shape;620;p35"/>
              <p:cNvSpPr/>
              <p:nvPr/>
            </p:nvSpPr>
            <p:spPr>
              <a:xfrm>
                <a:off x="1475225" y="1125675"/>
                <a:ext cx="273575" cy="272825"/>
              </a:xfrm>
              <a:custGeom>
                <a:avLst/>
                <a:gdLst/>
                <a:ahLst/>
                <a:cxnLst/>
                <a:rect l="l" t="t" r="r" b="b"/>
                <a:pathLst>
                  <a:path w="10943" h="10913" fill="none" extrusionOk="0">
                    <a:moveTo>
                      <a:pt x="9909" y="7296"/>
                    </a:moveTo>
                    <a:cubicBezTo>
                      <a:pt x="8876" y="9758"/>
                      <a:pt x="6079" y="10913"/>
                      <a:pt x="3617" y="9910"/>
                    </a:cubicBezTo>
                    <a:cubicBezTo>
                      <a:pt x="1155" y="8876"/>
                      <a:pt x="0" y="6050"/>
                      <a:pt x="1034" y="3618"/>
                    </a:cubicBezTo>
                    <a:cubicBezTo>
                      <a:pt x="2037" y="1156"/>
                      <a:pt x="4864" y="1"/>
                      <a:pt x="7326" y="1004"/>
                    </a:cubicBezTo>
                    <a:cubicBezTo>
                      <a:pt x="9757" y="2037"/>
                      <a:pt x="10943" y="4864"/>
                      <a:pt x="9909" y="7296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" name="Google Shape;621;p35"/>
              <p:cNvSpPr/>
              <p:nvPr/>
            </p:nvSpPr>
            <p:spPr>
              <a:xfrm>
                <a:off x="1658350" y="1027650"/>
                <a:ext cx="50950" cy="123150"/>
              </a:xfrm>
              <a:custGeom>
                <a:avLst/>
                <a:gdLst/>
                <a:ahLst/>
                <a:cxnLst/>
                <a:rect l="l" t="t" r="r" b="b"/>
                <a:pathLst>
                  <a:path w="2038" h="4926" fill="none" extrusionOk="0">
                    <a:moveTo>
                      <a:pt x="1" y="4925"/>
                    </a:moveTo>
                    <a:lnTo>
                      <a:pt x="2037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" name="Google Shape;622;p35"/>
              <p:cNvSpPr/>
              <p:nvPr/>
            </p:nvSpPr>
            <p:spPr>
              <a:xfrm>
                <a:off x="1688000" y="1018550"/>
                <a:ext cx="43325" cy="18250"/>
              </a:xfrm>
              <a:custGeom>
                <a:avLst/>
                <a:gdLst/>
                <a:ahLst/>
                <a:cxnLst/>
                <a:rect l="l" t="t" r="r" b="b"/>
                <a:pathLst>
                  <a:path w="1733" h="730" fill="none" extrusionOk="0">
                    <a:moveTo>
                      <a:pt x="0" y="0"/>
                    </a:moveTo>
                    <a:lnTo>
                      <a:pt x="1733" y="73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" name="Google Shape;623;p35"/>
              <p:cNvSpPr/>
              <p:nvPr/>
            </p:nvSpPr>
            <p:spPr>
              <a:xfrm>
                <a:off x="1722950" y="1165200"/>
                <a:ext cx="123875" cy="50950"/>
              </a:xfrm>
              <a:custGeom>
                <a:avLst/>
                <a:gdLst/>
                <a:ahLst/>
                <a:cxnLst/>
                <a:rect l="l" t="t" r="r" b="b"/>
                <a:pathLst>
                  <a:path w="4955" h="2038" fill="none" extrusionOk="0">
                    <a:moveTo>
                      <a:pt x="0" y="2037"/>
                    </a:moveTo>
                    <a:lnTo>
                      <a:pt x="4955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" name="Google Shape;624;p35"/>
              <p:cNvSpPr/>
              <p:nvPr/>
            </p:nvSpPr>
            <p:spPr>
              <a:xfrm>
                <a:off x="1837675" y="1143175"/>
                <a:ext cx="18275" cy="44100"/>
              </a:xfrm>
              <a:custGeom>
                <a:avLst/>
                <a:gdLst/>
                <a:ahLst/>
                <a:cxnLst/>
                <a:rect l="l" t="t" r="r" b="b"/>
                <a:pathLst>
                  <a:path w="731" h="1764" fill="none" extrusionOk="0">
                    <a:moveTo>
                      <a:pt x="1" y="0"/>
                    </a:moveTo>
                    <a:lnTo>
                      <a:pt x="730" y="1763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" name="Google Shape;625;p35"/>
              <p:cNvSpPr/>
              <p:nvPr/>
            </p:nvSpPr>
            <p:spPr>
              <a:xfrm>
                <a:off x="1722950" y="1308050"/>
                <a:ext cx="123875" cy="51700"/>
              </a:xfrm>
              <a:custGeom>
                <a:avLst/>
                <a:gdLst/>
                <a:ahLst/>
                <a:cxnLst/>
                <a:rect l="l" t="t" r="r" b="b"/>
                <a:pathLst>
                  <a:path w="4955" h="2068" fill="none" extrusionOk="0">
                    <a:moveTo>
                      <a:pt x="0" y="1"/>
                    </a:moveTo>
                    <a:lnTo>
                      <a:pt x="4955" y="2068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6" name="Google Shape;626;p35"/>
              <p:cNvSpPr/>
              <p:nvPr/>
            </p:nvSpPr>
            <p:spPr>
              <a:xfrm>
                <a:off x="1837675" y="1337700"/>
                <a:ext cx="17525" cy="43325"/>
              </a:xfrm>
              <a:custGeom>
                <a:avLst/>
                <a:gdLst/>
                <a:ahLst/>
                <a:cxnLst/>
                <a:rect l="l" t="t" r="r" b="b"/>
                <a:pathLst>
                  <a:path w="701" h="1733" fill="none" extrusionOk="0">
                    <a:moveTo>
                      <a:pt x="700" y="0"/>
                    </a:moveTo>
                    <a:lnTo>
                      <a:pt x="1" y="1733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7" name="Google Shape;627;p35"/>
              <p:cNvSpPr/>
              <p:nvPr/>
            </p:nvSpPr>
            <p:spPr>
              <a:xfrm>
                <a:off x="1657600" y="1373400"/>
                <a:ext cx="50925" cy="123900"/>
              </a:xfrm>
              <a:custGeom>
                <a:avLst/>
                <a:gdLst/>
                <a:ahLst/>
                <a:cxnLst/>
                <a:rect l="l" t="t" r="r" b="b"/>
                <a:pathLst>
                  <a:path w="2037" h="4956" fill="none" extrusionOk="0">
                    <a:moveTo>
                      <a:pt x="0" y="1"/>
                    </a:moveTo>
                    <a:lnTo>
                      <a:pt x="2037" y="4955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" name="Google Shape;628;p35"/>
              <p:cNvSpPr/>
              <p:nvPr/>
            </p:nvSpPr>
            <p:spPr>
              <a:xfrm>
                <a:off x="1687225" y="1488150"/>
                <a:ext cx="43350" cy="17500"/>
              </a:xfrm>
              <a:custGeom>
                <a:avLst/>
                <a:gdLst/>
                <a:ahLst/>
                <a:cxnLst/>
                <a:rect l="l" t="t" r="r" b="b"/>
                <a:pathLst>
                  <a:path w="1734" h="700" fill="none" extrusionOk="0">
                    <a:moveTo>
                      <a:pt x="1733" y="1"/>
                    </a:moveTo>
                    <a:lnTo>
                      <a:pt x="1" y="70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" name="Google Shape;629;p35"/>
              <p:cNvSpPr/>
              <p:nvPr/>
            </p:nvSpPr>
            <p:spPr>
              <a:xfrm>
                <a:off x="1513975" y="1373400"/>
                <a:ext cx="51700" cy="123150"/>
              </a:xfrm>
              <a:custGeom>
                <a:avLst/>
                <a:gdLst/>
                <a:ahLst/>
                <a:cxnLst/>
                <a:rect l="l" t="t" r="r" b="b"/>
                <a:pathLst>
                  <a:path w="2068" h="4926" fill="none" extrusionOk="0">
                    <a:moveTo>
                      <a:pt x="2067" y="1"/>
                    </a:moveTo>
                    <a:lnTo>
                      <a:pt x="0" y="4925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" name="Google Shape;630;p35"/>
              <p:cNvSpPr/>
              <p:nvPr/>
            </p:nvSpPr>
            <p:spPr>
              <a:xfrm>
                <a:off x="1492700" y="1487400"/>
                <a:ext cx="43325" cy="18250"/>
              </a:xfrm>
              <a:custGeom>
                <a:avLst/>
                <a:gdLst/>
                <a:ahLst/>
                <a:cxnLst/>
                <a:rect l="l" t="t" r="r" b="b"/>
                <a:pathLst>
                  <a:path w="1733" h="730" fill="none" extrusionOk="0">
                    <a:moveTo>
                      <a:pt x="1733" y="730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" name="Google Shape;631;p35"/>
              <p:cNvSpPr/>
              <p:nvPr/>
            </p:nvSpPr>
            <p:spPr>
              <a:xfrm>
                <a:off x="1377200" y="1308050"/>
                <a:ext cx="123125" cy="50950"/>
              </a:xfrm>
              <a:custGeom>
                <a:avLst/>
                <a:gdLst/>
                <a:ahLst/>
                <a:cxnLst/>
                <a:rect l="l" t="t" r="r" b="b"/>
                <a:pathLst>
                  <a:path w="4925" h="2038" fill="none" extrusionOk="0">
                    <a:moveTo>
                      <a:pt x="4924" y="1"/>
                    </a:moveTo>
                    <a:lnTo>
                      <a:pt x="0" y="2037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2" name="Google Shape;632;p35"/>
              <p:cNvSpPr/>
              <p:nvPr/>
            </p:nvSpPr>
            <p:spPr>
              <a:xfrm>
                <a:off x="1368075" y="1336925"/>
                <a:ext cx="18250" cy="44100"/>
              </a:xfrm>
              <a:custGeom>
                <a:avLst/>
                <a:gdLst/>
                <a:ahLst/>
                <a:cxnLst/>
                <a:rect l="l" t="t" r="r" b="b"/>
                <a:pathLst>
                  <a:path w="730" h="1764" fill="none" extrusionOk="0">
                    <a:moveTo>
                      <a:pt x="730" y="1764"/>
                    </a:moveTo>
                    <a:lnTo>
                      <a:pt x="0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3" name="Google Shape;633;p35"/>
              <p:cNvSpPr/>
              <p:nvPr/>
            </p:nvSpPr>
            <p:spPr>
              <a:xfrm>
                <a:off x="1377200" y="1164450"/>
                <a:ext cx="123875" cy="51700"/>
              </a:xfrm>
              <a:custGeom>
                <a:avLst/>
                <a:gdLst/>
                <a:ahLst/>
                <a:cxnLst/>
                <a:rect l="l" t="t" r="r" b="b"/>
                <a:pathLst>
                  <a:path w="4955" h="2068" fill="none" extrusionOk="0">
                    <a:moveTo>
                      <a:pt x="4955" y="2067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4" name="Google Shape;634;p35"/>
              <p:cNvSpPr/>
              <p:nvPr/>
            </p:nvSpPr>
            <p:spPr>
              <a:xfrm>
                <a:off x="1368075" y="1142400"/>
                <a:ext cx="18250" cy="44100"/>
              </a:xfrm>
              <a:custGeom>
                <a:avLst/>
                <a:gdLst/>
                <a:ahLst/>
                <a:cxnLst/>
                <a:rect l="l" t="t" r="r" b="b"/>
                <a:pathLst>
                  <a:path w="730" h="1764" fill="none" extrusionOk="0">
                    <a:moveTo>
                      <a:pt x="0" y="1764"/>
                    </a:moveTo>
                    <a:lnTo>
                      <a:pt x="730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" name="Google Shape;635;p35"/>
              <p:cNvSpPr/>
              <p:nvPr/>
            </p:nvSpPr>
            <p:spPr>
              <a:xfrm>
                <a:off x="1514725" y="1026900"/>
                <a:ext cx="51700" cy="123900"/>
              </a:xfrm>
              <a:custGeom>
                <a:avLst/>
                <a:gdLst/>
                <a:ahLst/>
                <a:cxnLst/>
                <a:rect l="l" t="t" r="r" b="b"/>
                <a:pathLst>
                  <a:path w="2068" h="4956" fill="none" extrusionOk="0">
                    <a:moveTo>
                      <a:pt x="2068" y="4955"/>
                    </a:moveTo>
                    <a:lnTo>
                      <a:pt x="1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" name="Google Shape;636;p35"/>
              <p:cNvSpPr/>
              <p:nvPr/>
            </p:nvSpPr>
            <p:spPr>
              <a:xfrm>
                <a:off x="1493450" y="1017775"/>
                <a:ext cx="43350" cy="18275"/>
              </a:xfrm>
              <a:custGeom>
                <a:avLst/>
                <a:gdLst/>
                <a:ahLst/>
                <a:cxnLst/>
                <a:rect l="l" t="t" r="r" b="b"/>
                <a:pathLst>
                  <a:path w="1734" h="731" fill="none" extrusionOk="0">
                    <a:moveTo>
                      <a:pt x="1" y="730"/>
                    </a:moveTo>
                    <a:lnTo>
                      <a:pt x="1733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7" name="Google Shape;637;p35"/>
              <p:cNvSpPr/>
              <p:nvPr/>
            </p:nvSpPr>
            <p:spPr>
              <a:xfrm>
                <a:off x="1612000" y="1062625"/>
                <a:ext cx="775" cy="79050"/>
              </a:xfrm>
              <a:custGeom>
                <a:avLst/>
                <a:gdLst/>
                <a:ahLst/>
                <a:cxnLst/>
                <a:rect l="l" t="t" r="r" b="b"/>
                <a:pathLst>
                  <a:path w="31" h="3162" fill="none" extrusionOk="0">
                    <a:moveTo>
                      <a:pt x="0" y="3161"/>
                    </a:moveTo>
                    <a:lnTo>
                      <a:pt x="31" y="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" name="Google Shape;638;p35"/>
              <p:cNvSpPr/>
              <p:nvPr/>
            </p:nvSpPr>
            <p:spPr>
              <a:xfrm>
                <a:off x="1589200" y="1062625"/>
                <a:ext cx="471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886" h="1" fill="none" extrusionOk="0">
                    <a:moveTo>
                      <a:pt x="1" y="0"/>
                    </a:moveTo>
                    <a:lnTo>
                      <a:pt x="1885" y="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9" name="Google Shape;639;p35"/>
              <p:cNvSpPr/>
              <p:nvPr/>
            </p:nvSpPr>
            <p:spPr>
              <a:xfrm>
                <a:off x="1697100" y="1121125"/>
                <a:ext cx="56275" cy="56250"/>
              </a:xfrm>
              <a:custGeom>
                <a:avLst/>
                <a:gdLst/>
                <a:ahLst/>
                <a:cxnLst/>
                <a:rect l="l" t="t" r="r" b="b"/>
                <a:pathLst>
                  <a:path w="2251" h="2250" fill="none" extrusionOk="0">
                    <a:moveTo>
                      <a:pt x="1" y="2250"/>
                    </a:moveTo>
                    <a:lnTo>
                      <a:pt x="2250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0" name="Google Shape;640;p35"/>
              <p:cNvSpPr/>
              <p:nvPr/>
            </p:nvSpPr>
            <p:spPr>
              <a:xfrm>
                <a:off x="1736625" y="1105175"/>
                <a:ext cx="33450" cy="32700"/>
              </a:xfrm>
              <a:custGeom>
                <a:avLst/>
                <a:gdLst/>
                <a:ahLst/>
                <a:cxnLst/>
                <a:rect l="l" t="t" r="r" b="b"/>
                <a:pathLst>
                  <a:path w="1338" h="1308" fill="none" extrusionOk="0">
                    <a:moveTo>
                      <a:pt x="0" y="0"/>
                    </a:moveTo>
                    <a:lnTo>
                      <a:pt x="1338" y="1307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" name="Google Shape;641;p35"/>
              <p:cNvSpPr/>
              <p:nvPr/>
            </p:nvSpPr>
            <p:spPr>
              <a:xfrm>
                <a:off x="1732050" y="1262475"/>
                <a:ext cx="790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3163" h="1" fill="none" extrusionOk="0">
                    <a:moveTo>
                      <a:pt x="1" y="0"/>
                    </a:moveTo>
                    <a:lnTo>
                      <a:pt x="3162" y="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2" name="Google Shape;642;p35"/>
              <p:cNvSpPr/>
              <p:nvPr/>
            </p:nvSpPr>
            <p:spPr>
              <a:xfrm>
                <a:off x="1811100" y="1238900"/>
                <a:ext cx="25" cy="47150"/>
              </a:xfrm>
              <a:custGeom>
                <a:avLst/>
                <a:gdLst/>
                <a:ahLst/>
                <a:cxnLst/>
                <a:rect l="l" t="t" r="r" b="b"/>
                <a:pathLst>
                  <a:path w="1" h="1886" fill="none" extrusionOk="0">
                    <a:moveTo>
                      <a:pt x="0" y="1"/>
                    </a:moveTo>
                    <a:lnTo>
                      <a:pt x="0" y="1885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3" name="Google Shape;643;p35"/>
              <p:cNvSpPr/>
              <p:nvPr/>
            </p:nvSpPr>
            <p:spPr>
              <a:xfrm>
                <a:off x="1696350" y="1347575"/>
                <a:ext cx="56250" cy="56250"/>
              </a:xfrm>
              <a:custGeom>
                <a:avLst/>
                <a:gdLst/>
                <a:ahLst/>
                <a:cxnLst/>
                <a:rect l="l" t="t" r="r" b="b"/>
                <a:pathLst>
                  <a:path w="2250" h="2250" fill="none" extrusionOk="0">
                    <a:moveTo>
                      <a:pt x="0" y="0"/>
                    </a:moveTo>
                    <a:lnTo>
                      <a:pt x="2250" y="225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4" name="Google Shape;644;p35"/>
              <p:cNvSpPr/>
              <p:nvPr/>
            </p:nvSpPr>
            <p:spPr>
              <a:xfrm>
                <a:off x="1735850" y="1387100"/>
                <a:ext cx="33475" cy="32700"/>
              </a:xfrm>
              <a:custGeom>
                <a:avLst/>
                <a:gdLst/>
                <a:ahLst/>
                <a:cxnLst/>
                <a:rect l="l" t="t" r="r" b="b"/>
                <a:pathLst>
                  <a:path w="1339" h="1308" fill="none" extrusionOk="0">
                    <a:moveTo>
                      <a:pt x="1338" y="0"/>
                    </a:moveTo>
                    <a:lnTo>
                      <a:pt x="1" y="1307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5" name="Google Shape;645;p35"/>
              <p:cNvSpPr/>
              <p:nvPr/>
            </p:nvSpPr>
            <p:spPr>
              <a:xfrm>
                <a:off x="1611250" y="1382525"/>
                <a:ext cx="25" cy="79050"/>
              </a:xfrm>
              <a:custGeom>
                <a:avLst/>
                <a:gdLst/>
                <a:ahLst/>
                <a:cxnLst/>
                <a:rect l="l" t="t" r="r" b="b"/>
                <a:pathLst>
                  <a:path w="1" h="3162" fill="none" extrusionOk="0">
                    <a:moveTo>
                      <a:pt x="0" y="1"/>
                    </a:moveTo>
                    <a:lnTo>
                      <a:pt x="0" y="3162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6" name="Google Shape;646;p35"/>
              <p:cNvSpPr/>
              <p:nvPr/>
            </p:nvSpPr>
            <p:spPr>
              <a:xfrm>
                <a:off x="1587675" y="1461550"/>
                <a:ext cx="471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886" h="1" fill="none" extrusionOk="0">
                    <a:moveTo>
                      <a:pt x="1885" y="1"/>
                    </a:moveTo>
                    <a:lnTo>
                      <a:pt x="1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7" name="Google Shape;647;p35"/>
              <p:cNvSpPr/>
              <p:nvPr/>
            </p:nvSpPr>
            <p:spPr>
              <a:xfrm>
                <a:off x="1470650" y="1346825"/>
                <a:ext cx="55500" cy="55475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2219" fill="none" extrusionOk="0">
                    <a:moveTo>
                      <a:pt x="2220" y="0"/>
                    </a:moveTo>
                    <a:lnTo>
                      <a:pt x="1" y="2219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8" name="Google Shape;648;p35"/>
              <p:cNvSpPr/>
              <p:nvPr/>
            </p:nvSpPr>
            <p:spPr>
              <a:xfrm>
                <a:off x="1453950" y="1385575"/>
                <a:ext cx="32700" cy="33450"/>
              </a:xfrm>
              <a:custGeom>
                <a:avLst/>
                <a:gdLst/>
                <a:ahLst/>
                <a:cxnLst/>
                <a:rect l="l" t="t" r="r" b="b"/>
                <a:pathLst>
                  <a:path w="1308" h="1338" fill="none" extrusionOk="0">
                    <a:moveTo>
                      <a:pt x="1307" y="1338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9" name="Google Shape;649;p35"/>
              <p:cNvSpPr/>
              <p:nvPr/>
            </p:nvSpPr>
            <p:spPr>
              <a:xfrm>
                <a:off x="1412150" y="1260950"/>
                <a:ext cx="79800" cy="775"/>
              </a:xfrm>
              <a:custGeom>
                <a:avLst/>
                <a:gdLst/>
                <a:ahLst/>
                <a:cxnLst/>
                <a:rect l="l" t="t" r="r" b="b"/>
                <a:pathLst>
                  <a:path w="3192" h="31" fill="none" extrusionOk="0">
                    <a:moveTo>
                      <a:pt x="3192" y="31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" name="Google Shape;650;p35"/>
              <p:cNvSpPr/>
              <p:nvPr/>
            </p:nvSpPr>
            <p:spPr>
              <a:xfrm>
                <a:off x="1412150" y="1238150"/>
                <a:ext cx="25" cy="47150"/>
              </a:xfrm>
              <a:custGeom>
                <a:avLst/>
                <a:gdLst/>
                <a:ahLst/>
                <a:cxnLst/>
                <a:rect l="l" t="t" r="r" b="b"/>
                <a:pathLst>
                  <a:path w="1" h="1886" fill="none" extrusionOk="0">
                    <a:moveTo>
                      <a:pt x="0" y="1885"/>
                    </a:moveTo>
                    <a:lnTo>
                      <a:pt x="0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" name="Google Shape;651;p35"/>
              <p:cNvSpPr/>
              <p:nvPr/>
            </p:nvSpPr>
            <p:spPr>
              <a:xfrm>
                <a:off x="1471425" y="1120375"/>
                <a:ext cx="55500" cy="56250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2250" fill="none" extrusionOk="0">
                    <a:moveTo>
                      <a:pt x="2219" y="2249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" name="Google Shape;652;p35"/>
              <p:cNvSpPr/>
              <p:nvPr/>
            </p:nvSpPr>
            <p:spPr>
              <a:xfrm>
                <a:off x="1454700" y="1103650"/>
                <a:ext cx="33450" cy="33450"/>
              </a:xfrm>
              <a:custGeom>
                <a:avLst/>
                <a:gdLst/>
                <a:ahLst/>
                <a:cxnLst/>
                <a:rect l="l" t="t" r="r" b="b"/>
                <a:pathLst>
                  <a:path w="1338" h="1338" fill="none" extrusionOk="0">
                    <a:moveTo>
                      <a:pt x="1" y="1338"/>
                    </a:moveTo>
                    <a:lnTo>
                      <a:pt x="1338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3" name="Google Shape;653;p35"/>
              <p:cNvSpPr/>
              <p:nvPr/>
            </p:nvSpPr>
            <p:spPr>
              <a:xfrm>
                <a:off x="1523850" y="1278425"/>
                <a:ext cx="64625" cy="64625"/>
              </a:xfrm>
              <a:custGeom>
                <a:avLst/>
                <a:gdLst/>
                <a:ahLst/>
                <a:cxnLst/>
                <a:rect l="l" t="t" r="r" b="b"/>
                <a:pathLst>
                  <a:path w="2585" h="2585" fill="none" extrusionOk="0">
                    <a:moveTo>
                      <a:pt x="2341" y="1733"/>
                    </a:moveTo>
                    <a:cubicBezTo>
                      <a:pt x="2098" y="2311"/>
                      <a:pt x="1429" y="2584"/>
                      <a:pt x="852" y="2341"/>
                    </a:cubicBezTo>
                    <a:cubicBezTo>
                      <a:pt x="274" y="2098"/>
                      <a:pt x="1" y="1429"/>
                      <a:pt x="244" y="852"/>
                    </a:cubicBezTo>
                    <a:cubicBezTo>
                      <a:pt x="487" y="274"/>
                      <a:pt x="1156" y="0"/>
                      <a:pt x="1733" y="244"/>
                    </a:cubicBezTo>
                    <a:cubicBezTo>
                      <a:pt x="2311" y="487"/>
                      <a:pt x="2584" y="1156"/>
                      <a:pt x="2341" y="1733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4" name="Google Shape;654;p35"/>
              <p:cNvSpPr/>
              <p:nvPr/>
            </p:nvSpPr>
            <p:spPr>
              <a:xfrm>
                <a:off x="1536775" y="1168250"/>
                <a:ext cx="106400" cy="106400"/>
              </a:xfrm>
              <a:custGeom>
                <a:avLst/>
                <a:gdLst/>
                <a:ahLst/>
                <a:cxnLst/>
                <a:rect l="l" t="t" r="r" b="b"/>
                <a:pathLst>
                  <a:path w="4256" h="4256" fill="none" extrusionOk="0">
                    <a:moveTo>
                      <a:pt x="3830" y="2827"/>
                    </a:moveTo>
                    <a:cubicBezTo>
                      <a:pt x="3435" y="3800"/>
                      <a:pt x="2341" y="4256"/>
                      <a:pt x="1398" y="3830"/>
                    </a:cubicBezTo>
                    <a:cubicBezTo>
                      <a:pt x="456" y="3435"/>
                      <a:pt x="0" y="2341"/>
                      <a:pt x="395" y="1398"/>
                    </a:cubicBezTo>
                    <a:cubicBezTo>
                      <a:pt x="791" y="456"/>
                      <a:pt x="1885" y="0"/>
                      <a:pt x="2827" y="395"/>
                    </a:cubicBezTo>
                    <a:cubicBezTo>
                      <a:pt x="3800" y="790"/>
                      <a:pt x="4256" y="1885"/>
                      <a:pt x="3830" y="2827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" name="Google Shape;655;p35"/>
              <p:cNvSpPr/>
              <p:nvPr/>
            </p:nvSpPr>
            <p:spPr>
              <a:xfrm>
                <a:off x="1599850" y="1266275"/>
                <a:ext cx="88150" cy="88175"/>
              </a:xfrm>
              <a:custGeom>
                <a:avLst/>
                <a:gdLst/>
                <a:ahLst/>
                <a:cxnLst/>
                <a:rect l="l" t="t" r="r" b="b"/>
                <a:pathLst>
                  <a:path w="3526" h="3527" fill="none" extrusionOk="0">
                    <a:moveTo>
                      <a:pt x="3192" y="2341"/>
                    </a:moveTo>
                    <a:cubicBezTo>
                      <a:pt x="2857" y="3131"/>
                      <a:pt x="1945" y="3526"/>
                      <a:pt x="1186" y="3192"/>
                    </a:cubicBezTo>
                    <a:cubicBezTo>
                      <a:pt x="395" y="2857"/>
                      <a:pt x="0" y="1945"/>
                      <a:pt x="334" y="1155"/>
                    </a:cubicBezTo>
                    <a:cubicBezTo>
                      <a:pt x="669" y="395"/>
                      <a:pt x="1581" y="0"/>
                      <a:pt x="2371" y="335"/>
                    </a:cubicBezTo>
                    <a:cubicBezTo>
                      <a:pt x="3131" y="669"/>
                      <a:pt x="3526" y="1550"/>
                      <a:pt x="3192" y="234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" name="Google Shape;656;p35"/>
              <p:cNvSpPr/>
              <p:nvPr/>
            </p:nvSpPr>
            <p:spPr>
              <a:xfrm>
                <a:off x="1655300" y="1209275"/>
                <a:ext cx="51700" cy="50950"/>
              </a:xfrm>
              <a:custGeom>
                <a:avLst/>
                <a:gdLst/>
                <a:ahLst/>
                <a:cxnLst/>
                <a:rect l="l" t="t" r="r" b="b"/>
                <a:pathLst>
                  <a:path w="2068" h="2038" fill="none" extrusionOk="0">
                    <a:moveTo>
                      <a:pt x="1855" y="1368"/>
                    </a:moveTo>
                    <a:cubicBezTo>
                      <a:pt x="1673" y="1824"/>
                      <a:pt x="1156" y="2037"/>
                      <a:pt x="700" y="1855"/>
                    </a:cubicBezTo>
                    <a:cubicBezTo>
                      <a:pt x="214" y="1642"/>
                      <a:pt x="1" y="1125"/>
                      <a:pt x="214" y="669"/>
                    </a:cubicBezTo>
                    <a:cubicBezTo>
                      <a:pt x="396" y="213"/>
                      <a:pt x="913" y="1"/>
                      <a:pt x="1369" y="183"/>
                    </a:cubicBezTo>
                    <a:cubicBezTo>
                      <a:pt x="1855" y="365"/>
                      <a:pt x="2068" y="912"/>
                      <a:pt x="1855" y="1368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57" name="Google Shape;657;p35"/>
          <p:cNvGrpSpPr/>
          <p:nvPr/>
        </p:nvGrpSpPr>
        <p:grpSpPr>
          <a:xfrm>
            <a:off x="6657354" y="652130"/>
            <a:ext cx="1773551" cy="2185217"/>
            <a:chOff x="6657355" y="221675"/>
            <a:chExt cx="2059068" cy="2644025"/>
          </a:xfrm>
        </p:grpSpPr>
        <p:sp>
          <p:nvSpPr>
            <p:cNvPr id="658" name="Google Shape;658;p35"/>
            <p:cNvSpPr/>
            <p:nvPr/>
          </p:nvSpPr>
          <p:spPr>
            <a:xfrm>
              <a:off x="6657355" y="221675"/>
              <a:ext cx="2059068" cy="2644025"/>
            </a:xfrm>
            <a:custGeom>
              <a:avLst/>
              <a:gdLst/>
              <a:ahLst/>
              <a:cxnLst/>
              <a:rect l="l" t="t" r="r" b="b"/>
              <a:pathLst>
                <a:path w="36105" h="46362" extrusionOk="0">
                  <a:moveTo>
                    <a:pt x="25664" y="1"/>
                  </a:moveTo>
                  <a:cubicBezTo>
                    <a:pt x="24812" y="1"/>
                    <a:pt x="23976" y="404"/>
                    <a:pt x="23457" y="1155"/>
                  </a:cubicBezTo>
                  <a:lnTo>
                    <a:pt x="23195" y="1535"/>
                  </a:lnTo>
                  <a:cubicBezTo>
                    <a:pt x="22784" y="2119"/>
                    <a:pt x="22627" y="2828"/>
                    <a:pt x="22752" y="3529"/>
                  </a:cubicBezTo>
                  <a:cubicBezTo>
                    <a:pt x="22339" y="3311"/>
                    <a:pt x="21885" y="3198"/>
                    <a:pt x="21423" y="3198"/>
                  </a:cubicBezTo>
                  <a:cubicBezTo>
                    <a:pt x="21254" y="3198"/>
                    <a:pt x="21084" y="3213"/>
                    <a:pt x="20915" y="3243"/>
                  </a:cubicBezTo>
                  <a:cubicBezTo>
                    <a:pt x="20159" y="3381"/>
                    <a:pt x="19504" y="3800"/>
                    <a:pt x="19074" y="4423"/>
                  </a:cubicBezTo>
                  <a:lnTo>
                    <a:pt x="18717" y="4940"/>
                  </a:lnTo>
                  <a:cubicBezTo>
                    <a:pt x="18274" y="5567"/>
                    <a:pt x="18106" y="6327"/>
                    <a:pt x="18239" y="7083"/>
                  </a:cubicBezTo>
                  <a:cubicBezTo>
                    <a:pt x="18305" y="7455"/>
                    <a:pt x="18443" y="7804"/>
                    <a:pt x="18638" y="8113"/>
                  </a:cubicBezTo>
                  <a:lnTo>
                    <a:pt x="17404" y="9884"/>
                  </a:lnTo>
                  <a:cubicBezTo>
                    <a:pt x="17330" y="9967"/>
                    <a:pt x="17263" y="10045"/>
                    <a:pt x="17213" y="10124"/>
                  </a:cubicBezTo>
                  <a:lnTo>
                    <a:pt x="16428" y="11244"/>
                  </a:lnTo>
                  <a:cubicBezTo>
                    <a:pt x="16370" y="11330"/>
                    <a:pt x="16315" y="11420"/>
                    <a:pt x="16272" y="11514"/>
                  </a:cubicBezTo>
                  <a:lnTo>
                    <a:pt x="7605" y="23954"/>
                  </a:lnTo>
                  <a:cubicBezTo>
                    <a:pt x="6246" y="25909"/>
                    <a:pt x="6328" y="28484"/>
                    <a:pt x="7636" y="30345"/>
                  </a:cubicBezTo>
                  <a:lnTo>
                    <a:pt x="7511" y="30611"/>
                  </a:lnTo>
                  <a:cubicBezTo>
                    <a:pt x="7151" y="31359"/>
                    <a:pt x="7131" y="32189"/>
                    <a:pt x="7405" y="32911"/>
                  </a:cubicBezTo>
                  <a:lnTo>
                    <a:pt x="451" y="42902"/>
                  </a:lnTo>
                  <a:cubicBezTo>
                    <a:pt x="130" y="43368"/>
                    <a:pt x="0" y="43956"/>
                    <a:pt x="102" y="44512"/>
                  </a:cubicBezTo>
                  <a:cubicBezTo>
                    <a:pt x="204" y="45076"/>
                    <a:pt x="522" y="45566"/>
                    <a:pt x="992" y="45895"/>
                  </a:cubicBezTo>
                  <a:cubicBezTo>
                    <a:pt x="1434" y="46200"/>
                    <a:pt x="1951" y="46361"/>
                    <a:pt x="2484" y="46361"/>
                  </a:cubicBezTo>
                  <a:cubicBezTo>
                    <a:pt x="2638" y="46361"/>
                    <a:pt x="2790" y="46350"/>
                    <a:pt x="2943" y="46322"/>
                  </a:cubicBezTo>
                  <a:cubicBezTo>
                    <a:pt x="3636" y="46197"/>
                    <a:pt x="4240" y="45813"/>
                    <a:pt x="4636" y="45240"/>
                  </a:cubicBezTo>
                  <a:lnTo>
                    <a:pt x="11323" y="35638"/>
                  </a:lnTo>
                  <a:cubicBezTo>
                    <a:pt x="11336" y="35638"/>
                    <a:pt x="11349" y="35638"/>
                    <a:pt x="11362" y="35638"/>
                  </a:cubicBezTo>
                  <a:cubicBezTo>
                    <a:pt x="12133" y="35638"/>
                    <a:pt x="12908" y="35307"/>
                    <a:pt x="13451" y="34741"/>
                  </a:cubicBezTo>
                  <a:lnTo>
                    <a:pt x="13651" y="34533"/>
                  </a:lnTo>
                  <a:cubicBezTo>
                    <a:pt x="14113" y="34659"/>
                    <a:pt x="14596" y="34722"/>
                    <a:pt x="15081" y="34722"/>
                  </a:cubicBezTo>
                  <a:cubicBezTo>
                    <a:pt x="15411" y="34722"/>
                    <a:pt x="15742" y="34693"/>
                    <a:pt x="16068" y="34634"/>
                  </a:cubicBezTo>
                  <a:cubicBezTo>
                    <a:pt x="17530" y="34372"/>
                    <a:pt x="18803" y="33557"/>
                    <a:pt x="19649" y="32339"/>
                  </a:cubicBezTo>
                  <a:lnTo>
                    <a:pt x="20088" y="31712"/>
                  </a:lnTo>
                  <a:cubicBezTo>
                    <a:pt x="20092" y="31708"/>
                    <a:pt x="20096" y="31700"/>
                    <a:pt x="20099" y="31696"/>
                  </a:cubicBezTo>
                  <a:lnTo>
                    <a:pt x="21471" y="29725"/>
                  </a:lnTo>
                  <a:cubicBezTo>
                    <a:pt x="21491" y="29701"/>
                    <a:pt x="21506" y="29674"/>
                    <a:pt x="21522" y="29651"/>
                  </a:cubicBezTo>
                  <a:cubicBezTo>
                    <a:pt x="21526" y="29647"/>
                    <a:pt x="21526" y="29647"/>
                    <a:pt x="21526" y="29643"/>
                  </a:cubicBezTo>
                  <a:lnTo>
                    <a:pt x="28336" y="19867"/>
                  </a:lnTo>
                  <a:cubicBezTo>
                    <a:pt x="28398" y="19801"/>
                    <a:pt x="28453" y="19730"/>
                    <a:pt x="28508" y="19652"/>
                  </a:cubicBezTo>
                  <a:lnTo>
                    <a:pt x="29284" y="18535"/>
                  </a:lnTo>
                  <a:cubicBezTo>
                    <a:pt x="29338" y="18461"/>
                    <a:pt x="29385" y="18383"/>
                    <a:pt x="29428" y="18300"/>
                  </a:cubicBezTo>
                  <a:lnTo>
                    <a:pt x="30683" y="16498"/>
                  </a:lnTo>
                  <a:cubicBezTo>
                    <a:pt x="30876" y="16541"/>
                    <a:pt x="31077" y="16561"/>
                    <a:pt x="31278" y="16561"/>
                  </a:cubicBezTo>
                  <a:cubicBezTo>
                    <a:pt x="31448" y="16561"/>
                    <a:pt x="31618" y="16546"/>
                    <a:pt x="31783" y="16518"/>
                  </a:cubicBezTo>
                  <a:cubicBezTo>
                    <a:pt x="32540" y="16384"/>
                    <a:pt x="33193" y="15961"/>
                    <a:pt x="33625" y="15338"/>
                  </a:cubicBezTo>
                  <a:lnTo>
                    <a:pt x="33993" y="14809"/>
                  </a:lnTo>
                  <a:cubicBezTo>
                    <a:pt x="34428" y="14182"/>
                    <a:pt x="34589" y="13426"/>
                    <a:pt x="34455" y="12674"/>
                  </a:cubicBezTo>
                  <a:cubicBezTo>
                    <a:pt x="34342" y="12039"/>
                    <a:pt x="34025" y="11475"/>
                    <a:pt x="33551" y="11052"/>
                  </a:cubicBezTo>
                  <a:cubicBezTo>
                    <a:pt x="34251" y="10927"/>
                    <a:pt x="34859" y="10535"/>
                    <a:pt x="35274" y="9943"/>
                  </a:cubicBezTo>
                  <a:lnTo>
                    <a:pt x="35537" y="9563"/>
                  </a:lnTo>
                  <a:cubicBezTo>
                    <a:pt x="35949" y="8976"/>
                    <a:pt x="36105" y="8258"/>
                    <a:pt x="35980" y="7553"/>
                  </a:cubicBezTo>
                  <a:cubicBezTo>
                    <a:pt x="35850" y="6848"/>
                    <a:pt x="35459" y="6236"/>
                    <a:pt x="34871" y="5826"/>
                  </a:cubicBezTo>
                  <a:lnTo>
                    <a:pt x="27188" y="477"/>
                  </a:lnTo>
                  <a:cubicBezTo>
                    <a:pt x="26722" y="155"/>
                    <a:pt x="26190" y="1"/>
                    <a:pt x="256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59" name="Google Shape;659;p35"/>
            <p:cNvGrpSpPr/>
            <p:nvPr/>
          </p:nvGrpSpPr>
          <p:grpSpPr>
            <a:xfrm>
              <a:off x="6773261" y="340218"/>
              <a:ext cx="1827180" cy="2431077"/>
              <a:chOff x="591475" y="580850"/>
              <a:chExt cx="879975" cy="1170250"/>
            </a:xfrm>
          </p:grpSpPr>
          <p:sp>
            <p:nvSpPr>
              <p:cNvPr id="660" name="Google Shape;660;p35"/>
              <p:cNvSpPr/>
              <p:nvPr/>
            </p:nvSpPr>
            <p:spPr>
              <a:xfrm>
                <a:off x="760150" y="738900"/>
                <a:ext cx="601875" cy="687800"/>
              </a:xfrm>
              <a:custGeom>
                <a:avLst/>
                <a:gdLst/>
                <a:ahLst/>
                <a:cxnLst/>
                <a:rect l="l" t="t" r="r" b="b"/>
                <a:pathLst>
                  <a:path w="24075" h="27512" extrusionOk="0">
                    <a:moveTo>
                      <a:pt x="14652" y="1"/>
                    </a:moveTo>
                    <a:lnTo>
                      <a:pt x="1186" y="19302"/>
                    </a:lnTo>
                    <a:cubicBezTo>
                      <a:pt x="1" y="21034"/>
                      <a:pt x="396" y="23375"/>
                      <a:pt x="2129" y="24591"/>
                    </a:cubicBezTo>
                    <a:lnTo>
                      <a:pt x="5350" y="26840"/>
                    </a:lnTo>
                    <a:cubicBezTo>
                      <a:pt x="6014" y="27294"/>
                      <a:pt x="6767" y="27512"/>
                      <a:pt x="7512" y="27512"/>
                    </a:cubicBezTo>
                    <a:cubicBezTo>
                      <a:pt x="8711" y="27512"/>
                      <a:pt x="9889" y="26948"/>
                      <a:pt x="10639" y="25898"/>
                    </a:cubicBezTo>
                    <a:lnTo>
                      <a:pt x="24074" y="6566"/>
                    </a:lnTo>
                    <a:lnTo>
                      <a:pt x="14652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" name="Google Shape;661;p35"/>
              <p:cNvSpPr/>
              <p:nvPr/>
            </p:nvSpPr>
            <p:spPr>
              <a:xfrm>
                <a:off x="1056525" y="738150"/>
                <a:ext cx="305500" cy="264450"/>
              </a:xfrm>
              <a:custGeom>
                <a:avLst/>
                <a:gdLst/>
                <a:ahLst/>
                <a:cxnLst/>
                <a:rect l="l" t="t" r="r" b="b"/>
                <a:pathLst>
                  <a:path w="12220" h="10578" extrusionOk="0">
                    <a:moveTo>
                      <a:pt x="2797" y="0"/>
                    </a:moveTo>
                    <a:lnTo>
                      <a:pt x="0" y="4012"/>
                    </a:lnTo>
                    <a:lnTo>
                      <a:pt x="9453" y="10578"/>
                    </a:lnTo>
                    <a:lnTo>
                      <a:pt x="12219" y="6596"/>
                    </a:lnTo>
                    <a:lnTo>
                      <a:pt x="2797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" name="Google Shape;662;p35"/>
              <p:cNvSpPr/>
              <p:nvPr/>
            </p:nvSpPr>
            <p:spPr>
              <a:xfrm>
                <a:off x="1091475" y="671675"/>
                <a:ext cx="338175" cy="251500"/>
              </a:xfrm>
              <a:custGeom>
                <a:avLst/>
                <a:gdLst/>
                <a:ahLst/>
                <a:cxnLst/>
                <a:rect l="l" t="t" r="r" b="b"/>
                <a:pathLst>
                  <a:path w="13527" h="10060" extrusionOk="0">
                    <a:moveTo>
                      <a:pt x="1289" y="1"/>
                    </a:moveTo>
                    <a:cubicBezTo>
                      <a:pt x="1036" y="1"/>
                      <a:pt x="790" y="122"/>
                      <a:pt x="639" y="349"/>
                    </a:cubicBezTo>
                    <a:lnTo>
                      <a:pt x="244" y="927"/>
                    </a:lnTo>
                    <a:cubicBezTo>
                      <a:pt x="0" y="1291"/>
                      <a:pt x="92" y="1778"/>
                      <a:pt x="426" y="2021"/>
                    </a:cubicBezTo>
                    <a:lnTo>
                      <a:pt x="11764" y="9924"/>
                    </a:lnTo>
                    <a:cubicBezTo>
                      <a:pt x="11901" y="10015"/>
                      <a:pt x="12055" y="10060"/>
                      <a:pt x="12208" y="10060"/>
                    </a:cubicBezTo>
                    <a:cubicBezTo>
                      <a:pt x="12460" y="10060"/>
                      <a:pt x="12706" y="9938"/>
                      <a:pt x="12858" y="9711"/>
                    </a:cubicBezTo>
                    <a:lnTo>
                      <a:pt x="13283" y="9134"/>
                    </a:lnTo>
                    <a:cubicBezTo>
                      <a:pt x="13526" y="8799"/>
                      <a:pt x="13435" y="8282"/>
                      <a:pt x="13071" y="8039"/>
                    </a:cubicBezTo>
                    <a:lnTo>
                      <a:pt x="1733" y="136"/>
                    </a:lnTo>
                    <a:cubicBezTo>
                      <a:pt x="1596" y="45"/>
                      <a:pt x="1441" y="1"/>
                      <a:pt x="128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" name="Google Shape;663;p35"/>
              <p:cNvSpPr/>
              <p:nvPr/>
            </p:nvSpPr>
            <p:spPr>
              <a:xfrm>
                <a:off x="1216850" y="582800"/>
                <a:ext cx="254600" cy="188925"/>
              </a:xfrm>
              <a:custGeom>
                <a:avLst/>
                <a:gdLst/>
                <a:ahLst/>
                <a:cxnLst/>
                <a:rect l="l" t="t" r="r" b="b"/>
                <a:pathLst>
                  <a:path w="10184" h="7557" extrusionOk="0">
                    <a:moveTo>
                      <a:pt x="989" y="0"/>
                    </a:moveTo>
                    <a:cubicBezTo>
                      <a:pt x="807" y="0"/>
                      <a:pt x="618" y="88"/>
                      <a:pt x="487" y="257"/>
                    </a:cubicBezTo>
                    <a:lnTo>
                      <a:pt x="213" y="713"/>
                    </a:lnTo>
                    <a:cubicBezTo>
                      <a:pt x="1" y="956"/>
                      <a:pt x="92" y="1321"/>
                      <a:pt x="335" y="1533"/>
                    </a:cubicBezTo>
                    <a:lnTo>
                      <a:pt x="8876" y="7460"/>
                    </a:lnTo>
                    <a:cubicBezTo>
                      <a:pt x="8964" y="7527"/>
                      <a:pt x="9069" y="7557"/>
                      <a:pt x="9176" y="7557"/>
                    </a:cubicBezTo>
                    <a:cubicBezTo>
                      <a:pt x="9364" y="7557"/>
                      <a:pt x="9561" y="7463"/>
                      <a:pt x="9697" y="7308"/>
                    </a:cubicBezTo>
                    <a:lnTo>
                      <a:pt x="9970" y="6853"/>
                    </a:lnTo>
                    <a:cubicBezTo>
                      <a:pt x="10183" y="6609"/>
                      <a:pt x="10092" y="6245"/>
                      <a:pt x="9849" y="6032"/>
                    </a:cubicBezTo>
                    <a:lnTo>
                      <a:pt x="1308" y="105"/>
                    </a:lnTo>
                    <a:cubicBezTo>
                      <a:pt x="1214" y="35"/>
                      <a:pt x="1103" y="0"/>
                      <a:pt x="98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" name="Google Shape;664;p35"/>
              <p:cNvSpPr/>
              <p:nvPr/>
            </p:nvSpPr>
            <p:spPr>
              <a:xfrm>
                <a:off x="1235850" y="666725"/>
                <a:ext cx="136800" cy="135275"/>
              </a:xfrm>
              <a:custGeom>
                <a:avLst/>
                <a:gdLst/>
                <a:ahLst/>
                <a:cxnLst/>
                <a:rect l="l" t="t" r="r" b="b"/>
                <a:pathLst>
                  <a:path w="5472" h="5411" extrusionOk="0">
                    <a:moveTo>
                      <a:pt x="2219" y="0"/>
                    </a:moveTo>
                    <a:lnTo>
                      <a:pt x="1" y="3161"/>
                    </a:lnTo>
                    <a:lnTo>
                      <a:pt x="3253" y="5410"/>
                    </a:lnTo>
                    <a:lnTo>
                      <a:pt x="5472" y="2249"/>
                    </a:lnTo>
                    <a:lnTo>
                      <a:pt x="2219" y="0"/>
                    </a:lnTo>
                    <a:close/>
                  </a:path>
                </a:pathLst>
              </a:custGeom>
              <a:solidFill>
                <a:srgbClr val="FFC94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5" name="Google Shape;665;p35"/>
              <p:cNvSpPr/>
              <p:nvPr/>
            </p:nvSpPr>
            <p:spPr>
              <a:xfrm>
                <a:off x="1092225" y="763225"/>
                <a:ext cx="234075" cy="214300"/>
              </a:xfrm>
              <a:custGeom>
                <a:avLst/>
                <a:gdLst/>
                <a:ahLst/>
                <a:cxnLst/>
                <a:rect l="l" t="t" r="r" b="b"/>
                <a:pathLst>
                  <a:path w="9363" h="8572" extrusionOk="0">
                    <a:moveTo>
                      <a:pt x="2797" y="0"/>
                    </a:moveTo>
                    <a:lnTo>
                      <a:pt x="1" y="4013"/>
                    </a:lnTo>
                    <a:lnTo>
                      <a:pt x="6566" y="8572"/>
                    </a:lnTo>
                    <a:lnTo>
                      <a:pt x="9363" y="4590"/>
                    </a:lnTo>
                    <a:lnTo>
                      <a:pt x="2797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6" name="Google Shape;666;p35"/>
              <p:cNvSpPr/>
              <p:nvPr/>
            </p:nvSpPr>
            <p:spPr>
              <a:xfrm>
                <a:off x="1034475" y="838450"/>
                <a:ext cx="258400" cy="196075"/>
              </a:xfrm>
              <a:custGeom>
                <a:avLst/>
                <a:gdLst/>
                <a:ahLst/>
                <a:cxnLst/>
                <a:rect l="l" t="t" r="r" b="b"/>
                <a:pathLst>
                  <a:path w="10336" h="7843" extrusionOk="0">
                    <a:moveTo>
                      <a:pt x="852" y="0"/>
                    </a:moveTo>
                    <a:lnTo>
                      <a:pt x="1" y="1247"/>
                    </a:lnTo>
                    <a:lnTo>
                      <a:pt x="9484" y="7843"/>
                    </a:lnTo>
                    <a:lnTo>
                      <a:pt x="10335" y="6596"/>
                    </a:lnTo>
                    <a:lnTo>
                      <a:pt x="852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7" name="Google Shape;667;p35"/>
              <p:cNvSpPr/>
              <p:nvPr/>
            </p:nvSpPr>
            <p:spPr>
              <a:xfrm>
                <a:off x="787525" y="1353650"/>
                <a:ext cx="106400" cy="98300"/>
              </a:xfrm>
              <a:custGeom>
                <a:avLst/>
                <a:gdLst/>
                <a:ahLst/>
                <a:cxnLst/>
                <a:rect l="l" t="t" r="r" b="b"/>
                <a:pathLst>
                  <a:path w="4256" h="3932" extrusionOk="0">
                    <a:moveTo>
                      <a:pt x="1034" y="1"/>
                    </a:moveTo>
                    <a:lnTo>
                      <a:pt x="182" y="1764"/>
                    </a:lnTo>
                    <a:cubicBezTo>
                      <a:pt x="0" y="2159"/>
                      <a:pt x="122" y="2615"/>
                      <a:pt x="456" y="2858"/>
                    </a:cubicBezTo>
                    <a:lnTo>
                      <a:pt x="1793" y="3770"/>
                    </a:lnTo>
                    <a:cubicBezTo>
                      <a:pt x="1942" y="3878"/>
                      <a:pt x="2115" y="3932"/>
                      <a:pt x="2287" y="3932"/>
                    </a:cubicBezTo>
                    <a:cubicBezTo>
                      <a:pt x="2503" y="3932"/>
                      <a:pt x="2719" y="3847"/>
                      <a:pt x="2888" y="3679"/>
                    </a:cubicBezTo>
                    <a:lnTo>
                      <a:pt x="4255" y="2250"/>
                    </a:lnTo>
                    <a:lnTo>
                      <a:pt x="1034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8" name="Google Shape;668;p35"/>
              <p:cNvSpPr/>
              <p:nvPr/>
            </p:nvSpPr>
            <p:spPr>
              <a:xfrm>
                <a:off x="591475" y="1432675"/>
                <a:ext cx="229500" cy="316725"/>
              </a:xfrm>
              <a:custGeom>
                <a:avLst/>
                <a:gdLst/>
                <a:ahLst/>
                <a:cxnLst/>
                <a:rect l="l" t="t" r="r" b="b"/>
                <a:pathLst>
                  <a:path w="9180" h="12669" extrusionOk="0">
                    <a:moveTo>
                      <a:pt x="8754" y="1"/>
                    </a:moveTo>
                    <a:lnTo>
                      <a:pt x="0" y="12585"/>
                    </a:lnTo>
                    <a:cubicBezTo>
                      <a:pt x="92" y="12642"/>
                      <a:pt x="192" y="12669"/>
                      <a:pt x="292" y="12669"/>
                    </a:cubicBezTo>
                    <a:cubicBezTo>
                      <a:pt x="455" y="12669"/>
                      <a:pt x="616" y="12595"/>
                      <a:pt x="729" y="12463"/>
                    </a:cubicBezTo>
                    <a:lnTo>
                      <a:pt x="9180" y="305"/>
                    </a:lnTo>
                    <a:lnTo>
                      <a:pt x="8754" y="1"/>
                    </a:ln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" name="Google Shape;669;p35"/>
              <p:cNvSpPr/>
              <p:nvPr/>
            </p:nvSpPr>
            <p:spPr>
              <a:xfrm>
                <a:off x="863500" y="1301225"/>
                <a:ext cx="41825" cy="41050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642" extrusionOk="0">
                    <a:moveTo>
                      <a:pt x="821" y="0"/>
                    </a:moveTo>
                    <a:cubicBezTo>
                      <a:pt x="365" y="0"/>
                      <a:pt x="1" y="365"/>
                      <a:pt x="1" y="821"/>
                    </a:cubicBezTo>
                    <a:cubicBezTo>
                      <a:pt x="1" y="1277"/>
                      <a:pt x="365" y="1642"/>
                      <a:pt x="821" y="1642"/>
                    </a:cubicBezTo>
                    <a:cubicBezTo>
                      <a:pt x="1277" y="1642"/>
                      <a:pt x="1672" y="1277"/>
                      <a:pt x="1672" y="821"/>
                    </a:cubicBezTo>
                    <a:cubicBezTo>
                      <a:pt x="1672" y="365"/>
                      <a:pt x="1277" y="0"/>
                      <a:pt x="82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0" name="Google Shape;670;p35"/>
              <p:cNvSpPr/>
              <p:nvPr/>
            </p:nvSpPr>
            <p:spPr>
              <a:xfrm>
                <a:off x="873375" y="1159125"/>
                <a:ext cx="41825" cy="41825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673" extrusionOk="0">
                    <a:moveTo>
                      <a:pt x="821" y="0"/>
                    </a:moveTo>
                    <a:cubicBezTo>
                      <a:pt x="366" y="0"/>
                      <a:pt x="1" y="396"/>
                      <a:pt x="1" y="851"/>
                    </a:cubicBezTo>
                    <a:cubicBezTo>
                      <a:pt x="1" y="1307"/>
                      <a:pt x="366" y="1672"/>
                      <a:pt x="821" y="1672"/>
                    </a:cubicBezTo>
                    <a:cubicBezTo>
                      <a:pt x="1277" y="1672"/>
                      <a:pt x="1673" y="1307"/>
                      <a:pt x="1673" y="851"/>
                    </a:cubicBezTo>
                    <a:cubicBezTo>
                      <a:pt x="1673" y="396"/>
                      <a:pt x="1277" y="0"/>
                      <a:pt x="82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1" name="Google Shape;671;p35"/>
              <p:cNvSpPr/>
              <p:nvPr/>
            </p:nvSpPr>
            <p:spPr>
              <a:xfrm>
                <a:off x="969900" y="1180400"/>
                <a:ext cx="21300" cy="20550"/>
              </a:xfrm>
              <a:custGeom>
                <a:avLst/>
                <a:gdLst/>
                <a:ahLst/>
                <a:cxnLst/>
                <a:rect l="l" t="t" r="r" b="b"/>
                <a:pathLst>
                  <a:path w="852" h="822" extrusionOk="0">
                    <a:moveTo>
                      <a:pt x="426" y="0"/>
                    </a:moveTo>
                    <a:cubicBezTo>
                      <a:pt x="182" y="0"/>
                      <a:pt x="0" y="183"/>
                      <a:pt x="0" y="426"/>
                    </a:cubicBezTo>
                    <a:cubicBezTo>
                      <a:pt x="0" y="639"/>
                      <a:pt x="182" y="821"/>
                      <a:pt x="426" y="821"/>
                    </a:cubicBezTo>
                    <a:cubicBezTo>
                      <a:pt x="669" y="821"/>
                      <a:pt x="851" y="639"/>
                      <a:pt x="851" y="426"/>
                    </a:cubicBezTo>
                    <a:cubicBezTo>
                      <a:pt x="851" y="183"/>
                      <a:pt x="669" y="0"/>
                      <a:pt x="42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2" name="Google Shape;672;p35"/>
              <p:cNvSpPr/>
              <p:nvPr/>
            </p:nvSpPr>
            <p:spPr>
              <a:xfrm>
                <a:off x="980525" y="1042850"/>
                <a:ext cx="20550" cy="20550"/>
              </a:xfrm>
              <a:custGeom>
                <a:avLst/>
                <a:gdLst/>
                <a:ahLst/>
                <a:cxnLst/>
                <a:rect l="l" t="t" r="r" b="b"/>
                <a:pathLst>
                  <a:path w="822" h="822" extrusionOk="0">
                    <a:moveTo>
                      <a:pt x="426" y="1"/>
                    </a:moveTo>
                    <a:cubicBezTo>
                      <a:pt x="183" y="1"/>
                      <a:pt x="1" y="183"/>
                      <a:pt x="1" y="396"/>
                    </a:cubicBezTo>
                    <a:cubicBezTo>
                      <a:pt x="1" y="639"/>
                      <a:pt x="183" y="822"/>
                      <a:pt x="426" y="822"/>
                    </a:cubicBezTo>
                    <a:cubicBezTo>
                      <a:pt x="639" y="822"/>
                      <a:pt x="821" y="639"/>
                      <a:pt x="821" y="396"/>
                    </a:cubicBezTo>
                    <a:cubicBezTo>
                      <a:pt x="821" y="183"/>
                      <a:pt x="639" y="1"/>
                      <a:pt x="42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3" name="Google Shape;673;p35"/>
              <p:cNvSpPr/>
              <p:nvPr/>
            </p:nvSpPr>
            <p:spPr>
              <a:xfrm>
                <a:off x="831600" y="1234350"/>
                <a:ext cx="20525" cy="21300"/>
              </a:xfrm>
              <a:custGeom>
                <a:avLst/>
                <a:gdLst/>
                <a:ahLst/>
                <a:cxnLst/>
                <a:rect l="l" t="t" r="r" b="b"/>
                <a:pathLst>
                  <a:path w="821" h="852" extrusionOk="0">
                    <a:moveTo>
                      <a:pt x="426" y="1"/>
                    </a:moveTo>
                    <a:cubicBezTo>
                      <a:pt x="182" y="1"/>
                      <a:pt x="0" y="183"/>
                      <a:pt x="0" y="426"/>
                    </a:cubicBezTo>
                    <a:cubicBezTo>
                      <a:pt x="0" y="669"/>
                      <a:pt x="182" y="852"/>
                      <a:pt x="426" y="852"/>
                    </a:cubicBezTo>
                    <a:cubicBezTo>
                      <a:pt x="638" y="852"/>
                      <a:pt x="821" y="669"/>
                      <a:pt x="821" y="426"/>
                    </a:cubicBezTo>
                    <a:cubicBezTo>
                      <a:pt x="821" y="183"/>
                      <a:pt x="638" y="1"/>
                      <a:pt x="42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4" name="Google Shape;674;p35"/>
              <p:cNvSpPr/>
              <p:nvPr/>
            </p:nvSpPr>
            <p:spPr>
              <a:xfrm>
                <a:off x="1037525" y="1052750"/>
                <a:ext cx="41825" cy="41800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672" extrusionOk="0">
                    <a:moveTo>
                      <a:pt x="821" y="0"/>
                    </a:moveTo>
                    <a:cubicBezTo>
                      <a:pt x="365" y="0"/>
                      <a:pt x="0" y="395"/>
                      <a:pt x="0" y="851"/>
                    </a:cubicBezTo>
                    <a:cubicBezTo>
                      <a:pt x="0" y="1277"/>
                      <a:pt x="365" y="1672"/>
                      <a:pt x="821" y="1672"/>
                    </a:cubicBezTo>
                    <a:cubicBezTo>
                      <a:pt x="1277" y="1672"/>
                      <a:pt x="1672" y="1307"/>
                      <a:pt x="1672" y="851"/>
                    </a:cubicBezTo>
                    <a:cubicBezTo>
                      <a:pt x="1672" y="395"/>
                      <a:pt x="1277" y="0"/>
                      <a:pt x="82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5" name="Google Shape;675;p35"/>
              <p:cNvSpPr/>
              <p:nvPr/>
            </p:nvSpPr>
            <p:spPr>
              <a:xfrm>
                <a:off x="1028400" y="948625"/>
                <a:ext cx="41050" cy="41825"/>
              </a:xfrm>
              <a:custGeom>
                <a:avLst/>
                <a:gdLst/>
                <a:ahLst/>
                <a:cxnLst/>
                <a:rect l="l" t="t" r="r" b="b"/>
                <a:pathLst>
                  <a:path w="1642" h="1673" extrusionOk="0">
                    <a:moveTo>
                      <a:pt x="821" y="1"/>
                    </a:moveTo>
                    <a:cubicBezTo>
                      <a:pt x="365" y="1"/>
                      <a:pt x="1" y="366"/>
                      <a:pt x="1" y="821"/>
                    </a:cubicBezTo>
                    <a:cubicBezTo>
                      <a:pt x="1" y="1277"/>
                      <a:pt x="365" y="1673"/>
                      <a:pt x="821" y="1673"/>
                    </a:cubicBezTo>
                    <a:cubicBezTo>
                      <a:pt x="1277" y="1673"/>
                      <a:pt x="1642" y="1277"/>
                      <a:pt x="1642" y="821"/>
                    </a:cubicBezTo>
                    <a:cubicBezTo>
                      <a:pt x="1642" y="366"/>
                      <a:pt x="1277" y="1"/>
                      <a:pt x="82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6" name="Google Shape;676;p35"/>
              <p:cNvSpPr/>
              <p:nvPr/>
            </p:nvSpPr>
            <p:spPr>
              <a:xfrm>
                <a:off x="760150" y="738900"/>
                <a:ext cx="601875" cy="700650"/>
              </a:xfrm>
              <a:custGeom>
                <a:avLst/>
                <a:gdLst/>
                <a:ahLst/>
                <a:cxnLst/>
                <a:rect l="l" t="t" r="r" b="b"/>
                <a:pathLst>
                  <a:path w="24075" h="28026" fill="none" extrusionOk="0">
                    <a:moveTo>
                      <a:pt x="14652" y="1"/>
                    </a:moveTo>
                    <a:lnTo>
                      <a:pt x="24074" y="6566"/>
                    </a:lnTo>
                    <a:lnTo>
                      <a:pt x="10639" y="25898"/>
                    </a:lnTo>
                    <a:cubicBezTo>
                      <a:pt x="9424" y="27600"/>
                      <a:pt x="7083" y="28025"/>
                      <a:pt x="5350" y="26840"/>
                    </a:cubicBezTo>
                    <a:lnTo>
                      <a:pt x="2129" y="24591"/>
                    </a:lnTo>
                    <a:cubicBezTo>
                      <a:pt x="396" y="23375"/>
                      <a:pt x="1" y="21034"/>
                      <a:pt x="1186" y="19302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7" name="Google Shape;677;p35"/>
              <p:cNvSpPr/>
              <p:nvPr/>
            </p:nvSpPr>
            <p:spPr>
              <a:xfrm>
                <a:off x="1091475" y="669000"/>
                <a:ext cx="338175" cy="256850"/>
              </a:xfrm>
              <a:custGeom>
                <a:avLst/>
                <a:gdLst/>
                <a:ahLst/>
                <a:cxnLst/>
                <a:rect l="l" t="t" r="r" b="b"/>
                <a:pathLst>
                  <a:path w="13527" h="10274" fill="none" extrusionOk="0">
                    <a:moveTo>
                      <a:pt x="1733" y="243"/>
                    </a:moveTo>
                    <a:lnTo>
                      <a:pt x="13071" y="8146"/>
                    </a:lnTo>
                    <a:cubicBezTo>
                      <a:pt x="13435" y="8389"/>
                      <a:pt x="13526" y="8906"/>
                      <a:pt x="13283" y="9241"/>
                    </a:cubicBezTo>
                    <a:lnTo>
                      <a:pt x="12858" y="9818"/>
                    </a:lnTo>
                    <a:cubicBezTo>
                      <a:pt x="12615" y="10183"/>
                      <a:pt x="12128" y="10274"/>
                      <a:pt x="11764" y="10031"/>
                    </a:cubicBezTo>
                    <a:lnTo>
                      <a:pt x="426" y="2128"/>
                    </a:lnTo>
                    <a:cubicBezTo>
                      <a:pt x="92" y="1885"/>
                      <a:pt x="0" y="1398"/>
                      <a:pt x="244" y="1034"/>
                    </a:cubicBezTo>
                    <a:lnTo>
                      <a:pt x="639" y="456"/>
                    </a:lnTo>
                    <a:cubicBezTo>
                      <a:pt x="882" y="91"/>
                      <a:pt x="1368" y="0"/>
                      <a:pt x="1733" y="243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8" name="Google Shape;678;p35"/>
              <p:cNvSpPr/>
              <p:nvPr/>
            </p:nvSpPr>
            <p:spPr>
              <a:xfrm>
                <a:off x="1216850" y="580850"/>
                <a:ext cx="254600" cy="193025"/>
              </a:xfrm>
              <a:custGeom>
                <a:avLst/>
                <a:gdLst/>
                <a:ahLst/>
                <a:cxnLst/>
                <a:rect l="l" t="t" r="r" b="b"/>
                <a:pathLst>
                  <a:path w="10184" h="7721" fill="none" extrusionOk="0">
                    <a:moveTo>
                      <a:pt x="1308" y="183"/>
                    </a:moveTo>
                    <a:lnTo>
                      <a:pt x="9849" y="6110"/>
                    </a:lnTo>
                    <a:cubicBezTo>
                      <a:pt x="10092" y="6323"/>
                      <a:pt x="10183" y="6687"/>
                      <a:pt x="9970" y="6931"/>
                    </a:cubicBezTo>
                    <a:lnTo>
                      <a:pt x="9697" y="7386"/>
                    </a:lnTo>
                    <a:cubicBezTo>
                      <a:pt x="9484" y="7630"/>
                      <a:pt x="9119" y="7721"/>
                      <a:pt x="8876" y="7538"/>
                    </a:cubicBezTo>
                    <a:lnTo>
                      <a:pt x="335" y="1611"/>
                    </a:lnTo>
                    <a:cubicBezTo>
                      <a:pt x="92" y="1399"/>
                      <a:pt x="1" y="1034"/>
                      <a:pt x="213" y="791"/>
                    </a:cubicBezTo>
                    <a:lnTo>
                      <a:pt x="487" y="335"/>
                    </a:lnTo>
                    <a:cubicBezTo>
                      <a:pt x="700" y="61"/>
                      <a:pt x="1065" y="0"/>
                      <a:pt x="1308" y="183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9" name="Google Shape;679;p35"/>
              <p:cNvSpPr/>
              <p:nvPr/>
            </p:nvSpPr>
            <p:spPr>
              <a:xfrm>
                <a:off x="1235850" y="666725"/>
                <a:ext cx="136800" cy="135275"/>
              </a:xfrm>
              <a:custGeom>
                <a:avLst/>
                <a:gdLst/>
                <a:ahLst/>
                <a:cxnLst/>
                <a:rect l="l" t="t" r="r" b="b"/>
                <a:pathLst>
                  <a:path w="5472" h="5411" fill="none" extrusionOk="0">
                    <a:moveTo>
                      <a:pt x="3253" y="5410"/>
                    </a:moveTo>
                    <a:lnTo>
                      <a:pt x="1" y="3161"/>
                    </a:lnTo>
                    <a:lnTo>
                      <a:pt x="2219" y="0"/>
                    </a:lnTo>
                    <a:lnTo>
                      <a:pt x="5472" y="2249"/>
                    </a:ln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0" name="Google Shape;680;p35"/>
              <p:cNvSpPr/>
              <p:nvPr/>
            </p:nvSpPr>
            <p:spPr>
              <a:xfrm>
                <a:off x="1092225" y="763225"/>
                <a:ext cx="234075" cy="214300"/>
              </a:xfrm>
              <a:custGeom>
                <a:avLst/>
                <a:gdLst/>
                <a:ahLst/>
                <a:cxnLst/>
                <a:rect l="l" t="t" r="r" b="b"/>
                <a:pathLst>
                  <a:path w="9363" h="8572" fill="none" extrusionOk="0">
                    <a:moveTo>
                      <a:pt x="6566" y="8572"/>
                    </a:moveTo>
                    <a:lnTo>
                      <a:pt x="1" y="4013"/>
                    </a:lnTo>
                    <a:lnTo>
                      <a:pt x="2797" y="0"/>
                    </a:lnTo>
                    <a:lnTo>
                      <a:pt x="9363" y="4590"/>
                    </a:ln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1" name="Google Shape;681;p35"/>
              <p:cNvSpPr/>
              <p:nvPr/>
            </p:nvSpPr>
            <p:spPr>
              <a:xfrm>
                <a:off x="1034475" y="838450"/>
                <a:ext cx="258400" cy="196075"/>
              </a:xfrm>
              <a:custGeom>
                <a:avLst/>
                <a:gdLst/>
                <a:ahLst/>
                <a:cxnLst/>
                <a:rect l="l" t="t" r="r" b="b"/>
                <a:pathLst>
                  <a:path w="10336" h="7843" fill="none" extrusionOk="0">
                    <a:moveTo>
                      <a:pt x="9484" y="7843"/>
                    </a:moveTo>
                    <a:lnTo>
                      <a:pt x="1" y="1247"/>
                    </a:lnTo>
                    <a:lnTo>
                      <a:pt x="852" y="0"/>
                    </a:lnTo>
                    <a:lnTo>
                      <a:pt x="10335" y="6596"/>
                    </a:ln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2" name="Google Shape;682;p35"/>
              <p:cNvSpPr/>
              <p:nvPr/>
            </p:nvSpPr>
            <p:spPr>
              <a:xfrm>
                <a:off x="964575" y="1317175"/>
                <a:ext cx="73725" cy="50950"/>
              </a:xfrm>
              <a:custGeom>
                <a:avLst/>
                <a:gdLst/>
                <a:ahLst/>
                <a:cxnLst/>
                <a:rect l="l" t="t" r="r" b="b"/>
                <a:pathLst>
                  <a:path w="2949" h="2038" fill="none" extrusionOk="0">
                    <a:moveTo>
                      <a:pt x="2949" y="2037"/>
                    </a:moveTo>
                    <a:lnTo>
                      <a:pt x="0" y="1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3" name="Google Shape;683;p35"/>
              <p:cNvSpPr/>
              <p:nvPr/>
            </p:nvSpPr>
            <p:spPr>
              <a:xfrm>
                <a:off x="1003325" y="1260950"/>
                <a:ext cx="73725" cy="51700"/>
              </a:xfrm>
              <a:custGeom>
                <a:avLst/>
                <a:gdLst/>
                <a:ahLst/>
                <a:cxnLst/>
                <a:rect l="l" t="t" r="r" b="b"/>
                <a:pathLst>
                  <a:path w="2949" h="2068" fill="none" extrusionOk="0">
                    <a:moveTo>
                      <a:pt x="2949" y="2067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4" name="Google Shape;684;p35"/>
              <p:cNvSpPr/>
              <p:nvPr/>
            </p:nvSpPr>
            <p:spPr>
              <a:xfrm>
                <a:off x="1042075" y="1205475"/>
                <a:ext cx="73750" cy="50950"/>
              </a:xfrm>
              <a:custGeom>
                <a:avLst/>
                <a:gdLst/>
                <a:ahLst/>
                <a:cxnLst/>
                <a:rect l="l" t="t" r="r" b="b"/>
                <a:pathLst>
                  <a:path w="2950" h="2038" fill="none" extrusionOk="0">
                    <a:moveTo>
                      <a:pt x="2949" y="2037"/>
                    </a:moveTo>
                    <a:lnTo>
                      <a:pt x="1" y="1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5" name="Google Shape;685;p35"/>
              <p:cNvSpPr/>
              <p:nvPr/>
            </p:nvSpPr>
            <p:spPr>
              <a:xfrm>
                <a:off x="1080825" y="1149250"/>
                <a:ext cx="73750" cy="51700"/>
              </a:xfrm>
              <a:custGeom>
                <a:avLst/>
                <a:gdLst/>
                <a:ahLst/>
                <a:cxnLst/>
                <a:rect l="l" t="t" r="r" b="b"/>
                <a:pathLst>
                  <a:path w="2950" h="2068" fill="none" extrusionOk="0">
                    <a:moveTo>
                      <a:pt x="2949" y="2067"/>
                    </a:moveTo>
                    <a:lnTo>
                      <a:pt x="1" y="0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6" name="Google Shape;686;p35"/>
              <p:cNvSpPr/>
              <p:nvPr/>
            </p:nvSpPr>
            <p:spPr>
              <a:xfrm>
                <a:off x="1119600" y="1093775"/>
                <a:ext cx="73725" cy="51700"/>
              </a:xfrm>
              <a:custGeom>
                <a:avLst/>
                <a:gdLst/>
                <a:ahLst/>
                <a:cxnLst/>
                <a:rect l="l" t="t" r="r" b="b"/>
                <a:pathLst>
                  <a:path w="2949" h="2068" fill="none" extrusionOk="0">
                    <a:moveTo>
                      <a:pt x="2948" y="2067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7" name="Google Shape;687;p35"/>
              <p:cNvSpPr/>
              <p:nvPr/>
            </p:nvSpPr>
            <p:spPr>
              <a:xfrm>
                <a:off x="1158350" y="1038300"/>
                <a:ext cx="73725" cy="50925"/>
              </a:xfrm>
              <a:custGeom>
                <a:avLst/>
                <a:gdLst/>
                <a:ahLst/>
                <a:cxnLst/>
                <a:rect l="l" t="t" r="r" b="b"/>
                <a:pathLst>
                  <a:path w="2949" h="2037" fill="none" extrusionOk="0">
                    <a:moveTo>
                      <a:pt x="2949" y="2037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8" name="Google Shape;688;p35"/>
              <p:cNvSpPr/>
              <p:nvPr/>
            </p:nvSpPr>
            <p:spPr>
              <a:xfrm>
                <a:off x="787525" y="1353650"/>
                <a:ext cx="106400" cy="100325"/>
              </a:xfrm>
              <a:custGeom>
                <a:avLst/>
                <a:gdLst/>
                <a:ahLst/>
                <a:cxnLst/>
                <a:rect l="l" t="t" r="r" b="b"/>
                <a:pathLst>
                  <a:path w="4256" h="4013" fill="none" extrusionOk="0">
                    <a:moveTo>
                      <a:pt x="1034" y="1"/>
                    </a:moveTo>
                    <a:lnTo>
                      <a:pt x="4255" y="2250"/>
                    </a:lnTo>
                    <a:lnTo>
                      <a:pt x="2888" y="3679"/>
                    </a:lnTo>
                    <a:cubicBezTo>
                      <a:pt x="2584" y="3982"/>
                      <a:pt x="2128" y="4013"/>
                      <a:pt x="1793" y="3770"/>
                    </a:cubicBezTo>
                    <a:lnTo>
                      <a:pt x="456" y="2858"/>
                    </a:lnTo>
                    <a:cubicBezTo>
                      <a:pt x="122" y="2615"/>
                      <a:pt x="0" y="2159"/>
                      <a:pt x="182" y="1764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" name="Google Shape;689;p35"/>
              <p:cNvSpPr/>
              <p:nvPr/>
            </p:nvSpPr>
            <p:spPr>
              <a:xfrm>
                <a:off x="591475" y="1432675"/>
                <a:ext cx="229500" cy="318425"/>
              </a:xfrm>
              <a:custGeom>
                <a:avLst/>
                <a:gdLst/>
                <a:ahLst/>
                <a:cxnLst/>
                <a:rect l="l" t="t" r="r" b="b"/>
                <a:pathLst>
                  <a:path w="9180" h="12737" fill="none" extrusionOk="0">
                    <a:moveTo>
                      <a:pt x="8754" y="1"/>
                    </a:moveTo>
                    <a:lnTo>
                      <a:pt x="9180" y="305"/>
                    </a:lnTo>
                    <a:lnTo>
                      <a:pt x="729" y="12463"/>
                    </a:lnTo>
                    <a:cubicBezTo>
                      <a:pt x="547" y="12676"/>
                      <a:pt x="243" y="12737"/>
                      <a:pt x="0" y="12585"/>
                    </a:cubicBezTo>
                    <a:lnTo>
                      <a:pt x="0" y="12585"/>
                    </a:ln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" name="Google Shape;690;p35"/>
              <p:cNvSpPr/>
              <p:nvPr/>
            </p:nvSpPr>
            <p:spPr>
              <a:xfrm>
                <a:off x="863500" y="1301225"/>
                <a:ext cx="41825" cy="41050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642" fill="none" extrusionOk="0">
                    <a:moveTo>
                      <a:pt x="1672" y="821"/>
                    </a:moveTo>
                    <a:cubicBezTo>
                      <a:pt x="1672" y="1277"/>
                      <a:pt x="1277" y="1642"/>
                      <a:pt x="821" y="1642"/>
                    </a:cubicBezTo>
                    <a:cubicBezTo>
                      <a:pt x="365" y="1642"/>
                      <a:pt x="1" y="1277"/>
                      <a:pt x="1" y="821"/>
                    </a:cubicBezTo>
                    <a:cubicBezTo>
                      <a:pt x="1" y="365"/>
                      <a:pt x="365" y="0"/>
                      <a:pt x="821" y="0"/>
                    </a:cubicBezTo>
                    <a:cubicBezTo>
                      <a:pt x="1277" y="0"/>
                      <a:pt x="1672" y="365"/>
                      <a:pt x="1672" y="821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1" name="Google Shape;691;p35"/>
              <p:cNvSpPr/>
              <p:nvPr/>
            </p:nvSpPr>
            <p:spPr>
              <a:xfrm>
                <a:off x="873375" y="1159125"/>
                <a:ext cx="41825" cy="41825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673" fill="none" extrusionOk="0">
                    <a:moveTo>
                      <a:pt x="1673" y="851"/>
                    </a:moveTo>
                    <a:cubicBezTo>
                      <a:pt x="1673" y="1307"/>
                      <a:pt x="1277" y="1672"/>
                      <a:pt x="821" y="1672"/>
                    </a:cubicBezTo>
                    <a:cubicBezTo>
                      <a:pt x="366" y="1672"/>
                      <a:pt x="1" y="1307"/>
                      <a:pt x="1" y="851"/>
                    </a:cubicBezTo>
                    <a:cubicBezTo>
                      <a:pt x="1" y="396"/>
                      <a:pt x="366" y="0"/>
                      <a:pt x="821" y="0"/>
                    </a:cubicBezTo>
                    <a:cubicBezTo>
                      <a:pt x="1277" y="0"/>
                      <a:pt x="1673" y="396"/>
                      <a:pt x="1673" y="851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2" name="Google Shape;692;p35"/>
              <p:cNvSpPr/>
              <p:nvPr/>
            </p:nvSpPr>
            <p:spPr>
              <a:xfrm>
                <a:off x="969900" y="1180400"/>
                <a:ext cx="21300" cy="20550"/>
              </a:xfrm>
              <a:custGeom>
                <a:avLst/>
                <a:gdLst/>
                <a:ahLst/>
                <a:cxnLst/>
                <a:rect l="l" t="t" r="r" b="b"/>
                <a:pathLst>
                  <a:path w="852" h="822" fill="none" extrusionOk="0">
                    <a:moveTo>
                      <a:pt x="851" y="426"/>
                    </a:moveTo>
                    <a:cubicBezTo>
                      <a:pt x="851" y="639"/>
                      <a:pt x="669" y="821"/>
                      <a:pt x="426" y="821"/>
                    </a:cubicBezTo>
                    <a:cubicBezTo>
                      <a:pt x="182" y="821"/>
                      <a:pt x="0" y="639"/>
                      <a:pt x="0" y="426"/>
                    </a:cubicBezTo>
                    <a:cubicBezTo>
                      <a:pt x="0" y="183"/>
                      <a:pt x="182" y="0"/>
                      <a:pt x="426" y="0"/>
                    </a:cubicBezTo>
                    <a:cubicBezTo>
                      <a:pt x="669" y="0"/>
                      <a:pt x="851" y="183"/>
                      <a:pt x="851" y="426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3" name="Google Shape;693;p35"/>
              <p:cNvSpPr/>
              <p:nvPr/>
            </p:nvSpPr>
            <p:spPr>
              <a:xfrm>
                <a:off x="980525" y="1042850"/>
                <a:ext cx="20550" cy="20550"/>
              </a:xfrm>
              <a:custGeom>
                <a:avLst/>
                <a:gdLst/>
                <a:ahLst/>
                <a:cxnLst/>
                <a:rect l="l" t="t" r="r" b="b"/>
                <a:pathLst>
                  <a:path w="822" h="822" fill="none" extrusionOk="0">
                    <a:moveTo>
                      <a:pt x="821" y="396"/>
                    </a:moveTo>
                    <a:cubicBezTo>
                      <a:pt x="821" y="639"/>
                      <a:pt x="639" y="822"/>
                      <a:pt x="426" y="822"/>
                    </a:cubicBezTo>
                    <a:cubicBezTo>
                      <a:pt x="183" y="822"/>
                      <a:pt x="1" y="639"/>
                      <a:pt x="1" y="396"/>
                    </a:cubicBezTo>
                    <a:cubicBezTo>
                      <a:pt x="1" y="183"/>
                      <a:pt x="183" y="1"/>
                      <a:pt x="426" y="1"/>
                    </a:cubicBezTo>
                    <a:cubicBezTo>
                      <a:pt x="639" y="1"/>
                      <a:pt x="821" y="183"/>
                      <a:pt x="821" y="396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" name="Google Shape;694;p35"/>
              <p:cNvSpPr/>
              <p:nvPr/>
            </p:nvSpPr>
            <p:spPr>
              <a:xfrm>
                <a:off x="831600" y="1234350"/>
                <a:ext cx="20525" cy="21300"/>
              </a:xfrm>
              <a:custGeom>
                <a:avLst/>
                <a:gdLst/>
                <a:ahLst/>
                <a:cxnLst/>
                <a:rect l="l" t="t" r="r" b="b"/>
                <a:pathLst>
                  <a:path w="821" h="852" fill="none" extrusionOk="0">
                    <a:moveTo>
                      <a:pt x="821" y="426"/>
                    </a:moveTo>
                    <a:cubicBezTo>
                      <a:pt x="821" y="669"/>
                      <a:pt x="638" y="852"/>
                      <a:pt x="426" y="852"/>
                    </a:cubicBezTo>
                    <a:cubicBezTo>
                      <a:pt x="182" y="852"/>
                      <a:pt x="0" y="669"/>
                      <a:pt x="0" y="426"/>
                    </a:cubicBezTo>
                    <a:cubicBezTo>
                      <a:pt x="0" y="183"/>
                      <a:pt x="182" y="1"/>
                      <a:pt x="426" y="1"/>
                    </a:cubicBezTo>
                    <a:cubicBezTo>
                      <a:pt x="638" y="1"/>
                      <a:pt x="821" y="183"/>
                      <a:pt x="821" y="426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" name="Google Shape;695;p35"/>
              <p:cNvSpPr/>
              <p:nvPr/>
            </p:nvSpPr>
            <p:spPr>
              <a:xfrm>
                <a:off x="1037525" y="1052750"/>
                <a:ext cx="41825" cy="41800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672" fill="none" extrusionOk="0">
                    <a:moveTo>
                      <a:pt x="1672" y="851"/>
                    </a:moveTo>
                    <a:cubicBezTo>
                      <a:pt x="1672" y="1307"/>
                      <a:pt x="1277" y="1672"/>
                      <a:pt x="821" y="1672"/>
                    </a:cubicBezTo>
                    <a:cubicBezTo>
                      <a:pt x="365" y="1672"/>
                      <a:pt x="0" y="1277"/>
                      <a:pt x="0" y="851"/>
                    </a:cubicBezTo>
                    <a:cubicBezTo>
                      <a:pt x="0" y="395"/>
                      <a:pt x="365" y="0"/>
                      <a:pt x="821" y="0"/>
                    </a:cubicBezTo>
                    <a:cubicBezTo>
                      <a:pt x="1277" y="0"/>
                      <a:pt x="1672" y="395"/>
                      <a:pt x="1672" y="851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" name="Google Shape;696;p35"/>
              <p:cNvSpPr/>
              <p:nvPr/>
            </p:nvSpPr>
            <p:spPr>
              <a:xfrm>
                <a:off x="1028400" y="948625"/>
                <a:ext cx="41050" cy="41825"/>
              </a:xfrm>
              <a:custGeom>
                <a:avLst/>
                <a:gdLst/>
                <a:ahLst/>
                <a:cxnLst/>
                <a:rect l="l" t="t" r="r" b="b"/>
                <a:pathLst>
                  <a:path w="1642" h="1673" fill="none" extrusionOk="0">
                    <a:moveTo>
                      <a:pt x="1642" y="821"/>
                    </a:moveTo>
                    <a:cubicBezTo>
                      <a:pt x="1642" y="1277"/>
                      <a:pt x="1277" y="1673"/>
                      <a:pt x="821" y="1673"/>
                    </a:cubicBezTo>
                    <a:cubicBezTo>
                      <a:pt x="365" y="1673"/>
                      <a:pt x="1" y="1277"/>
                      <a:pt x="1" y="821"/>
                    </a:cubicBezTo>
                    <a:cubicBezTo>
                      <a:pt x="1" y="366"/>
                      <a:pt x="365" y="1"/>
                      <a:pt x="821" y="1"/>
                    </a:cubicBezTo>
                    <a:cubicBezTo>
                      <a:pt x="1277" y="1"/>
                      <a:pt x="1642" y="366"/>
                      <a:pt x="1642" y="821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42" name="Google Shape;742;p35"/>
          <p:cNvSpPr/>
          <p:nvPr/>
        </p:nvSpPr>
        <p:spPr>
          <a:xfrm>
            <a:off x="3278400" y="3676625"/>
            <a:ext cx="267300" cy="23130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81" name="Google Shape;5923;p75"/>
          <p:cNvGrpSpPr/>
          <p:nvPr/>
        </p:nvGrpSpPr>
        <p:grpSpPr>
          <a:xfrm>
            <a:off x="4368141" y="225804"/>
            <a:ext cx="2373631" cy="1704029"/>
            <a:chOff x="235800" y="830650"/>
            <a:chExt cx="6978450" cy="4588844"/>
          </a:xfrm>
          <a:solidFill>
            <a:schemeClr val="accent5"/>
          </a:solidFill>
        </p:grpSpPr>
        <p:sp>
          <p:nvSpPr>
            <p:cNvPr id="1082" name="Google Shape;5924;p75"/>
            <p:cNvSpPr/>
            <p:nvPr/>
          </p:nvSpPr>
          <p:spPr>
            <a:xfrm>
              <a:off x="235800" y="1224769"/>
              <a:ext cx="2592225" cy="4194725"/>
            </a:xfrm>
            <a:custGeom>
              <a:avLst/>
              <a:gdLst/>
              <a:ahLst/>
              <a:cxnLst/>
              <a:rect l="l" t="t" r="r" b="b"/>
              <a:pathLst>
                <a:path w="103689" h="167789" extrusionOk="0">
                  <a:moveTo>
                    <a:pt x="13807" y="0"/>
                  </a:moveTo>
                  <a:cubicBezTo>
                    <a:pt x="11526" y="0"/>
                    <a:pt x="9194" y="921"/>
                    <a:pt x="7431" y="2357"/>
                  </a:cubicBezTo>
                  <a:cubicBezTo>
                    <a:pt x="6418" y="3183"/>
                    <a:pt x="7559" y="5231"/>
                    <a:pt x="8433" y="6203"/>
                  </a:cubicBezTo>
                  <a:cubicBezTo>
                    <a:pt x="9308" y="7175"/>
                    <a:pt x="10393" y="8259"/>
                    <a:pt x="10189" y="9549"/>
                  </a:cubicBezTo>
                  <a:cubicBezTo>
                    <a:pt x="9355" y="9975"/>
                    <a:pt x="8287" y="10084"/>
                    <a:pt x="7292" y="10084"/>
                  </a:cubicBezTo>
                  <a:cubicBezTo>
                    <a:pt x="7024" y="10084"/>
                    <a:pt x="6762" y="10076"/>
                    <a:pt x="6511" y="10065"/>
                  </a:cubicBezTo>
                  <a:cubicBezTo>
                    <a:pt x="6102" y="10046"/>
                    <a:pt x="5686" y="9992"/>
                    <a:pt x="5277" y="9992"/>
                  </a:cubicBezTo>
                  <a:cubicBezTo>
                    <a:pt x="4990" y="9992"/>
                    <a:pt x="4705" y="10019"/>
                    <a:pt x="4430" y="10104"/>
                  </a:cubicBezTo>
                  <a:cubicBezTo>
                    <a:pt x="3763" y="10310"/>
                    <a:pt x="3182" y="11034"/>
                    <a:pt x="3440" y="11683"/>
                  </a:cubicBezTo>
                  <a:cubicBezTo>
                    <a:pt x="2981" y="12481"/>
                    <a:pt x="2431" y="12899"/>
                    <a:pt x="2962" y="13650"/>
                  </a:cubicBezTo>
                  <a:cubicBezTo>
                    <a:pt x="3377" y="14235"/>
                    <a:pt x="4081" y="14716"/>
                    <a:pt x="4076" y="15434"/>
                  </a:cubicBezTo>
                  <a:cubicBezTo>
                    <a:pt x="4071" y="16003"/>
                    <a:pt x="3591" y="16462"/>
                    <a:pt x="3082" y="16719"/>
                  </a:cubicBezTo>
                  <a:cubicBezTo>
                    <a:pt x="2572" y="16973"/>
                    <a:pt x="2000" y="17102"/>
                    <a:pt x="1518" y="17408"/>
                  </a:cubicBezTo>
                  <a:cubicBezTo>
                    <a:pt x="13" y="18366"/>
                    <a:pt x="0" y="20519"/>
                    <a:pt x="159" y="22295"/>
                  </a:cubicBezTo>
                  <a:cubicBezTo>
                    <a:pt x="1133" y="23491"/>
                    <a:pt x="1285" y="25550"/>
                    <a:pt x="817" y="27017"/>
                  </a:cubicBezTo>
                  <a:cubicBezTo>
                    <a:pt x="639" y="27577"/>
                    <a:pt x="351" y="28172"/>
                    <a:pt x="552" y="28724"/>
                  </a:cubicBezTo>
                  <a:cubicBezTo>
                    <a:pt x="782" y="29356"/>
                    <a:pt x="1526" y="29605"/>
                    <a:pt x="2177" y="29773"/>
                  </a:cubicBezTo>
                  <a:cubicBezTo>
                    <a:pt x="2891" y="29958"/>
                    <a:pt x="3669" y="30130"/>
                    <a:pt x="4408" y="30130"/>
                  </a:cubicBezTo>
                  <a:cubicBezTo>
                    <a:pt x="5109" y="30130"/>
                    <a:pt x="5775" y="29975"/>
                    <a:pt x="6314" y="29528"/>
                  </a:cubicBezTo>
                  <a:cubicBezTo>
                    <a:pt x="7583" y="28478"/>
                    <a:pt x="9157" y="28121"/>
                    <a:pt x="10834" y="28121"/>
                  </a:cubicBezTo>
                  <a:cubicBezTo>
                    <a:pt x="13016" y="28121"/>
                    <a:pt x="15374" y="28725"/>
                    <a:pt x="17464" y="29196"/>
                  </a:cubicBezTo>
                  <a:cubicBezTo>
                    <a:pt x="18740" y="29482"/>
                    <a:pt x="20083" y="29952"/>
                    <a:pt x="20830" y="31028"/>
                  </a:cubicBezTo>
                  <a:cubicBezTo>
                    <a:pt x="21824" y="32461"/>
                    <a:pt x="21400" y="34451"/>
                    <a:pt x="20580" y="35993"/>
                  </a:cubicBezTo>
                  <a:cubicBezTo>
                    <a:pt x="19762" y="37533"/>
                    <a:pt x="18587" y="38903"/>
                    <a:pt x="18068" y="40567"/>
                  </a:cubicBezTo>
                  <a:cubicBezTo>
                    <a:pt x="17582" y="42129"/>
                    <a:pt x="17717" y="43806"/>
                    <a:pt x="17859" y="45436"/>
                  </a:cubicBezTo>
                  <a:cubicBezTo>
                    <a:pt x="18032" y="47441"/>
                    <a:pt x="18242" y="49554"/>
                    <a:pt x="19405" y="51198"/>
                  </a:cubicBezTo>
                  <a:cubicBezTo>
                    <a:pt x="20624" y="52922"/>
                    <a:pt x="21392" y="55494"/>
                    <a:pt x="21294" y="57601"/>
                  </a:cubicBezTo>
                  <a:cubicBezTo>
                    <a:pt x="21216" y="59294"/>
                    <a:pt x="20619" y="60958"/>
                    <a:pt x="20775" y="62645"/>
                  </a:cubicBezTo>
                  <a:cubicBezTo>
                    <a:pt x="21057" y="65704"/>
                    <a:pt x="23699" y="67999"/>
                    <a:pt x="26397" y="69471"/>
                  </a:cubicBezTo>
                  <a:cubicBezTo>
                    <a:pt x="29219" y="71013"/>
                    <a:pt x="31651" y="73637"/>
                    <a:pt x="32623" y="76701"/>
                  </a:cubicBezTo>
                  <a:cubicBezTo>
                    <a:pt x="33112" y="78241"/>
                    <a:pt x="33257" y="79868"/>
                    <a:pt x="33688" y="81425"/>
                  </a:cubicBezTo>
                  <a:cubicBezTo>
                    <a:pt x="34432" y="84119"/>
                    <a:pt x="36051" y="86565"/>
                    <a:pt x="38239" y="88307"/>
                  </a:cubicBezTo>
                  <a:cubicBezTo>
                    <a:pt x="39834" y="89575"/>
                    <a:pt x="42451" y="90023"/>
                    <a:pt x="44455" y="90388"/>
                  </a:cubicBezTo>
                  <a:cubicBezTo>
                    <a:pt x="45495" y="90578"/>
                    <a:pt x="46617" y="90728"/>
                    <a:pt x="47400" y="91437"/>
                  </a:cubicBezTo>
                  <a:cubicBezTo>
                    <a:pt x="47762" y="91764"/>
                    <a:pt x="48023" y="92187"/>
                    <a:pt x="48369" y="92530"/>
                  </a:cubicBezTo>
                  <a:cubicBezTo>
                    <a:pt x="50044" y="94188"/>
                    <a:pt x="53127" y="93507"/>
                    <a:pt x="54821" y="95145"/>
                  </a:cubicBezTo>
                  <a:cubicBezTo>
                    <a:pt x="55259" y="95566"/>
                    <a:pt x="55558" y="96107"/>
                    <a:pt x="55941" y="96579"/>
                  </a:cubicBezTo>
                  <a:cubicBezTo>
                    <a:pt x="56887" y="97736"/>
                    <a:pt x="58370" y="98428"/>
                    <a:pt x="59861" y="98428"/>
                  </a:cubicBezTo>
                  <a:cubicBezTo>
                    <a:pt x="60003" y="98428"/>
                    <a:pt x="60145" y="98421"/>
                    <a:pt x="60286" y="98409"/>
                  </a:cubicBezTo>
                  <a:lnTo>
                    <a:pt x="60286" y="98409"/>
                  </a:lnTo>
                  <a:cubicBezTo>
                    <a:pt x="59905" y="99653"/>
                    <a:pt x="61397" y="101114"/>
                    <a:pt x="60936" y="102330"/>
                  </a:cubicBezTo>
                  <a:cubicBezTo>
                    <a:pt x="60565" y="103312"/>
                    <a:pt x="59445" y="103741"/>
                    <a:pt x="58674" y="104452"/>
                  </a:cubicBezTo>
                  <a:cubicBezTo>
                    <a:pt x="57337" y="105685"/>
                    <a:pt x="57129" y="107795"/>
                    <a:pt x="57705" y="109521"/>
                  </a:cubicBezTo>
                  <a:cubicBezTo>
                    <a:pt x="58282" y="111246"/>
                    <a:pt x="59498" y="112671"/>
                    <a:pt x="60717" y="114022"/>
                  </a:cubicBezTo>
                  <a:cubicBezTo>
                    <a:pt x="62978" y="116530"/>
                    <a:pt x="65696" y="117746"/>
                    <a:pt x="68148" y="120066"/>
                  </a:cubicBezTo>
                  <a:cubicBezTo>
                    <a:pt x="70420" y="122216"/>
                    <a:pt x="70937" y="125696"/>
                    <a:pt x="70438" y="128784"/>
                  </a:cubicBezTo>
                  <a:cubicBezTo>
                    <a:pt x="69938" y="131872"/>
                    <a:pt x="68585" y="134744"/>
                    <a:pt x="67620" y="137718"/>
                  </a:cubicBezTo>
                  <a:cubicBezTo>
                    <a:pt x="65814" y="143276"/>
                    <a:pt x="65376" y="149382"/>
                    <a:pt x="67102" y="154963"/>
                  </a:cubicBezTo>
                  <a:cubicBezTo>
                    <a:pt x="68828" y="160546"/>
                    <a:pt x="72869" y="165522"/>
                    <a:pt x="78283" y="167717"/>
                  </a:cubicBezTo>
                  <a:cubicBezTo>
                    <a:pt x="78404" y="167766"/>
                    <a:pt x="78530" y="167788"/>
                    <a:pt x="78658" y="167788"/>
                  </a:cubicBezTo>
                  <a:cubicBezTo>
                    <a:pt x="79167" y="167788"/>
                    <a:pt x="79705" y="167444"/>
                    <a:pt x="80056" y="167066"/>
                  </a:cubicBezTo>
                  <a:cubicBezTo>
                    <a:pt x="80495" y="166591"/>
                    <a:pt x="80589" y="165833"/>
                    <a:pt x="80281" y="165265"/>
                  </a:cubicBezTo>
                  <a:cubicBezTo>
                    <a:pt x="79304" y="163467"/>
                    <a:pt x="77566" y="161932"/>
                    <a:pt x="76298" y="160326"/>
                  </a:cubicBezTo>
                  <a:cubicBezTo>
                    <a:pt x="75898" y="159821"/>
                    <a:pt x="75478" y="159248"/>
                    <a:pt x="75530" y="158607"/>
                  </a:cubicBezTo>
                  <a:cubicBezTo>
                    <a:pt x="75589" y="157886"/>
                    <a:pt x="76208" y="157367"/>
                    <a:pt x="76666" y="156807"/>
                  </a:cubicBezTo>
                  <a:cubicBezTo>
                    <a:pt x="77361" y="155947"/>
                    <a:pt x="77729" y="154867"/>
                    <a:pt x="77704" y="153762"/>
                  </a:cubicBezTo>
                  <a:cubicBezTo>
                    <a:pt x="77674" y="152733"/>
                    <a:pt x="77075" y="151726"/>
                    <a:pt x="77111" y="150697"/>
                  </a:cubicBezTo>
                  <a:cubicBezTo>
                    <a:pt x="77146" y="149667"/>
                    <a:pt x="77701" y="148583"/>
                    <a:pt x="78676" y="148251"/>
                  </a:cubicBezTo>
                  <a:cubicBezTo>
                    <a:pt x="79120" y="148100"/>
                    <a:pt x="79614" y="148115"/>
                    <a:pt x="80042" y="147926"/>
                  </a:cubicBezTo>
                  <a:cubicBezTo>
                    <a:pt x="81453" y="147303"/>
                    <a:pt x="81228" y="145153"/>
                    <a:pt x="82249" y="143996"/>
                  </a:cubicBezTo>
                  <a:cubicBezTo>
                    <a:pt x="82722" y="143460"/>
                    <a:pt x="83419" y="143193"/>
                    <a:pt x="84064" y="142883"/>
                  </a:cubicBezTo>
                  <a:cubicBezTo>
                    <a:pt x="86792" y="141571"/>
                    <a:pt x="89035" y="138972"/>
                    <a:pt x="89283" y="135957"/>
                  </a:cubicBezTo>
                  <a:cubicBezTo>
                    <a:pt x="89483" y="133544"/>
                    <a:pt x="88605" y="130615"/>
                    <a:pt x="90438" y="129034"/>
                  </a:cubicBezTo>
                  <a:cubicBezTo>
                    <a:pt x="91238" y="128344"/>
                    <a:pt x="92244" y="128199"/>
                    <a:pt x="93314" y="128199"/>
                  </a:cubicBezTo>
                  <a:cubicBezTo>
                    <a:pt x="94087" y="128199"/>
                    <a:pt x="94894" y="128275"/>
                    <a:pt x="95682" y="128275"/>
                  </a:cubicBezTo>
                  <a:cubicBezTo>
                    <a:pt x="96098" y="128275"/>
                    <a:pt x="96509" y="128254"/>
                    <a:pt x="96908" y="128189"/>
                  </a:cubicBezTo>
                  <a:cubicBezTo>
                    <a:pt x="97800" y="128044"/>
                    <a:pt x="98396" y="127214"/>
                    <a:pt x="98814" y="126412"/>
                  </a:cubicBezTo>
                  <a:cubicBezTo>
                    <a:pt x="99231" y="125609"/>
                    <a:pt x="99280" y="124658"/>
                    <a:pt x="99129" y="123766"/>
                  </a:cubicBezTo>
                  <a:cubicBezTo>
                    <a:pt x="98945" y="122668"/>
                    <a:pt x="98473" y="121597"/>
                    <a:pt x="98577" y="120489"/>
                  </a:cubicBezTo>
                  <a:cubicBezTo>
                    <a:pt x="98723" y="118930"/>
                    <a:pt x="99942" y="117730"/>
                    <a:pt x="100886" y="116480"/>
                  </a:cubicBezTo>
                  <a:cubicBezTo>
                    <a:pt x="102003" y="114998"/>
                    <a:pt x="102797" y="113297"/>
                    <a:pt x="103214" y="111488"/>
                  </a:cubicBezTo>
                  <a:cubicBezTo>
                    <a:pt x="103689" y="109429"/>
                    <a:pt x="102371" y="106997"/>
                    <a:pt x="100524" y="105970"/>
                  </a:cubicBezTo>
                  <a:cubicBezTo>
                    <a:pt x="98677" y="104943"/>
                    <a:pt x="96462" y="104915"/>
                    <a:pt x="94350" y="104853"/>
                  </a:cubicBezTo>
                  <a:cubicBezTo>
                    <a:pt x="92237" y="104794"/>
                    <a:pt x="89999" y="104633"/>
                    <a:pt x="88273" y="103414"/>
                  </a:cubicBezTo>
                  <a:cubicBezTo>
                    <a:pt x="86692" y="102296"/>
                    <a:pt x="85799" y="100469"/>
                    <a:pt x="84550" y="98991"/>
                  </a:cubicBezTo>
                  <a:cubicBezTo>
                    <a:pt x="82441" y="96497"/>
                    <a:pt x="79375" y="95057"/>
                    <a:pt x="76410" y="93690"/>
                  </a:cubicBezTo>
                  <a:cubicBezTo>
                    <a:pt x="75559" y="93298"/>
                    <a:pt x="74630" y="92901"/>
                    <a:pt x="73720" y="92901"/>
                  </a:cubicBezTo>
                  <a:cubicBezTo>
                    <a:pt x="73431" y="92901"/>
                    <a:pt x="73144" y="92941"/>
                    <a:pt x="72862" y="93034"/>
                  </a:cubicBezTo>
                  <a:cubicBezTo>
                    <a:pt x="72400" y="93185"/>
                    <a:pt x="71985" y="93473"/>
                    <a:pt x="71508" y="93564"/>
                  </a:cubicBezTo>
                  <a:cubicBezTo>
                    <a:pt x="71390" y="93586"/>
                    <a:pt x="71274" y="93597"/>
                    <a:pt x="71159" y="93597"/>
                  </a:cubicBezTo>
                  <a:cubicBezTo>
                    <a:pt x="70006" y="93597"/>
                    <a:pt x="69033" y="92520"/>
                    <a:pt x="67966" y="91944"/>
                  </a:cubicBezTo>
                  <a:cubicBezTo>
                    <a:pt x="67424" y="91651"/>
                    <a:pt x="66830" y="91518"/>
                    <a:pt x="66231" y="91518"/>
                  </a:cubicBezTo>
                  <a:cubicBezTo>
                    <a:pt x="64138" y="91518"/>
                    <a:pt x="61986" y="93147"/>
                    <a:pt x="61817" y="95293"/>
                  </a:cubicBezTo>
                  <a:cubicBezTo>
                    <a:pt x="61476" y="95410"/>
                    <a:pt x="61056" y="95468"/>
                    <a:pt x="60611" y="95468"/>
                  </a:cubicBezTo>
                  <a:cubicBezTo>
                    <a:pt x="59413" y="95468"/>
                    <a:pt x="58031" y="95047"/>
                    <a:pt x="57510" y="94228"/>
                  </a:cubicBezTo>
                  <a:cubicBezTo>
                    <a:pt x="56995" y="93419"/>
                    <a:pt x="56789" y="92287"/>
                    <a:pt x="55904" y="91918"/>
                  </a:cubicBezTo>
                  <a:cubicBezTo>
                    <a:pt x="55432" y="91722"/>
                    <a:pt x="54840" y="91796"/>
                    <a:pt x="54455" y="91458"/>
                  </a:cubicBezTo>
                  <a:cubicBezTo>
                    <a:pt x="53818" y="90898"/>
                    <a:pt x="54313" y="89881"/>
                    <a:pt x="54428" y="89040"/>
                  </a:cubicBezTo>
                  <a:cubicBezTo>
                    <a:pt x="54609" y="87696"/>
                    <a:pt x="53607" y="86419"/>
                    <a:pt x="52383" y="85834"/>
                  </a:cubicBezTo>
                  <a:cubicBezTo>
                    <a:pt x="51161" y="85249"/>
                    <a:pt x="49761" y="85202"/>
                    <a:pt x="48407" y="85159"/>
                  </a:cubicBezTo>
                  <a:cubicBezTo>
                    <a:pt x="47051" y="85115"/>
                    <a:pt x="45649" y="85054"/>
                    <a:pt x="44436" y="84447"/>
                  </a:cubicBezTo>
                  <a:cubicBezTo>
                    <a:pt x="42077" y="83264"/>
                    <a:pt x="41111" y="80063"/>
                    <a:pt x="42146" y="77635"/>
                  </a:cubicBezTo>
                  <a:cubicBezTo>
                    <a:pt x="43156" y="75267"/>
                    <a:pt x="45760" y="73783"/>
                    <a:pt x="48337" y="73783"/>
                  </a:cubicBezTo>
                  <a:cubicBezTo>
                    <a:pt x="48401" y="73783"/>
                    <a:pt x="48464" y="73784"/>
                    <a:pt x="48528" y="73786"/>
                  </a:cubicBezTo>
                  <a:cubicBezTo>
                    <a:pt x="51112" y="73862"/>
                    <a:pt x="53842" y="75749"/>
                    <a:pt x="53870" y="78335"/>
                  </a:cubicBezTo>
                  <a:cubicBezTo>
                    <a:pt x="53875" y="78746"/>
                    <a:pt x="54287" y="78928"/>
                    <a:pt x="54735" y="78928"/>
                  </a:cubicBezTo>
                  <a:cubicBezTo>
                    <a:pt x="55004" y="78928"/>
                    <a:pt x="55285" y="78863"/>
                    <a:pt x="55498" y="78741"/>
                  </a:cubicBezTo>
                  <a:cubicBezTo>
                    <a:pt x="56067" y="78416"/>
                    <a:pt x="56365" y="77760"/>
                    <a:pt x="56505" y="77119"/>
                  </a:cubicBezTo>
                  <a:cubicBezTo>
                    <a:pt x="56645" y="76478"/>
                    <a:pt x="56664" y="75812"/>
                    <a:pt x="56860" y="75186"/>
                  </a:cubicBezTo>
                  <a:cubicBezTo>
                    <a:pt x="57310" y="73749"/>
                    <a:pt x="58757" y="72690"/>
                    <a:pt x="60261" y="72690"/>
                  </a:cubicBezTo>
                  <a:cubicBezTo>
                    <a:pt x="60273" y="72690"/>
                    <a:pt x="60285" y="72690"/>
                    <a:pt x="60297" y="72690"/>
                  </a:cubicBezTo>
                  <a:cubicBezTo>
                    <a:pt x="60306" y="72690"/>
                    <a:pt x="60314" y="72690"/>
                    <a:pt x="60323" y="72690"/>
                  </a:cubicBezTo>
                  <a:cubicBezTo>
                    <a:pt x="61893" y="72690"/>
                    <a:pt x="62998" y="71122"/>
                    <a:pt x="64116" y="70013"/>
                  </a:cubicBezTo>
                  <a:cubicBezTo>
                    <a:pt x="65241" y="68896"/>
                    <a:pt x="65913" y="67214"/>
                    <a:pt x="65469" y="65693"/>
                  </a:cubicBezTo>
                  <a:cubicBezTo>
                    <a:pt x="65229" y="64873"/>
                    <a:pt x="64683" y="64046"/>
                    <a:pt x="64956" y="63238"/>
                  </a:cubicBezTo>
                  <a:cubicBezTo>
                    <a:pt x="65170" y="62604"/>
                    <a:pt x="65822" y="62237"/>
                    <a:pt x="66438" y="61978"/>
                  </a:cubicBezTo>
                  <a:cubicBezTo>
                    <a:pt x="67992" y="61328"/>
                    <a:pt x="69657" y="60995"/>
                    <a:pt x="71338" y="60995"/>
                  </a:cubicBezTo>
                  <a:cubicBezTo>
                    <a:pt x="71514" y="60995"/>
                    <a:pt x="71689" y="60998"/>
                    <a:pt x="71865" y="61005"/>
                  </a:cubicBezTo>
                  <a:cubicBezTo>
                    <a:pt x="71916" y="61008"/>
                    <a:pt x="71966" y="61009"/>
                    <a:pt x="72016" y="61009"/>
                  </a:cubicBezTo>
                  <a:cubicBezTo>
                    <a:pt x="73530" y="61009"/>
                    <a:pt x="74333" y="60016"/>
                    <a:pt x="75129" y="58671"/>
                  </a:cubicBezTo>
                  <a:cubicBezTo>
                    <a:pt x="75724" y="57667"/>
                    <a:pt x="75988" y="56400"/>
                    <a:pt x="76935" y="55719"/>
                  </a:cubicBezTo>
                  <a:cubicBezTo>
                    <a:pt x="77461" y="55341"/>
                    <a:pt x="78061" y="55227"/>
                    <a:pt x="78697" y="55227"/>
                  </a:cubicBezTo>
                  <a:cubicBezTo>
                    <a:pt x="79669" y="55227"/>
                    <a:pt x="80723" y="55493"/>
                    <a:pt x="81724" y="55493"/>
                  </a:cubicBezTo>
                  <a:cubicBezTo>
                    <a:pt x="81835" y="55493"/>
                    <a:pt x="81945" y="55490"/>
                    <a:pt x="82055" y="55483"/>
                  </a:cubicBezTo>
                  <a:cubicBezTo>
                    <a:pt x="84597" y="55311"/>
                    <a:pt x="86582" y="52458"/>
                    <a:pt x="85860" y="50015"/>
                  </a:cubicBezTo>
                  <a:cubicBezTo>
                    <a:pt x="85517" y="48852"/>
                    <a:pt x="84704" y="47901"/>
                    <a:pt x="84043" y="46884"/>
                  </a:cubicBezTo>
                  <a:cubicBezTo>
                    <a:pt x="83131" y="45481"/>
                    <a:pt x="82492" y="43918"/>
                    <a:pt x="82159" y="42277"/>
                  </a:cubicBezTo>
                  <a:cubicBezTo>
                    <a:pt x="81854" y="40773"/>
                    <a:pt x="81767" y="39118"/>
                    <a:pt x="80776" y="37947"/>
                  </a:cubicBezTo>
                  <a:cubicBezTo>
                    <a:pt x="79227" y="38020"/>
                    <a:pt x="77350" y="37975"/>
                    <a:pt x="75971" y="38686"/>
                  </a:cubicBezTo>
                  <a:cubicBezTo>
                    <a:pt x="75699" y="37108"/>
                    <a:pt x="75398" y="35461"/>
                    <a:pt x="74423" y="34192"/>
                  </a:cubicBezTo>
                  <a:cubicBezTo>
                    <a:pt x="73732" y="33291"/>
                    <a:pt x="72587" y="32657"/>
                    <a:pt x="71488" y="32657"/>
                  </a:cubicBezTo>
                  <a:cubicBezTo>
                    <a:pt x="71039" y="32657"/>
                    <a:pt x="70597" y="32763"/>
                    <a:pt x="70198" y="32999"/>
                  </a:cubicBezTo>
                  <a:cubicBezTo>
                    <a:pt x="68851" y="33794"/>
                    <a:pt x="68559" y="35642"/>
                    <a:pt x="68807" y="37187"/>
                  </a:cubicBezTo>
                  <a:cubicBezTo>
                    <a:pt x="69057" y="38731"/>
                    <a:pt x="69698" y="40227"/>
                    <a:pt x="69655" y="41791"/>
                  </a:cubicBezTo>
                  <a:cubicBezTo>
                    <a:pt x="69615" y="43336"/>
                    <a:pt x="68552" y="45042"/>
                    <a:pt x="67017" y="45042"/>
                  </a:cubicBezTo>
                  <a:cubicBezTo>
                    <a:pt x="66998" y="45042"/>
                    <a:pt x="66979" y="45041"/>
                    <a:pt x="66960" y="45041"/>
                  </a:cubicBezTo>
                  <a:cubicBezTo>
                    <a:pt x="66146" y="45019"/>
                    <a:pt x="65416" y="44522"/>
                    <a:pt x="64843" y="43941"/>
                  </a:cubicBezTo>
                  <a:cubicBezTo>
                    <a:pt x="64022" y="43112"/>
                    <a:pt x="63372" y="42052"/>
                    <a:pt x="62317" y="41553"/>
                  </a:cubicBezTo>
                  <a:cubicBezTo>
                    <a:pt x="61507" y="41171"/>
                    <a:pt x="60577" y="41179"/>
                    <a:pt x="59704" y="40982"/>
                  </a:cubicBezTo>
                  <a:cubicBezTo>
                    <a:pt x="56728" y="40316"/>
                    <a:pt x="54688" y="36902"/>
                    <a:pt x="55510" y="33965"/>
                  </a:cubicBezTo>
                  <a:cubicBezTo>
                    <a:pt x="56182" y="31564"/>
                    <a:pt x="58657" y="29882"/>
                    <a:pt x="61117" y="29882"/>
                  </a:cubicBezTo>
                  <a:cubicBezTo>
                    <a:pt x="61664" y="29882"/>
                    <a:pt x="62211" y="29966"/>
                    <a:pt x="62737" y="30143"/>
                  </a:cubicBezTo>
                  <a:cubicBezTo>
                    <a:pt x="66237" y="28861"/>
                    <a:pt x="67660" y="24447"/>
                    <a:pt x="66265" y="20991"/>
                  </a:cubicBezTo>
                  <a:cubicBezTo>
                    <a:pt x="64868" y="17535"/>
                    <a:pt x="61115" y="15389"/>
                    <a:pt x="57392" y="15226"/>
                  </a:cubicBezTo>
                  <a:cubicBezTo>
                    <a:pt x="56302" y="15179"/>
                    <a:pt x="55191" y="15275"/>
                    <a:pt x="54134" y="15007"/>
                  </a:cubicBezTo>
                  <a:cubicBezTo>
                    <a:pt x="51145" y="14251"/>
                    <a:pt x="49582" y="10965"/>
                    <a:pt x="46980" y="9310"/>
                  </a:cubicBezTo>
                  <a:cubicBezTo>
                    <a:pt x="46287" y="8869"/>
                    <a:pt x="45224" y="8778"/>
                    <a:pt x="44079" y="8778"/>
                  </a:cubicBezTo>
                  <a:cubicBezTo>
                    <a:pt x="43277" y="8778"/>
                    <a:pt x="42435" y="8823"/>
                    <a:pt x="41651" y="8823"/>
                  </a:cubicBezTo>
                  <a:cubicBezTo>
                    <a:pt x="40795" y="8823"/>
                    <a:pt x="40007" y="8769"/>
                    <a:pt x="39418" y="8547"/>
                  </a:cubicBezTo>
                  <a:cubicBezTo>
                    <a:pt x="38499" y="8200"/>
                    <a:pt x="37525" y="8023"/>
                    <a:pt x="36546" y="8023"/>
                  </a:cubicBezTo>
                  <a:cubicBezTo>
                    <a:pt x="36275" y="8023"/>
                    <a:pt x="36003" y="8037"/>
                    <a:pt x="35731" y="8064"/>
                  </a:cubicBezTo>
                  <a:cubicBezTo>
                    <a:pt x="34635" y="9104"/>
                    <a:pt x="32585" y="9398"/>
                    <a:pt x="31077" y="9499"/>
                  </a:cubicBezTo>
                  <a:cubicBezTo>
                    <a:pt x="29526" y="7990"/>
                    <a:pt x="27655" y="6585"/>
                    <a:pt x="25725" y="5605"/>
                  </a:cubicBezTo>
                  <a:cubicBezTo>
                    <a:pt x="24435" y="4951"/>
                    <a:pt x="22930" y="4260"/>
                    <a:pt x="22532" y="2870"/>
                  </a:cubicBezTo>
                  <a:cubicBezTo>
                    <a:pt x="22012" y="1053"/>
                    <a:pt x="19376" y="125"/>
                    <a:pt x="17200" y="125"/>
                  </a:cubicBezTo>
                  <a:cubicBezTo>
                    <a:pt x="16716" y="125"/>
                    <a:pt x="16254" y="171"/>
                    <a:pt x="15844" y="263"/>
                  </a:cubicBezTo>
                  <a:cubicBezTo>
                    <a:pt x="15181" y="84"/>
                    <a:pt x="14496" y="0"/>
                    <a:pt x="1380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n>
                  <a:solidFill>
                    <a:schemeClr val="bg1"/>
                  </a:solidFill>
                </a:ln>
                <a:solidFill>
                  <a:schemeClr val="accent6"/>
                </a:solidFill>
              </a:endParaRPr>
            </a:p>
          </p:txBody>
        </p:sp>
        <p:sp>
          <p:nvSpPr>
            <p:cNvPr id="1083" name="Google Shape;5925;p75"/>
            <p:cNvSpPr/>
            <p:nvPr/>
          </p:nvSpPr>
          <p:spPr>
            <a:xfrm>
              <a:off x="2370225" y="830650"/>
              <a:ext cx="1016975" cy="1158500"/>
            </a:xfrm>
            <a:custGeom>
              <a:avLst/>
              <a:gdLst/>
              <a:ahLst/>
              <a:cxnLst/>
              <a:rect l="l" t="t" r="r" b="b"/>
              <a:pathLst>
                <a:path w="40679" h="46340" extrusionOk="0">
                  <a:moveTo>
                    <a:pt x="15780" y="0"/>
                  </a:moveTo>
                  <a:cubicBezTo>
                    <a:pt x="14989" y="0"/>
                    <a:pt x="14213" y="109"/>
                    <a:pt x="13470" y="421"/>
                  </a:cubicBezTo>
                  <a:cubicBezTo>
                    <a:pt x="9879" y="1928"/>
                    <a:pt x="10933" y="5468"/>
                    <a:pt x="8580" y="7572"/>
                  </a:cubicBezTo>
                  <a:cubicBezTo>
                    <a:pt x="6546" y="9390"/>
                    <a:pt x="2788" y="7963"/>
                    <a:pt x="1150" y="10460"/>
                  </a:cubicBezTo>
                  <a:cubicBezTo>
                    <a:pt x="0" y="12215"/>
                    <a:pt x="1289" y="14606"/>
                    <a:pt x="2962" y="15871"/>
                  </a:cubicBezTo>
                  <a:cubicBezTo>
                    <a:pt x="4636" y="17135"/>
                    <a:pt x="6731" y="17894"/>
                    <a:pt x="8056" y="19522"/>
                  </a:cubicBezTo>
                  <a:cubicBezTo>
                    <a:pt x="10183" y="22136"/>
                    <a:pt x="9577" y="26004"/>
                    <a:pt x="8413" y="29169"/>
                  </a:cubicBezTo>
                  <a:cubicBezTo>
                    <a:pt x="7247" y="32332"/>
                    <a:pt x="5603" y="35532"/>
                    <a:pt x="6005" y="38881"/>
                  </a:cubicBezTo>
                  <a:cubicBezTo>
                    <a:pt x="6193" y="40459"/>
                    <a:pt x="6837" y="41956"/>
                    <a:pt x="7675" y="43307"/>
                  </a:cubicBezTo>
                  <a:cubicBezTo>
                    <a:pt x="8488" y="44615"/>
                    <a:pt x="9597" y="45873"/>
                    <a:pt x="11095" y="46235"/>
                  </a:cubicBezTo>
                  <a:cubicBezTo>
                    <a:pt x="11391" y="46306"/>
                    <a:pt x="11688" y="46339"/>
                    <a:pt x="11983" y="46339"/>
                  </a:cubicBezTo>
                  <a:cubicBezTo>
                    <a:pt x="13586" y="46339"/>
                    <a:pt x="15150" y="45367"/>
                    <a:pt x="16368" y="44250"/>
                  </a:cubicBezTo>
                  <a:cubicBezTo>
                    <a:pt x="17812" y="42927"/>
                    <a:pt x="19065" y="41325"/>
                    <a:pt x="20822" y="40465"/>
                  </a:cubicBezTo>
                  <a:cubicBezTo>
                    <a:pt x="23353" y="39224"/>
                    <a:pt x="26610" y="39686"/>
                    <a:pt x="28815" y="37929"/>
                  </a:cubicBezTo>
                  <a:cubicBezTo>
                    <a:pt x="31544" y="35754"/>
                    <a:pt x="31140" y="31606"/>
                    <a:pt x="31890" y="28199"/>
                  </a:cubicBezTo>
                  <a:cubicBezTo>
                    <a:pt x="33150" y="22476"/>
                    <a:pt x="38102" y="18249"/>
                    <a:pt x="40038" y="12718"/>
                  </a:cubicBezTo>
                  <a:cubicBezTo>
                    <a:pt x="40418" y="11636"/>
                    <a:pt x="40679" y="10499"/>
                    <a:pt x="40652" y="9352"/>
                  </a:cubicBezTo>
                  <a:cubicBezTo>
                    <a:pt x="40569" y="5649"/>
                    <a:pt x="37449" y="2571"/>
                    <a:pt x="33956" y="1339"/>
                  </a:cubicBezTo>
                  <a:cubicBezTo>
                    <a:pt x="31938" y="627"/>
                    <a:pt x="29911" y="457"/>
                    <a:pt x="27871" y="457"/>
                  </a:cubicBezTo>
                  <a:cubicBezTo>
                    <a:pt x="26007" y="457"/>
                    <a:pt x="24132" y="599"/>
                    <a:pt x="22245" y="599"/>
                  </a:cubicBezTo>
                  <a:cubicBezTo>
                    <a:pt x="21785" y="599"/>
                    <a:pt x="21325" y="591"/>
                    <a:pt x="20863" y="570"/>
                  </a:cubicBezTo>
                  <a:cubicBezTo>
                    <a:pt x="19225" y="496"/>
                    <a:pt x="17470" y="0"/>
                    <a:pt x="1578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n>
                  <a:solidFill>
                    <a:schemeClr val="bg1"/>
                  </a:solidFill>
                </a:ln>
                <a:solidFill>
                  <a:schemeClr val="accent6"/>
                </a:solidFill>
              </a:endParaRPr>
            </a:p>
          </p:txBody>
        </p:sp>
        <p:sp>
          <p:nvSpPr>
            <p:cNvPr id="1084" name="Google Shape;5926;p75"/>
            <p:cNvSpPr/>
            <p:nvPr/>
          </p:nvSpPr>
          <p:spPr>
            <a:xfrm>
              <a:off x="3143325" y="1089650"/>
              <a:ext cx="4064350" cy="3503975"/>
            </a:xfrm>
            <a:custGeom>
              <a:avLst/>
              <a:gdLst/>
              <a:ahLst/>
              <a:cxnLst/>
              <a:rect l="l" t="t" r="r" b="b"/>
              <a:pathLst>
                <a:path w="162574" h="140159" extrusionOk="0">
                  <a:moveTo>
                    <a:pt x="149391" y="0"/>
                  </a:moveTo>
                  <a:cubicBezTo>
                    <a:pt x="148360" y="0"/>
                    <a:pt x="147330" y="156"/>
                    <a:pt x="146349" y="477"/>
                  </a:cubicBezTo>
                  <a:cubicBezTo>
                    <a:pt x="145329" y="812"/>
                    <a:pt x="144363" y="1309"/>
                    <a:pt x="143326" y="1583"/>
                  </a:cubicBezTo>
                  <a:cubicBezTo>
                    <a:pt x="142494" y="1801"/>
                    <a:pt x="141638" y="1870"/>
                    <a:pt x="140776" y="1870"/>
                  </a:cubicBezTo>
                  <a:cubicBezTo>
                    <a:pt x="140050" y="1870"/>
                    <a:pt x="139319" y="1821"/>
                    <a:pt x="138596" y="1772"/>
                  </a:cubicBezTo>
                  <a:lnTo>
                    <a:pt x="130106" y="1191"/>
                  </a:lnTo>
                  <a:cubicBezTo>
                    <a:pt x="129237" y="1132"/>
                    <a:pt x="128350" y="1076"/>
                    <a:pt x="127469" y="1076"/>
                  </a:cubicBezTo>
                  <a:cubicBezTo>
                    <a:pt x="125783" y="1076"/>
                    <a:pt x="124119" y="1281"/>
                    <a:pt x="122644" y="2056"/>
                  </a:cubicBezTo>
                  <a:cubicBezTo>
                    <a:pt x="119360" y="3782"/>
                    <a:pt x="117499" y="8084"/>
                    <a:pt x="113816" y="8529"/>
                  </a:cubicBezTo>
                  <a:cubicBezTo>
                    <a:pt x="113611" y="8554"/>
                    <a:pt x="113408" y="8566"/>
                    <a:pt x="113207" y="8566"/>
                  </a:cubicBezTo>
                  <a:cubicBezTo>
                    <a:pt x="110853" y="8566"/>
                    <a:pt x="108715" y="6973"/>
                    <a:pt x="106473" y="6087"/>
                  </a:cubicBezTo>
                  <a:cubicBezTo>
                    <a:pt x="105100" y="5543"/>
                    <a:pt x="103627" y="5279"/>
                    <a:pt x="102152" y="5279"/>
                  </a:cubicBezTo>
                  <a:cubicBezTo>
                    <a:pt x="99404" y="5279"/>
                    <a:pt x="96647" y="6196"/>
                    <a:pt x="94512" y="7933"/>
                  </a:cubicBezTo>
                  <a:cubicBezTo>
                    <a:pt x="93279" y="7304"/>
                    <a:pt x="93660" y="5468"/>
                    <a:pt x="93225" y="4153"/>
                  </a:cubicBezTo>
                  <a:cubicBezTo>
                    <a:pt x="92771" y="2782"/>
                    <a:pt x="91297" y="1954"/>
                    <a:pt x="89858" y="1828"/>
                  </a:cubicBezTo>
                  <a:cubicBezTo>
                    <a:pt x="89687" y="1813"/>
                    <a:pt x="89517" y="1806"/>
                    <a:pt x="89348" y="1806"/>
                  </a:cubicBezTo>
                  <a:cubicBezTo>
                    <a:pt x="88082" y="1806"/>
                    <a:pt x="86834" y="2194"/>
                    <a:pt x="85623" y="2590"/>
                  </a:cubicBezTo>
                  <a:cubicBezTo>
                    <a:pt x="82664" y="3556"/>
                    <a:pt x="79224" y="5204"/>
                    <a:pt x="78950" y="8303"/>
                  </a:cubicBezTo>
                  <a:cubicBezTo>
                    <a:pt x="78873" y="9176"/>
                    <a:pt x="79068" y="10104"/>
                    <a:pt x="78702" y="10900"/>
                  </a:cubicBezTo>
                  <a:cubicBezTo>
                    <a:pt x="78178" y="12033"/>
                    <a:pt x="76762" y="12408"/>
                    <a:pt x="75881" y="13291"/>
                  </a:cubicBezTo>
                  <a:cubicBezTo>
                    <a:pt x="74831" y="14345"/>
                    <a:pt x="74664" y="15971"/>
                    <a:pt x="74621" y="17458"/>
                  </a:cubicBezTo>
                  <a:cubicBezTo>
                    <a:pt x="74577" y="18944"/>
                    <a:pt x="74563" y="20541"/>
                    <a:pt x="73703" y="21754"/>
                  </a:cubicBezTo>
                  <a:cubicBezTo>
                    <a:pt x="73148" y="22537"/>
                    <a:pt x="71069" y="23068"/>
                    <a:pt x="69376" y="23068"/>
                  </a:cubicBezTo>
                  <a:cubicBezTo>
                    <a:pt x="68445" y="23068"/>
                    <a:pt x="67630" y="22907"/>
                    <a:pt x="67252" y="22539"/>
                  </a:cubicBezTo>
                  <a:cubicBezTo>
                    <a:pt x="66636" y="21940"/>
                    <a:pt x="65905" y="21693"/>
                    <a:pt x="65124" y="21693"/>
                  </a:cubicBezTo>
                  <a:cubicBezTo>
                    <a:pt x="63293" y="21693"/>
                    <a:pt x="61194" y="23048"/>
                    <a:pt x="59696" y="24392"/>
                  </a:cubicBezTo>
                  <a:lnTo>
                    <a:pt x="53326" y="30110"/>
                  </a:lnTo>
                  <a:cubicBezTo>
                    <a:pt x="51731" y="31541"/>
                    <a:pt x="50013" y="33034"/>
                    <a:pt x="47899" y="33389"/>
                  </a:cubicBezTo>
                  <a:cubicBezTo>
                    <a:pt x="47672" y="33427"/>
                    <a:pt x="47440" y="33446"/>
                    <a:pt x="47206" y="33446"/>
                  </a:cubicBezTo>
                  <a:cubicBezTo>
                    <a:pt x="45267" y="33446"/>
                    <a:pt x="43232" y="32171"/>
                    <a:pt x="43155" y="30259"/>
                  </a:cubicBezTo>
                  <a:cubicBezTo>
                    <a:pt x="43563" y="29875"/>
                    <a:pt x="44085" y="29761"/>
                    <a:pt x="44655" y="29761"/>
                  </a:cubicBezTo>
                  <a:cubicBezTo>
                    <a:pt x="45498" y="29761"/>
                    <a:pt x="46445" y="30012"/>
                    <a:pt x="47276" y="30012"/>
                  </a:cubicBezTo>
                  <a:cubicBezTo>
                    <a:pt x="47872" y="30012"/>
                    <a:pt x="48409" y="29883"/>
                    <a:pt x="48805" y="29438"/>
                  </a:cubicBezTo>
                  <a:cubicBezTo>
                    <a:pt x="49977" y="28121"/>
                    <a:pt x="48243" y="26238"/>
                    <a:pt x="46718" y="25356"/>
                  </a:cubicBezTo>
                  <a:cubicBezTo>
                    <a:pt x="43929" y="23744"/>
                    <a:pt x="41047" y="22101"/>
                    <a:pt x="37854" y="21667"/>
                  </a:cubicBezTo>
                  <a:cubicBezTo>
                    <a:pt x="37395" y="21605"/>
                    <a:pt x="36928" y="21573"/>
                    <a:pt x="36459" y="21573"/>
                  </a:cubicBezTo>
                  <a:cubicBezTo>
                    <a:pt x="33662" y="21573"/>
                    <a:pt x="30804" y="22696"/>
                    <a:pt x="29384" y="25062"/>
                  </a:cubicBezTo>
                  <a:cubicBezTo>
                    <a:pt x="27966" y="27426"/>
                    <a:pt x="28225" y="30512"/>
                    <a:pt x="26820" y="32884"/>
                  </a:cubicBezTo>
                  <a:cubicBezTo>
                    <a:pt x="25941" y="34369"/>
                    <a:pt x="24491" y="35431"/>
                    <a:pt x="23493" y="36839"/>
                  </a:cubicBezTo>
                  <a:cubicBezTo>
                    <a:pt x="22495" y="38247"/>
                    <a:pt x="22067" y="40372"/>
                    <a:pt x="23291" y="41591"/>
                  </a:cubicBezTo>
                  <a:cubicBezTo>
                    <a:pt x="24277" y="42574"/>
                    <a:pt x="25957" y="42576"/>
                    <a:pt x="26934" y="43568"/>
                  </a:cubicBezTo>
                  <a:cubicBezTo>
                    <a:pt x="27686" y="44334"/>
                    <a:pt x="27942" y="45612"/>
                    <a:pt x="28928" y="46032"/>
                  </a:cubicBezTo>
                  <a:cubicBezTo>
                    <a:pt x="29116" y="46112"/>
                    <a:pt x="29308" y="46149"/>
                    <a:pt x="29499" y="46149"/>
                  </a:cubicBezTo>
                  <a:cubicBezTo>
                    <a:pt x="30453" y="46149"/>
                    <a:pt x="31375" y="45228"/>
                    <a:pt x="31599" y="44232"/>
                  </a:cubicBezTo>
                  <a:cubicBezTo>
                    <a:pt x="31870" y="43035"/>
                    <a:pt x="31491" y="41803"/>
                    <a:pt x="31294" y="40594"/>
                  </a:cubicBezTo>
                  <a:cubicBezTo>
                    <a:pt x="30707" y="36976"/>
                    <a:pt x="32524" y="32527"/>
                    <a:pt x="36153" y="32010"/>
                  </a:cubicBezTo>
                  <a:cubicBezTo>
                    <a:pt x="36979" y="32041"/>
                    <a:pt x="37253" y="33221"/>
                    <a:pt x="36881" y="33960"/>
                  </a:cubicBezTo>
                  <a:cubicBezTo>
                    <a:pt x="36512" y="34700"/>
                    <a:pt x="35790" y="35213"/>
                    <a:pt x="35400" y="35941"/>
                  </a:cubicBezTo>
                  <a:cubicBezTo>
                    <a:pt x="34663" y="37314"/>
                    <a:pt x="35518" y="39272"/>
                    <a:pt x="37026" y="39667"/>
                  </a:cubicBezTo>
                  <a:cubicBezTo>
                    <a:pt x="38598" y="40078"/>
                    <a:pt x="41223" y="39748"/>
                    <a:pt x="41017" y="41358"/>
                  </a:cubicBezTo>
                  <a:cubicBezTo>
                    <a:pt x="40797" y="43068"/>
                    <a:pt x="37630" y="41948"/>
                    <a:pt x="36606" y="43336"/>
                  </a:cubicBezTo>
                  <a:cubicBezTo>
                    <a:pt x="36002" y="44155"/>
                    <a:pt x="36537" y="45296"/>
                    <a:pt x="36521" y="46313"/>
                  </a:cubicBezTo>
                  <a:cubicBezTo>
                    <a:pt x="36494" y="48303"/>
                    <a:pt x="34299" y="49599"/>
                    <a:pt x="32313" y="49739"/>
                  </a:cubicBezTo>
                  <a:cubicBezTo>
                    <a:pt x="32097" y="49755"/>
                    <a:pt x="31880" y="49762"/>
                    <a:pt x="31663" y="49762"/>
                  </a:cubicBezTo>
                  <a:cubicBezTo>
                    <a:pt x="30164" y="49762"/>
                    <a:pt x="28664" y="49439"/>
                    <a:pt x="27166" y="49439"/>
                  </a:cubicBezTo>
                  <a:cubicBezTo>
                    <a:pt x="26898" y="49439"/>
                    <a:pt x="26629" y="49449"/>
                    <a:pt x="26361" y="49474"/>
                  </a:cubicBezTo>
                  <a:cubicBezTo>
                    <a:pt x="24379" y="49654"/>
                    <a:pt x="22222" y="51058"/>
                    <a:pt x="22312" y="53044"/>
                  </a:cubicBezTo>
                  <a:cubicBezTo>
                    <a:pt x="19567" y="54331"/>
                    <a:pt x="16715" y="55374"/>
                    <a:pt x="13788" y="56164"/>
                  </a:cubicBezTo>
                  <a:cubicBezTo>
                    <a:pt x="13912" y="58317"/>
                    <a:pt x="17975" y="58517"/>
                    <a:pt x="17960" y="60675"/>
                  </a:cubicBezTo>
                  <a:cubicBezTo>
                    <a:pt x="17949" y="61887"/>
                    <a:pt x="16542" y="62556"/>
                    <a:pt x="15302" y="62556"/>
                  </a:cubicBezTo>
                  <a:cubicBezTo>
                    <a:pt x="15219" y="62556"/>
                    <a:pt x="15137" y="62553"/>
                    <a:pt x="15056" y="62547"/>
                  </a:cubicBezTo>
                  <a:cubicBezTo>
                    <a:pt x="14072" y="62475"/>
                    <a:pt x="13082" y="62160"/>
                    <a:pt x="12113" y="62160"/>
                  </a:cubicBezTo>
                  <a:cubicBezTo>
                    <a:pt x="11810" y="62160"/>
                    <a:pt x="11508" y="62191"/>
                    <a:pt x="11210" y="62270"/>
                  </a:cubicBezTo>
                  <a:cubicBezTo>
                    <a:pt x="9047" y="62839"/>
                    <a:pt x="8290" y="65880"/>
                    <a:pt x="9487" y="67769"/>
                  </a:cubicBezTo>
                  <a:cubicBezTo>
                    <a:pt x="10572" y="69481"/>
                    <a:pt x="12694" y="70258"/>
                    <a:pt x="14741" y="70258"/>
                  </a:cubicBezTo>
                  <a:cubicBezTo>
                    <a:pt x="14954" y="70258"/>
                    <a:pt x="15165" y="70249"/>
                    <a:pt x="15375" y="70233"/>
                  </a:cubicBezTo>
                  <a:cubicBezTo>
                    <a:pt x="16269" y="70162"/>
                    <a:pt x="17225" y="69924"/>
                    <a:pt x="17785" y="69223"/>
                  </a:cubicBezTo>
                  <a:cubicBezTo>
                    <a:pt x="18318" y="68554"/>
                    <a:pt x="18362" y="67634"/>
                    <a:pt x="18586" y="66808"/>
                  </a:cubicBezTo>
                  <a:cubicBezTo>
                    <a:pt x="19089" y="64960"/>
                    <a:pt x="20667" y="63445"/>
                    <a:pt x="22534" y="63019"/>
                  </a:cubicBezTo>
                  <a:cubicBezTo>
                    <a:pt x="23588" y="62778"/>
                    <a:pt x="24878" y="62758"/>
                    <a:pt x="25444" y="61839"/>
                  </a:cubicBezTo>
                  <a:cubicBezTo>
                    <a:pt x="27854" y="63143"/>
                    <a:pt x="29550" y="65685"/>
                    <a:pt x="29826" y="68413"/>
                  </a:cubicBezTo>
                  <a:cubicBezTo>
                    <a:pt x="30020" y="68663"/>
                    <a:pt x="30274" y="68770"/>
                    <a:pt x="30543" y="68770"/>
                  </a:cubicBezTo>
                  <a:cubicBezTo>
                    <a:pt x="31347" y="68770"/>
                    <a:pt x="32287" y="67809"/>
                    <a:pt x="32159" y="66868"/>
                  </a:cubicBezTo>
                  <a:cubicBezTo>
                    <a:pt x="31991" y="65614"/>
                    <a:pt x="30882" y="64743"/>
                    <a:pt x="30003" y="63834"/>
                  </a:cubicBezTo>
                  <a:cubicBezTo>
                    <a:pt x="29122" y="62923"/>
                    <a:pt x="28387" y="61510"/>
                    <a:pt x="29078" y="60448"/>
                  </a:cubicBezTo>
                  <a:lnTo>
                    <a:pt x="29078" y="60448"/>
                  </a:lnTo>
                  <a:cubicBezTo>
                    <a:pt x="33197" y="61658"/>
                    <a:pt x="36527" y="65238"/>
                    <a:pt x="37435" y="69435"/>
                  </a:cubicBezTo>
                  <a:cubicBezTo>
                    <a:pt x="38871" y="69149"/>
                    <a:pt x="39664" y="67205"/>
                    <a:pt x="38838" y="65997"/>
                  </a:cubicBezTo>
                  <a:cubicBezTo>
                    <a:pt x="39003" y="65628"/>
                    <a:pt x="39328" y="65472"/>
                    <a:pt x="39697" y="65472"/>
                  </a:cubicBezTo>
                  <a:cubicBezTo>
                    <a:pt x="40331" y="65472"/>
                    <a:pt x="41094" y="65932"/>
                    <a:pt x="41391" y="66558"/>
                  </a:cubicBezTo>
                  <a:cubicBezTo>
                    <a:pt x="41862" y="67549"/>
                    <a:pt x="41819" y="68770"/>
                    <a:pt x="42492" y="69636"/>
                  </a:cubicBezTo>
                  <a:cubicBezTo>
                    <a:pt x="43175" y="70517"/>
                    <a:pt x="44261" y="70711"/>
                    <a:pt x="45451" y="70711"/>
                  </a:cubicBezTo>
                  <a:cubicBezTo>
                    <a:pt x="46388" y="70711"/>
                    <a:pt x="47390" y="70590"/>
                    <a:pt x="48312" y="70590"/>
                  </a:cubicBezTo>
                  <a:cubicBezTo>
                    <a:pt x="49551" y="70590"/>
                    <a:pt x="50643" y="70808"/>
                    <a:pt x="51235" y="71828"/>
                  </a:cubicBezTo>
                  <a:cubicBezTo>
                    <a:pt x="52336" y="73723"/>
                    <a:pt x="49909" y="75927"/>
                    <a:pt x="47711" y="75927"/>
                  </a:cubicBezTo>
                  <a:cubicBezTo>
                    <a:pt x="47678" y="75927"/>
                    <a:pt x="47645" y="75926"/>
                    <a:pt x="47613" y="75925"/>
                  </a:cubicBezTo>
                  <a:cubicBezTo>
                    <a:pt x="45391" y="75856"/>
                    <a:pt x="43361" y="74585"/>
                    <a:pt x="41147" y="74365"/>
                  </a:cubicBezTo>
                  <a:cubicBezTo>
                    <a:pt x="40897" y="74340"/>
                    <a:pt x="40647" y="74329"/>
                    <a:pt x="40397" y="74329"/>
                  </a:cubicBezTo>
                  <a:cubicBezTo>
                    <a:pt x="38218" y="74329"/>
                    <a:pt x="36082" y="75200"/>
                    <a:pt x="33896" y="75455"/>
                  </a:cubicBezTo>
                  <a:cubicBezTo>
                    <a:pt x="33619" y="75487"/>
                    <a:pt x="33335" y="75503"/>
                    <a:pt x="33048" y="75503"/>
                  </a:cubicBezTo>
                  <a:cubicBezTo>
                    <a:pt x="30807" y="75503"/>
                    <a:pt x="28395" y="74514"/>
                    <a:pt x="27939" y="72388"/>
                  </a:cubicBezTo>
                  <a:cubicBezTo>
                    <a:pt x="27802" y="71741"/>
                    <a:pt x="27855" y="71030"/>
                    <a:pt x="27514" y="70464"/>
                  </a:cubicBezTo>
                  <a:cubicBezTo>
                    <a:pt x="27109" y="69793"/>
                    <a:pt x="26279" y="69553"/>
                    <a:pt x="25473" y="69553"/>
                  </a:cubicBezTo>
                  <a:cubicBezTo>
                    <a:pt x="25313" y="69553"/>
                    <a:pt x="25154" y="69562"/>
                    <a:pt x="24999" y="69580"/>
                  </a:cubicBezTo>
                  <a:cubicBezTo>
                    <a:pt x="21817" y="69942"/>
                    <a:pt x="18598" y="72595"/>
                    <a:pt x="15740" y="72595"/>
                  </a:cubicBezTo>
                  <a:cubicBezTo>
                    <a:pt x="14956" y="72595"/>
                    <a:pt x="14199" y="72395"/>
                    <a:pt x="13478" y="71894"/>
                  </a:cubicBezTo>
                  <a:cubicBezTo>
                    <a:pt x="11337" y="76062"/>
                    <a:pt x="6101" y="77629"/>
                    <a:pt x="3179" y="81294"/>
                  </a:cubicBezTo>
                  <a:cubicBezTo>
                    <a:pt x="0" y="85282"/>
                    <a:pt x="268" y="91440"/>
                    <a:pt x="3354" y="95500"/>
                  </a:cubicBezTo>
                  <a:cubicBezTo>
                    <a:pt x="6050" y="99045"/>
                    <a:pt x="10552" y="100957"/>
                    <a:pt x="15019" y="100957"/>
                  </a:cubicBezTo>
                  <a:cubicBezTo>
                    <a:pt x="15667" y="100957"/>
                    <a:pt x="16314" y="100917"/>
                    <a:pt x="16954" y="100836"/>
                  </a:cubicBezTo>
                  <a:cubicBezTo>
                    <a:pt x="17630" y="100750"/>
                    <a:pt x="18327" y="100626"/>
                    <a:pt x="19005" y="100626"/>
                  </a:cubicBezTo>
                  <a:cubicBezTo>
                    <a:pt x="19489" y="100626"/>
                    <a:pt x="19963" y="100690"/>
                    <a:pt x="20413" y="100875"/>
                  </a:cubicBezTo>
                  <a:cubicBezTo>
                    <a:pt x="21482" y="101317"/>
                    <a:pt x="22166" y="102352"/>
                    <a:pt x="23058" y="103088"/>
                  </a:cubicBezTo>
                  <a:cubicBezTo>
                    <a:pt x="23580" y="103519"/>
                    <a:pt x="24303" y="103823"/>
                    <a:pt x="24961" y="103823"/>
                  </a:cubicBezTo>
                  <a:cubicBezTo>
                    <a:pt x="25427" y="103823"/>
                    <a:pt x="25861" y="103670"/>
                    <a:pt x="26168" y="103301"/>
                  </a:cubicBezTo>
                  <a:lnTo>
                    <a:pt x="26168" y="103301"/>
                  </a:lnTo>
                  <a:cubicBezTo>
                    <a:pt x="25321" y="105399"/>
                    <a:pt x="25557" y="107902"/>
                    <a:pt x="26779" y="109805"/>
                  </a:cubicBezTo>
                  <a:cubicBezTo>
                    <a:pt x="28099" y="111859"/>
                    <a:pt x="30559" y="113484"/>
                    <a:pt x="30509" y="115926"/>
                  </a:cubicBezTo>
                  <a:cubicBezTo>
                    <a:pt x="30482" y="117190"/>
                    <a:pt x="29748" y="118318"/>
                    <a:pt x="29403" y="119536"/>
                  </a:cubicBezTo>
                  <a:cubicBezTo>
                    <a:pt x="27829" y="125109"/>
                    <a:pt x="34415" y="129657"/>
                    <a:pt x="35455" y="135354"/>
                  </a:cubicBezTo>
                  <a:cubicBezTo>
                    <a:pt x="35736" y="136888"/>
                    <a:pt x="35735" y="138735"/>
                    <a:pt x="37029" y="139601"/>
                  </a:cubicBezTo>
                  <a:cubicBezTo>
                    <a:pt x="37625" y="139999"/>
                    <a:pt x="38374" y="140081"/>
                    <a:pt x="39090" y="140127"/>
                  </a:cubicBezTo>
                  <a:cubicBezTo>
                    <a:pt x="39409" y="140148"/>
                    <a:pt x="39736" y="140158"/>
                    <a:pt x="40067" y="140158"/>
                  </a:cubicBezTo>
                  <a:cubicBezTo>
                    <a:pt x="43538" y="140158"/>
                    <a:pt x="47454" y="138962"/>
                    <a:pt x="48151" y="135675"/>
                  </a:cubicBezTo>
                  <a:cubicBezTo>
                    <a:pt x="48366" y="134657"/>
                    <a:pt x="48212" y="133602"/>
                    <a:pt x="48243" y="132560"/>
                  </a:cubicBezTo>
                  <a:cubicBezTo>
                    <a:pt x="48336" y="129451"/>
                    <a:pt x="50239" y="126459"/>
                    <a:pt x="53017" y="125056"/>
                  </a:cubicBezTo>
                  <a:cubicBezTo>
                    <a:pt x="53771" y="124675"/>
                    <a:pt x="54600" y="124390"/>
                    <a:pt x="55202" y="123799"/>
                  </a:cubicBezTo>
                  <a:cubicBezTo>
                    <a:pt x="56528" y="122495"/>
                    <a:pt x="56234" y="120283"/>
                    <a:pt x="55553" y="118553"/>
                  </a:cubicBezTo>
                  <a:cubicBezTo>
                    <a:pt x="54872" y="116821"/>
                    <a:pt x="53881" y="115076"/>
                    <a:pt x="54120" y="113231"/>
                  </a:cubicBezTo>
                  <a:cubicBezTo>
                    <a:pt x="54502" y="110269"/>
                    <a:pt x="57681" y="108706"/>
                    <a:pt x="60090" y="106941"/>
                  </a:cubicBezTo>
                  <a:cubicBezTo>
                    <a:pt x="63716" y="104284"/>
                    <a:pt x="66206" y="100125"/>
                    <a:pt x="66835" y="95675"/>
                  </a:cubicBezTo>
                  <a:lnTo>
                    <a:pt x="66835" y="95675"/>
                  </a:lnTo>
                  <a:cubicBezTo>
                    <a:pt x="65061" y="96232"/>
                    <a:pt x="63075" y="96745"/>
                    <a:pt x="61220" y="96745"/>
                  </a:cubicBezTo>
                  <a:cubicBezTo>
                    <a:pt x="59581" y="96745"/>
                    <a:pt x="58045" y="96344"/>
                    <a:pt x="56849" y="95215"/>
                  </a:cubicBezTo>
                  <a:cubicBezTo>
                    <a:pt x="55965" y="94380"/>
                    <a:pt x="55421" y="93259"/>
                    <a:pt x="54897" y="92162"/>
                  </a:cubicBezTo>
                  <a:lnTo>
                    <a:pt x="50173" y="82291"/>
                  </a:lnTo>
                  <a:cubicBezTo>
                    <a:pt x="49966" y="81857"/>
                    <a:pt x="49755" y="81362"/>
                    <a:pt x="49925" y="80912"/>
                  </a:cubicBezTo>
                  <a:cubicBezTo>
                    <a:pt x="50074" y="80517"/>
                    <a:pt x="50366" y="80356"/>
                    <a:pt x="50717" y="80356"/>
                  </a:cubicBezTo>
                  <a:cubicBezTo>
                    <a:pt x="51453" y="80356"/>
                    <a:pt x="52449" y="81064"/>
                    <a:pt x="52928" y="81807"/>
                  </a:cubicBezTo>
                  <a:cubicBezTo>
                    <a:pt x="55452" y="85724"/>
                    <a:pt x="57718" y="89804"/>
                    <a:pt x="59707" y="94020"/>
                  </a:cubicBezTo>
                  <a:cubicBezTo>
                    <a:pt x="63791" y="93273"/>
                    <a:pt x="67648" y="91596"/>
                    <a:pt x="70980" y="89118"/>
                  </a:cubicBezTo>
                  <a:cubicBezTo>
                    <a:pt x="72037" y="88329"/>
                    <a:pt x="73088" y="87386"/>
                    <a:pt x="73445" y="86117"/>
                  </a:cubicBezTo>
                  <a:cubicBezTo>
                    <a:pt x="73802" y="84846"/>
                    <a:pt x="73146" y="83218"/>
                    <a:pt x="71846" y="82993"/>
                  </a:cubicBezTo>
                  <a:cubicBezTo>
                    <a:pt x="71723" y="82971"/>
                    <a:pt x="71600" y="82963"/>
                    <a:pt x="71476" y="82963"/>
                  </a:cubicBezTo>
                  <a:cubicBezTo>
                    <a:pt x="71093" y="82963"/>
                    <a:pt x="70708" y="83045"/>
                    <a:pt x="70324" y="83086"/>
                  </a:cubicBezTo>
                  <a:cubicBezTo>
                    <a:pt x="70133" y="83106"/>
                    <a:pt x="69943" y="83115"/>
                    <a:pt x="69755" y="83115"/>
                  </a:cubicBezTo>
                  <a:cubicBezTo>
                    <a:pt x="66927" y="83115"/>
                    <a:pt x="64468" y="80925"/>
                    <a:pt x="62588" y="78727"/>
                  </a:cubicBezTo>
                  <a:cubicBezTo>
                    <a:pt x="63132" y="78118"/>
                    <a:pt x="63852" y="77890"/>
                    <a:pt x="64640" y="77890"/>
                  </a:cubicBezTo>
                  <a:cubicBezTo>
                    <a:pt x="65842" y="77890"/>
                    <a:pt x="67201" y="78421"/>
                    <a:pt x="68334" y="78941"/>
                  </a:cubicBezTo>
                  <a:cubicBezTo>
                    <a:pt x="71699" y="80486"/>
                    <a:pt x="75249" y="81588"/>
                    <a:pt x="78895" y="82221"/>
                  </a:cubicBezTo>
                  <a:cubicBezTo>
                    <a:pt x="79803" y="82378"/>
                    <a:pt x="80736" y="82513"/>
                    <a:pt x="81554" y="82936"/>
                  </a:cubicBezTo>
                  <a:cubicBezTo>
                    <a:pt x="82126" y="83232"/>
                    <a:pt x="82622" y="83658"/>
                    <a:pt x="83095" y="84096"/>
                  </a:cubicBezTo>
                  <a:cubicBezTo>
                    <a:pt x="87298" y="87967"/>
                    <a:pt x="90407" y="93013"/>
                    <a:pt x="91975" y="98509"/>
                  </a:cubicBezTo>
                  <a:cubicBezTo>
                    <a:pt x="92104" y="98538"/>
                    <a:pt x="92231" y="98552"/>
                    <a:pt x="92354" y="98552"/>
                  </a:cubicBezTo>
                  <a:cubicBezTo>
                    <a:pt x="93754" y="98552"/>
                    <a:pt x="94717" y="96760"/>
                    <a:pt x="94833" y="95252"/>
                  </a:cubicBezTo>
                  <a:cubicBezTo>
                    <a:pt x="94960" y="93612"/>
                    <a:pt x="94769" y="91722"/>
                    <a:pt x="95948" y="90578"/>
                  </a:cubicBezTo>
                  <a:cubicBezTo>
                    <a:pt x="96875" y="89678"/>
                    <a:pt x="98399" y="89556"/>
                    <a:pt x="99214" y="88552"/>
                  </a:cubicBezTo>
                  <a:cubicBezTo>
                    <a:pt x="100238" y="87289"/>
                    <a:pt x="99703" y="85157"/>
                    <a:pt x="100900" y="84056"/>
                  </a:cubicBezTo>
                  <a:cubicBezTo>
                    <a:pt x="101284" y="83704"/>
                    <a:pt x="101728" y="83552"/>
                    <a:pt x="102190" y="83552"/>
                  </a:cubicBezTo>
                  <a:cubicBezTo>
                    <a:pt x="103537" y="83552"/>
                    <a:pt x="105034" y="84844"/>
                    <a:pt x="105630" y="86240"/>
                  </a:cubicBezTo>
                  <a:cubicBezTo>
                    <a:pt x="106431" y="88116"/>
                    <a:pt x="106723" y="90422"/>
                    <a:pt x="108410" y="91569"/>
                  </a:cubicBezTo>
                  <a:lnTo>
                    <a:pt x="111137" y="91176"/>
                  </a:lnTo>
                  <a:cubicBezTo>
                    <a:pt x="111152" y="95778"/>
                    <a:pt x="112750" y="100362"/>
                    <a:pt x="115602" y="103975"/>
                  </a:cubicBezTo>
                  <a:cubicBezTo>
                    <a:pt x="117157" y="103161"/>
                    <a:pt x="116453" y="100795"/>
                    <a:pt x="115480" y="99330"/>
                  </a:cubicBezTo>
                  <a:cubicBezTo>
                    <a:pt x="114508" y="97866"/>
                    <a:pt x="113554" y="95681"/>
                    <a:pt x="114936" y="94596"/>
                  </a:cubicBezTo>
                  <a:lnTo>
                    <a:pt x="114936" y="94596"/>
                  </a:lnTo>
                  <a:cubicBezTo>
                    <a:pt x="116854" y="94614"/>
                    <a:pt x="117747" y="97259"/>
                    <a:pt x="119611" y="97712"/>
                  </a:cubicBezTo>
                  <a:cubicBezTo>
                    <a:pt x="119777" y="97752"/>
                    <a:pt x="119940" y="97771"/>
                    <a:pt x="120101" y="97771"/>
                  </a:cubicBezTo>
                  <a:cubicBezTo>
                    <a:pt x="121744" y="97771"/>
                    <a:pt x="123089" y="95790"/>
                    <a:pt x="122784" y="94080"/>
                  </a:cubicBezTo>
                  <a:cubicBezTo>
                    <a:pt x="122451" y="92201"/>
                    <a:pt x="120835" y="90820"/>
                    <a:pt x="119169" y="89895"/>
                  </a:cubicBezTo>
                  <a:cubicBezTo>
                    <a:pt x="117675" y="88258"/>
                    <a:pt x="119833" y="85644"/>
                    <a:pt x="122018" y="85274"/>
                  </a:cubicBezTo>
                  <a:cubicBezTo>
                    <a:pt x="122730" y="85153"/>
                    <a:pt x="123464" y="85138"/>
                    <a:pt x="124199" y="85138"/>
                  </a:cubicBezTo>
                  <a:cubicBezTo>
                    <a:pt x="124443" y="85138"/>
                    <a:pt x="124686" y="85140"/>
                    <a:pt x="124930" y="85140"/>
                  </a:cubicBezTo>
                  <a:cubicBezTo>
                    <a:pt x="126201" y="85140"/>
                    <a:pt x="127452" y="85095"/>
                    <a:pt x="128573" y="84531"/>
                  </a:cubicBezTo>
                  <a:cubicBezTo>
                    <a:pt x="130946" y="83339"/>
                    <a:pt x="131739" y="80207"/>
                    <a:pt x="131200" y="77607"/>
                  </a:cubicBezTo>
                  <a:cubicBezTo>
                    <a:pt x="130659" y="75007"/>
                    <a:pt x="129117" y="72748"/>
                    <a:pt x="127857" y="70410"/>
                  </a:cubicBezTo>
                  <a:cubicBezTo>
                    <a:pt x="126781" y="68413"/>
                    <a:pt x="126249" y="65298"/>
                    <a:pt x="128341" y="64420"/>
                  </a:cubicBezTo>
                  <a:cubicBezTo>
                    <a:pt x="128900" y="64186"/>
                    <a:pt x="129528" y="64195"/>
                    <a:pt x="130135" y="64170"/>
                  </a:cubicBezTo>
                  <a:cubicBezTo>
                    <a:pt x="138047" y="63837"/>
                    <a:pt x="144592" y="55459"/>
                    <a:pt x="143005" y="47701"/>
                  </a:cubicBezTo>
                  <a:cubicBezTo>
                    <a:pt x="142706" y="46238"/>
                    <a:pt x="142140" y="44786"/>
                    <a:pt x="141097" y="43719"/>
                  </a:cubicBezTo>
                  <a:cubicBezTo>
                    <a:pt x="139216" y="41800"/>
                    <a:pt x="136024" y="41349"/>
                    <a:pt x="134619" y="39057"/>
                  </a:cubicBezTo>
                  <a:cubicBezTo>
                    <a:pt x="132900" y="36255"/>
                    <a:pt x="135025" y="32537"/>
                    <a:pt x="137778" y="30737"/>
                  </a:cubicBezTo>
                  <a:cubicBezTo>
                    <a:pt x="140529" y="28938"/>
                    <a:pt x="143891" y="28156"/>
                    <a:pt x="146461" y="26105"/>
                  </a:cubicBezTo>
                  <a:cubicBezTo>
                    <a:pt x="147145" y="26087"/>
                    <a:pt x="147512" y="25417"/>
                    <a:pt x="147638" y="24743"/>
                  </a:cubicBezTo>
                  <a:cubicBezTo>
                    <a:pt x="147716" y="24319"/>
                    <a:pt x="147611" y="23887"/>
                    <a:pt x="147608" y="23456"/>
                  </a:cubicBezTo>
                  <a:cubicBezTo>
                    <a:pt x="147598" y="22276"/>
                    <a:pt x="148442" y="21139"/>
                    <a:pt x="149574" y="20805"/>
                  </a:cubicBezTo>
                  <a:cubicBezTo>
                    <a:pt x="149811" y="20736"/>
                    <a:pt x="150056" y="20702"/>
                    <a:pt x="150302" y="20702"/>
                  </a:cubicBezTo>
                  <a:cubicBezTo>
                    <a:pt x="151231" y="20702"/>
                    <a:pt x="152165" y="21179"/>
                    <a:pt x="152664" y="21968"/>
                  </a:cubicBezTo>
                  <a:cubicBezTo>
                    <a:pt x="153442" y="23198"/>
                    <a:pt x="153129" y="24821"/>
                    <a:pt x="152563" y="26163"/>
                  </a:cubicBezTo>
                  <a:cubicBezTo>
                    <a:pt x="151998" y="27505"/>
                    <a:pt x="151199" y="28790"/>
                    <a:pt x="151051" y="30239"/>
                  </a:cubicBezTo>
                  <a:cubicBezTo>
                    <a:pt x="150905" y="31687"/>
                    <a:pt x="151726" y="33391"/>
                    <a:pt x="153173" y="33553"/>
                  </a:cubicBezTo>
                  <a:cubicBezTo>
                    <a:pt x="153252" y="33562"/>
                    <a:pt x="153330" y="33566"/>
                    <a:pt x="153406" y="33566"/>
                  </a:cubicBezTo>
                  <a:cubicBezTo>
                    <a:pt x="155043" y="33566"/>
                    <a:pt x="156090" y="31574"/>
                    <a:pt x="156201" y="29877"/>
                  </a:cubicBezTo>
                  <a:cubicBezTo>
                    <a:pt x="156318" y="28099"/>
                    <a:pt x="155972" y="26160"/>
                    <a:pt x="156925" y="24659"/>
                  </a:cubicBezTo>
                  <a:cubicBezTo>
                    <a:pt x="158377" y="22374"/>
                    <a:pt x="162385" y="21839"/>
                    <a:pt x="162490" y="19133"/>
                  </a:cubicBezTo>
                  <a:cubicBezTo>
                    <a:pt x="162574" y="16945"/>
                    <a:pt x="159821" y="15661"/>
                    <a:pt x="159327" y="13530"/>
                  </a:cubicBezTo>
                  <a:cubicBezTo>
                    <a:pt x="159129" y="12668"/>
                    <a:pt x="159325" y="11773"/>
                    <a:pt x="159405" y="10894"/>
                  </a:cubicBezTo>
                  <a:cubicBezTo>
                    <a:pt x="159709" y="7612"/>
                    <a:pt x="158263" y="4218"/>
                    <a:pt x="155688" y="2163"/>
                  </a:cubicBezTo>
                  <a:cubicBezTo>
                    <a:pt x="153919" y="751"/>
                    <a:pt x="151652" y="0"/>
                    <a:pt x="14939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n>
                  <a:solidFill>
                    <a:schemeClr val="bg1"/>
                  </a:solidFill>
                </a:ln>
                <a:solidFill>
                  <a:schemeClr val="accent6"/>
                </a:solidFill>
              </a:endParaRPr>
            </a:p>
          </p:txBody>
        </p:sp>
        <p:sp>
          <p:nvSpPr>
            <p:cNvPr id="1085" name="Google Shape;5927;p75"/>
            <p:cNvSpPr/>
            <p:nvPr/>
          </p:nvSpPr>
          <p:spPr>
            <a:xfrm>
              <a:off x="6146600" y="3671525"/>
              <a:ext cx="342925" cy="189500"/>
            </a:xfrm>
            <a:custGeom>
              <a:avLst/>
              <a:gdLst/>
              <a:ahLst/>
              <a:cxnLst/>
              <a:rect l="l" t="t" r="r" b="b"/>
              <a:pathLst>
                <a:path w="13717" h="7580" extrusionOk="0">
                  <a:moveTo>
                    <a:pt x="9951" y="0"/>
                  </a:moveTo>
                  <a:cubicBezTo>
                    <a:pt x="6355" y="0"/>
                    <a:pt x="1" y="1281"/>
                    <a:pt x="2486" y="4894"/>
                  </a:cubicBezTo>
                  <a:cubicBezTo>
                    <a:pt x="3169" y="5885"/>
                    <a:pt x="4297" y="6467"/>
                    <a:pt x="5404" y="6938"/>
                  </a:cubicBezTo>
                  <a:cubicBezTo>
                    <a:pt x="6217" y="7282"/>
                    <a:pt x="7136" y="7580"/>
                    <a:pt x="8003" y="7580"/>
                  </a:cubicBezTo>
                  <a:cubicBezTo>
                    <a:pt x="8565" y="7580"/>
                    <a:pt x="9106" y="7454"/>
                    <a:pt x="9581" y="7134"/>
                  </a:cubicBezTo>
                  <a:cubicBezTo>
                    <a:pt x="10406" y="6577"/>
                    <a:pt x="13156" y="2774"/>
                    <a:pt x="13348" y="1948"/>
                  </a:cubicBezTo>
                  <a:cubicBezTo>
                    <a:pt x="13716" y="358"/>
                    <a:pt x="13186" y="447"/>
                    <a:pt x="11597" y="126"/>
                  </a:cubicBezTo>
                  <a:cubicBezTo>
                    <a:pt x="11194" y="44"/>
                    <a:pt x="10620" y="0"/>
                    <a:pt x="995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n>
                  <a:solidFill>
                    <a:schemeClr val="bg1"/>
                  </a:solidFill>
                </a:ln>
                <a:solidFill>
                  <a:schemeClr val="accent6"/>
                </a:solidFill>
              </a:endParaRPr>
            </a:p>
          </p:txBody>
        </p:sp>
        <p:sp>
          <p:nvSpPr>
            <p:cNvPr id="1086" name="Google Shape;5928;p75"/>
            <p:cNvSpPr/>
            <p:nvPr/>
          </p:nvSpPr>
          <p:spPr>
            <a:xfrm>
              <a:off x="5901600" y="3652500"/>
              <a:ext cx="558700" cy="402875"/>
            </a:xfrm>
            <a:custGeom>
              <a:avLst/>
              <a:gdLst/>
              <a:ahLst/>
              <a:cxnLst/>
              <a:rect l="l" t="t" r="r" b="b"/>
              <a:pathLst>
                <a:path w="22348" h="16115" extrusionOk="0">
                  <a:moveTo>
                    <a:pt x="946" y="1"/>
                  </a:moveTo>
                  <a:cubicBezTo>
                    <a:pt x="616" y="1"/>
                    <a:pt x="299" y="66"/>
                    <a:pt x="1" y="208"/>
                  </a:cubicBezTo>
                  <a:cubicBezTo>
                    <a:pt x="742" y="1762"/>
                    <a:pt x="2032" y="3475"/>
                    <a:pt x="2935" y="5119"/>
                  </a:cubicBezTo>
                  <a:cubicBezTo>
                    <a:pt x="6575" y="11745"/>
                    <a:pt x="13987" y="16115"/>
                    <a:pt x="21544" y="16115"/>
                  </a:cubicBezTo>
                  <a:cubicBezTo>
                    <a:pt x="21635" y="16115"/>
                    <a:pt x="21726" y="16114"/>
                    <a:pt x="21817" y="16113"/>
                  </a:cubicBezTo>
                  <a:cubicBezTo>
                    <a:pt x="22347" y="15571"/>
                    <a:pt x="21564" y="14744"/>
                    <a:pt x="20866" y="14448"/>
                  </a:cubicBezTo>
                  <a:cubicBezTo>
                    <a:pt x="18934" y="13634"/>
                    <a:pt x="16857" y="13226"/>
                    <a:pt x="14879" y="12532"/>
                  </a:cubicBezTo>
                  <a:cubicBezTo>
                    <a:pt x="12900" y="11839"/>
                    <a:pt x="10943" y="10790"/>
                    <a:pt x="9769" y="9051"/>
                  </a:cubicBezTo>
                  <a:cubicBezTo>
                    <a:pt x="9280" y="8326"/>
                    <a:pt x="8945" y="7508"/>
                    <a:pt x="8542" y="6731"/>
                  </a:cubicBezTo>
                  <a:cubicBezTo>
                    <a:pt x="7503" y="4729"/>
                    <a:pt x="3759" y="1"/>
                    <a:pt x="94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n>
                  <a:solidFill>
                    <a:schemeClr val="bg1"/>
                  </a:solidFill>
                </a:ln>
                <a:solidFill>
                  <a:schemeClr val="accent6"/>
                </a:solidFill>
              </a:endParaRPr>
            </a:p>
          </p:txBody>
        </p:sp>
        <p:sp>
          <p:nvSpPr>
            <p:cNvPr id="1087" name="Google Shape;5929;p75"/>
            <p:cNvSpPr/>
            <p:nvPr/>
          </p:nvSpPr>
          <p:spPr>
            <a:xfrm>
              <a:off x="6249675" y="4061675"/>
              <a:ext cx="964575" cy="811125"/>
            </a:xfrm>
            <a:custGeom>
              <a:avLst/>
              <a:gdLst/>
              <a:ahLst/>
              <a:cxnLst/>
              <a:rect l="l" t="t" r="r" b="b"/>
              <a:pathLst>
                <a:path w="38583" h="32445" extrusionOk="0">
                  <a:moveTo>
                    <a:pt x="17573" y="0"/>
                  </a:moveTo>
                  <a:cubicBezTo>
                    <a:pt x="14431" y="0"/>
                    <a:pt x="10968" y="2180"/>
                    <a:pt x="9011" y="4369"/>
                  </a:cubicBezTo>
                  <a:cubicBezTo>
                    <a:pt x="8028" y="5468"/>
                    <a:pt x="7111" y="6810"/>
                    <a:pt x="5676" y="7153"/>
                  </a:cubicBezTo>
                  <a:cubicBezTo>
                    <a:pt x="4830" y="7356"/>
                    <a:pt x="3925" y="7164"/>
                    <a:pt x="3076" y="7361"/>
                  </a:cubicBezTo>
                  <a:cubicBezTo>
                    <a:pt x="581" y="7938"/>
                    <a:pt x="1" y="11293"/>
                    <a:pt x="569" y="13791"/>
                  </a:cubicBezTo>
                  <a:cubicBezTo>
                    <a:pt x="1136" y="16289"/>
                    <a:pt x="2307" y="18910"/>
                    <a:pt x="1374" y="21296"/>
                  </a:cubicBezTo>
                  <a:cubicBezTo>
                    <a:pt x="1185" y="21776"/>
                    <a:pt x="913" y="22246"/>
                    <a:pt x="921" y="22762"/>
                  </a:cubicBezTo>
                  <a:cubicBezTo>
                    <a:pt x="932" y="23380"/>
                    <a:pt x="1355" y="23921"/>
                    <a:pt x="1849" y="24293"/>
                  </a:cubicBezTo>
                  <a:cubicBezTo>
                    <a:pt x="2646" y="24890"/>
                    <a:pt x="3559" y="25128"/>
                    <a:pt x="4517" y="25128"/>
                  </a:cubicBezTo>
                  <a:cubicBezTo>
                    <a:pt x="6301" y="25128"/>
                    <a:pt x="8239" y="24301"/>
                    <a:pt x="9868" y="23418"/>
                  </a:cubicBezTo>
                  <a:cubicBezTo>
                    <a:pt x="11665" y="22444"/>
                    <a:pt x="13735" y="21414"/>
                    <a:pt x="15685" y="21414"/>
                  </a:cubicBezTo>
                  <a:cubicBezTo>
                    <a:pt x="16453" y="21414"/>
                    <a:pt x="17203" y="21574"/>
                    <a:pt x="17910" y="21960"/>
                  </a:cubicBezTo>
                  <a:cubicBezTo>
                    <a:pt x="20585" y="23420"/>
                    <a:pt x="20837" y="27119"/>
                    <a:pt x="22486" y="29685"/>
                  </a:cubicBezTo>
                  <a:cubicBezTo>
                    <a:pt x="23522" y="31296"/>
                    <a:pt x="25450" y="32445"/>
                    <a:pt x="27291" y="32445"/>
                  </a:cubicBezTo>
                  <a:cubicBezTo>
                    <a:pt x="28027" y="32445"/>
                    <a:pt x="28749" y="32261"/>
                    <a:pt x="29394" y="31851"/>
                  </a:cubicBezTo>
                  <a:cubicBezTo>
                    <a:pt x="30163" y="31362"/>
                    <a:pt x="30731" y="30624"/>
                    <a:pt x="31285" y="29900"/>
                  </a:cubicBezTo>
                  <a:lnTo>
                    <a:pt x="34684" y="25460"/>
                  </a:lnTo>
                  <a:cubicBezTo>
                    <a:pt x="36183" y="23501"/>
                    <a:pt x="37736" y="21414"/>
                    <a:pt x="38025" y="18965"/>
                  </a:cubicBezTo>
                  <a:cubicBezTo>
                    <a:pt x="38582" y="14235"/>
                    <a:pt x="34390" y="10436"/>
                    <a:pt x="30609" y="7540"/>
                  </a:cubicBezTo>
                  <a:cubicBezTo>
                    <a:pt x="30407" y="6031"/>
                    <a:pt x="30190" y="4479"/>
                    <a:pt x="29421" y="3165"/>
                  </a:cubicBezTo>
                  <a:cubicBezTo>
                    <a:pt x="28683" y="1906"/>
                    <a:pt x="27576" y="1186"/>
                    <a:pt x="26718" y="1186"/>
                  </a:cubicBezTo>
                  <a:cubicBezTo>
                    <a:pt x="25783" y="1186"/>
                    <a:pt x="25141" y="2039"/>
                    <a:pt x="25589" y="3982"/>
                  </a:cubicBezTo>
                  <a:cubicBezTo>
                    <a:pt x="25561" y="3983"/>
                    <a:pt x="25533" y="3983"/>
                    <a:pt x="25505" y="3983"/>
                  </a:cubicBezTo>
                  <a:cubicBezTo>
                    <a:pt x="23077" y="3983"/>
                    <a:pt x="21095" y="399"/>
                    <a:pt x="18382" y="51"/>
                  </a:cubicBezTo>
                  <a:cubicBezTo>
                    <a:pt x="18115" y="17"/>
                    <a:pt x="17846" y="0"/>
                    <a:pt x="1757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n>
                  <a:solidFill>
                    <a:schemeClr val="bg1"/>
                  </a:solidFill>
                </a:ln>
                <a:solidFill>
                  <a:schemeClr val="accent6"/>
                </a:solidFill>
              </a:endParaRPr>
            </a:p>
          </p:txBody>
        </p:sp>
      </p:grpSp>
      <p:sp>
        <p:nvSpPr>
          <p:cNvPr id="1088" name="Google Shape;7579;p75"/>
          <p:cNvSpPr/>
          <p:nvPr/>
        </p:nvSpPr>
        <p:spPr>
          <a:xfrm>
            <a:off x="5493250" y="940058"/>
            <a:ext cx="182610" cy="288694"/>
          </a:xfrm>
          <a:custGeom>
            <a:avLst/>
            <a:gdLst/>
            <a:ahLst/>
            <a:cxnLst/>
            <a:rect l="l" t="t" r="r" b="b"/>
            <a:pathLst>
              <a:path w="2810" h="3648" extrusionOk="0">
                <a:moveTo>
                  <a:pt x="1365" y="241"/>
                </a:moveTo>
                <a:cubicBezTo>
                  <a:pt x="1630" y="241"/>
                  <a:pt x="1899" y="338"/>
                  <a:pt x="2120" y="555"/>
                </a:cubicBezTo>
                <a:cubicBezTo>
                  <a:pt x="2810" y="1245"/>
                  <a:pt x="2329" y="2416"/>
                  <a:pt x="1356" y="2416"/>
                </a:cubicBezTo>
                <a:cubicBezTo>
                  <a:pt x="764" y="2416"/>
                  <a:pt x="272" y="1935"/>
                  <a:pt x="272" y="1344"/>
                </a:cubicBezTo>
                <a:cubicBezTo>
                  <a:pt x="263" y="681"/>
                  <a:pt x="802" y="241"/>
                  <a:pt x="1365" y="241"/>
                </a:cubicBezTo>
                <a:close/>
                <a:moveTo>
                  <a:pt x="1356" y="1"/>
                </a:moveTo>
                <a:cubicBezTo>
                  <a:pt x="604" y="1"/>
                  <a:pt x="0" y="604"/>
                  <a:pt x="0" y="1356"/>
                </a:cubicBezTo>
                <a:cubicBezTo>
                  <a:pt x="0" y="2391"/>
                  <a:pt x="1183" y="3512"/>
                  <a:pt x="1331" y="3648"/>
                </a:cubicBezTo>
                <a:lnTo>
                  <a:pt x="1368" y="3648"/>
                </a:lnTo>
                <a:cubicBezTo>
                  <a:pt x="1528" y="3512"/>
                  <a:pt x="2711" y="2453"/>
                  <a:pt x="2711" y="1356"/>
                </a:cubicBezTo>
                <a:cubicBezTo>
                  <a:pt x="2711" y="604"/>
                  <a:pt x="2095" y="1"/>
                  <a:pt x="1356" y="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49"/>
          <p:cNvSpPr txBox="1">
            <a:spLocks noGrp="1"/>
          </p:cNvSpPr>
          <p:nvPr>
            <p:ph type="title"/>
          </p:nvPr>
        </p:nvSpPr>
        <p:spPr>
          <a:xfrm>
            <a:off x="689045" y="2170540"/>
            <a:ext cx="6688267" cy="1566682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Visualization and Insights</a:t>
            </a:r>
            <a:endParaRPr dirty="0"/>
          </a:p>
        </p:txBody>
      </p:sp>
      <p:sp>
        <p:nvSpPr>
          <p:cNvPr id="1879" name="Google Shape;1879;p49"/>
          <p:cNvSpPr txBox="1">
            <a:spLocks noGrp="1"/>
          </p:cNvSpPr>
          <p:nvPr>
            <p:ph type="title" idx="2"/>
          </p:nvPr>
        </p:nvSpPr>
        <p:spPr>
          <a:xfrm>
            <a:off x="678493" y="1071161"/>
            <a:ext cx="1463100" cy="914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grpSp>
        <p:nvGrpSpPr>
          <p:cNvPr id="1882" name="Google Shape;1882;p49"/>
          <p:cNvGrpSpPr/>
          <p:nvPr/>
        </p:nvGrpSpPr>
        <p:grpSpPr>
          <a:xfrm>
            <a:off x="1450417" y="82286"/>
            <a:ext cx="947642" cy="914426"/>
            <a:chOff x="4464792" y="1820248"/>
            <a:chExt cx="947642" cy="914426"/>
          </a:xfrm>
        </p:grpSpPr>
        <p:sp>
          <p:nvSpPr>
            <p:cNvPr id="1883" name="Google Shape;1883;p49"/>
            <p:cNvSpPr/>
            <p:nvPr/>
          </p:nvSpPr>
          <p:spPr>
            <a:xfrm>
              <a:off x="4464792" y="1820248"/>
              <a:ext cx="947642" cy="914426"/>
            </a:xfrm>
            <a:custGeom>
              <a:avLst/>
              <a:gdLst/>
              <a:ahLst/>
              <a:cxnLst/>
              <a:rect l="l" t="t" r="r" b="b"/>
              <a:pathLst>
                <a:path w="22448" h="21888" extrusionOk="0">
                  <a:moveTo>
                    <a:pt x="8516" y="0"/>
                  </a:moveTo>
                  <a:cubicBezTo>
                    <a:pt x="8240" y="0"/>
                    <a:pt x="7964" y="54"/>
                    <a:pt x="7699" y="162"/>
                  </a:cubicBezTo>
                  <a:lnTo>
                    <a:pt x="6133" y="809"/>
                  </a:lnTo>
                  <a:cubicBezTo>
                    <a:pt x="5599" y="1028"/>
                    <a:pt x="5184" y="1444"/>
                    <a:pt x="4961" y="1972"/>
                  </a:cubicBezTo>
                  <a:cubicBezTo>
                    <a:pt x="4742" y="2506"/>
                    <a:pt x="4742" y="3090"/>
                    <a:pt x="4957" y="3618"/>
                  </a:cubicBezTo>
                  <a:cubicBezTo>
                    <a:pt x="4996" y="3708"/>
                    <a:pt x="5039" y="3795"/>
                    <a:pt x="5086" y="3877"/>
                  </a:cubicBezTo>
                  <a:lnTo>
                    <a:pt x="4690" y="4269"/>
                  </a:lnTo>
                  <a:cubicBezTo>
                    <a:pt x="4671" y="4285"/>
                    <a:pt x="4655" y="4303"/>
                    <a:pt x="4636" y="4319"/>
                  </a:cubicBezTo>
                  <a:cubicBezTo>
                    <a:pt x="4624" y="4335"/>
                    <a:pt x="4608" y="4347"/>
                    <a:pt x="4596" y="4363"/>
                  </a:cubicBezTo>
                  <a:lnTo>
                    <a:pt x="4169" y="4782"/>
                  </a:lnTo>
                  <a:cubicBezTo>
                    <a:pt x="4091" y="4735"/>
                    <a:pt x="4005" y="4692"/>
                    <a:pt x="3914" y="4656"/>
                  </a:cubicBezTo>
                  <a:cubicBezTo>
                    <a:pt x="3648" y="4546"/>
                    <a:pt x="3371" y="4494"/>
                    <a:pt x="3098" y="4494"/>
                  </a:cubicBezTo>
                  <a:cubicBezTo>
                    <a:pt x="2254" y="4494"/>
                    <a:pt x="1450" y="4993"/>
                    <a:pt x="1109" y="5816"/>
                  </a:cubicBezTo>
                  <a:lnTo>
                    <a:pt x="455" y="7383"/>
                  </a:lnTo>
                  <a:cubicBezTo>
                    <a:pt x="1" y="8477"/>
                    <a:pt x="518" y="9739"/>
                    <a:pt x="1611" y="10197"/>
                  </a:cubicBezTo>
                  <a:cubicBezTo>
                    <a:pt x="1701" y="10232"/>
                    <a:pt x="1791" y="10263"/>
                    <a:pt x="1885" y="10291"/>
                  </a:cubicBezTo>
                  <a:lnTo>
                    <a:pt x="1881" y="11572"/>
                  </a:lnTo>
                  <a:cubicBezTo>
                    <a:pt x="1791" y="11596"/>
                    <a:pt x="1701" y="11627"/>
                    <a:pt x="1615" y="11662"/>
                  </a:cubicBezTo>
                  <a:cubicBezTo>
                    <a:pt x="1082" y="11882"/>
                    <a:pt x="670" y="12292"/>
                    <a:pt x="447" y="12826"/>
                  </a:cubicBezTo>
                  <a:cubicBezTo>
                    <a:pt x="228" y="13354"/>
                    <a:pt x="224" y="13942"/>
                    <a:pt x="444" y="14471"/>
                  </a:cubicBezTo>
                  <a:lnTo>
                    <a:pt x="741" y="15192"/>
                  </a:lnTo>
                  <a:cubicBezTo>
                    <a:pt x="749" y="15208"/>
                    <a:pt x="753" y="15220"/>
                    <a:pt x="757" y="15235"/>
                  </a:cubicBezTo>
                  <a:cubicBezTo>
                    <a:pt x="764" y="15251"/>
                    <a:pt x="773" y="15267"/>
                    <a:pt x="777" y="15282"/>
                  </a:cubicBezTo>
                  <a:cubicBezTo>
                    <a:pt x="784" y="15294"/>
                    <a:pt x="788" y="15302"/>
                    <a:pt x="793" y="15314"/>
                  </a:cubicBezTo>
                  <a:lnTo>
                    <a:pt x="1090" y="16039"/>
                  </a:lnTo>
                  <a:cubicBezTo>
                    <a:pt x="1423" y="16849"/>
                    <a:pt x="2203" y="17374"/>
                    <a:pt x="3080" y="17374"/>
                  </a:cubicBezTo>
                  <a:cubicBezTo>
                    <a:pt x="3362" y="17374"/>
                    <a:pt x="3641" y="17319"/>
                    <a:pt x="3896" y="17214"/>
                  </a:cubicBezTo>
                  <a:cubicBezTo>
                    <a:pt x="3985" y="17175"/>
                    <a:pt x="4071" y="17135"/>
                    <a:pt x="4154" y="17084"/>
                  </a:cubicBezTo>
                  <a:lnTo>
                    <a:pt x="5059" y="17997"/>
                  </a:lnTo>
                  <a:cubicBezTo>
                    <a:pt x="5012" y="18079"/>
                    <a:pt x="4972" y="18162"/>
                    <a:pt x="4937" y="18249"/>
                  </a:cubicBezTo>
                  <a:cubicBezTo>
                    <a:pt x="4479" y="19341"/>
                    <a:pt x="4996" y="20603"/>
                    <a:pt x="6093" y="21061"/>
                  </a:cubicBezTo>
                  <a:lnTo>
                    <a:pt x="7661" y="21716"/>
                  </a:lnTo>
                  <a:cubicBezTo>
                    <a:pt x="7927" y="21826"/>
                    <a:pt x="8205" y="21880"/>
                    <a:pt x="8487" y="21880"/>
                  </a:cubicBezTo>
                  <a:cubicBezTo>
                    <a:pt x="9361" y="21880"/>
                    <a:pt x="10137" y="21363"/>
                    <a:pt x="10473" y="20560"/>
                  </a:cubicBezTo>
                  <a:cubicBezTo>
                    <a:pt x="10509" y="20470"/>
                    <a:pt x="10540" y="20379"/>
                    <a:pt x="10567" y="20285"/>
                  </a:cubicBezTo>
                  <a:lnTo>
                    <a:pt x="11849" y="20289"/>
                  </a:lnTo>
                  <a:cubicBezTo>
                    <a:pt x="11872" y="20379"/>
                    <a:pt x="11903" y="20466"/>
                    <a:pt x="11939" y="20552"/>
                  </a:cubicBezTo>
                  <a:cubicBezTo>
                    <a:pt x="12272" y="21363"/>
                    <a:pt x="13052" y="21888"/>
                    <a:pt x="13929" y="21888"/>
                  </a:cubicBezTo>
                  <a:cubicBezTo>
                    <a:pt x="14211" y="21888"/>
                    <a:pt x="14489" y="21833"/>
                    <a:pt x="14748" y="21728"/>
                  </a:cubicBezTo>
                  <a:lnTo>
                    <a:pt x="15446" y="21437"/>
                  </a:lnTo>
                  <a:cubicBezTo>
                    <a:pt x="15465" y="21433"/>
                    <a:pt x="15480" y="21426"/>
                    <a:pt x="15500" y="21417"/>
                  </a:cubicBezTo>
                  <a:cubicBezTo>
                    <a:pt x="15516" y="21414"/>
                    <a:pt x="15527" y="21406"/>
                    <a:pt x="15543" y="21402"/>
                  </a:cubicBezTo>
                  <a:cubicBezTo>
                    <a:pt x="15571" y="21390"/>
                    <a:pt x="15598" y="21379"/>
                    <a:pt x="15626" y="21363"/>
                  </a:cubicBezTo>
                  <a:lnTo>
                    <a:pt x="16315" y="21081"/>
                  </a:lnTo>
                  <a:cubicBezTo>
                    <a:pt x="16849" y="20862"/>
                    <a:pt x="17263" y="20450"/>
                    <a:pt x="17487" y="19918"/>
                  </a:cubicBezTo>
                  <a:cubicBezTo>
                    <a:pt x="17706" y="19384"/>
                    <a:pt x="17706" y="18800"/>
                    <a:pt x="17491" y="18276"/>
                  </a:cubicBezTo>
                  <a:cubicBezTo>
                    <a:pt x="17455" y="18186"/>
                    <a:pt x="17413" y="18099"/>
                    <a:pt x="17361" y="18017"/>
                  </a:cubicBezTo>
                  <a:lnTo>
                    <a:pt x="18274" y="17108"/>
                  </a:lnTo>
                  <a:cubicBezTo>
                    <a:pt x="18353" y="17155"/>
                    <a:pt x="18439" y="17198"/>
                    <a:pt x="18525" y="17238"/>
                  </a:cubicBezTo>
                  <a:cubicBezTo>
                    <a:pt x="18791" y="17347"/>
                    <a:pt x="19070" y="17402"/>
                    <a:pt x="19355" y="17402"/>
                  </a:cubicBezTo>
                  <a:cubicBezTo>
                    <a:pt x="20225" y="17402"/>
                    <a:pt x="21001" y="16880"/>
                    <a:pt x="21339" y="16077"/>
                  </a:cubicBezTo>
                  <a:lnTo>
                    <a:pt x="21636" y="15365"/>
                  </a:lnTo>
                  <a:cubicBezTo>
                    <a:pt x="21652" y="15334"/>
                    <a:pt x="21663" y="15298"/>
                    <a:pt x="21679" y="15267"/>
                  </a:cubicBezTo>
                  <a:cubicBezTo>
                    <a:pt x="21683" y="15251"/>
                    <a:pt x="21691" y="15239"/>
                    <a:pt x="21695" y="15223"/>
                  </a:cubicBezTo>
                  <a:lnTo>
                    <a:pt x="21695" y="15220"/>
                  </a:lnTo>
                  <a:lnTo>
                    <a:pt x="21992" y="14511"/>
                  </a:lnTo>
                  <a:cubicBezTo>
                    <a:pt x="22447" y="13417"/>
                    <a:pt x="21930" y="12155"/>
                    <a:pt x="20849" y="11701"/>
                  </a:cubicBezTo>
                  <a:cubicBezTo>
                    <a:pt x="20755" y="11662"/>
                    <a:pt x="20661" y="11631"/>
                    <a:pt x="20567" y="11603"/>
                  </a:cubicBezTo>
                  <a:lnTo>
                    <a:pt x="20567" y="11055"/>
                  </a:lnTo>
                  <a:cubicBezTo>
                    <a:pt x="20567" y="11027"/>
                    <a:pt x="20570" y="11000"/>
                    <a:pt x="20570" y="10969"/>
                  </a:cubicBezTo>
                  <a:cubicBezTo>
                    <a:pt x="20570" y="10941"/>
                    <a:pt x="20570" y="10918"/>
                    <a:pt x="20567" y="10890"/>
                  </a:cubicBezTo>
                  <a:lnTo>
                    <a:pt x="20570" y="10318"/>
                  </a:lnTo>
                  <a:cubicBezTo>
                    <a:pt x="20661" y="10294"/>
                    <a:pt x="20751" y="10263"/>
                    <a:pt x="20840" y="10224"/>
                  </a:cubicBezTo>
                  <a:cubicBezTo>
                    <a:pt x="21370" y="10005"/>
                    <a:pt x="21785" y="9593"/>
                    <a:pt x="22004" y="9064"/>
                  </a:cubicBezTo>
                  <a:cubicBezTo>
                    <a:pt x="22223" y="8531"/>
                    <a:pt x="22223" y="7947"/>
                    <a:pt x="22004" y="7419"/>
                  </a:cubicBezTo>
                  <a:lnTo>
                    <a:pt x="21357" y="5847"/>
                  </a:lnTo>
                  <a:cubicBezTo>
                    <a:pt x="21016" y="5020"/>
                    <a:pt x="20212" y="4520"/>
                    <a:pt x="19367" y="4520"/>
                  </a:cubicBezTo>
                  <a:cubicBezTo>
                    <a:pt x="19097" y="4520"/>
                    <a:pt x="18822" y="4571"/>
                    <a:pt x="18556" y="4680"/>
                  </a:cubicBezTo>
                  <a:cubicBezTo>
                    <a:pt x="18552" y="4680"/>
                    <a:pt x="18552" y="4684"/>
                    <a:pt x="18549" y="4684"/>
                  </a:cubicBezTo>
                  <a:cubicBezTo>
                    <a:pt x="18462" y="4719"/>
                    <a:pt x="18377" y="4762"/>
                    <a:pt x="18298" y="4809"/>
                  </a:cubicBezTo>
                  <a:lnTo>
                    <a:pt x="17921" y="4433"/>
                  </a:lnTo>
                  <a:cubicBezTo>
                    <a:pt x="17898" y="4406"/>
                    <a:pt x="17874" y="4382"/>
                    <a:pt x="17851" y="4355"/>
                  </a:cubicBezTo>
                  <a:cubicBezTo>
                    <a:pt x="17827" y="4335"/>
                    <a:pt x="17804" y="4312"/>
                    <a:pt x="17784" y="4292"/>
                  </a:cubicBezTo>
                  <a:lnTo>
                    <a:pt x="17389" y="3896"/>
                  </a:lnTo>
                  <a:cubicBezTo>
                    <a:pt x="17436" y="3815"/>
                    <a:pt x="17475" y="3732"/>
                    <a:pt x="17511" y="3645"/>
                  </a:cubicBezTo>
                  <a:cubicBezTo>
                    <a:pt x="17968" y="2553"/>
                    <a:pt x="17451" y="1291"/>
                    <a:pt x="16355" y="833"/>
                  </a:cubicBezTo>
                  <a:lnTo>
                    <a:pt x="15641" y="535"/>
                  </a:lnTo>
                  <a:cubicBezTo>
                    <a:pt x="15598" y="515"/>
                    <a:pt x="15551" y="495"/>
                    <a:pt x="15500" y="476"/>
                  </a:cubicBezTo>
                  <a:lnTo>
                    <a:pt x="15496" y="476"/>
                  </a:lnTo>
                  <a:lnTo>
                    <a:pt x="14791" y="182"/>
                  </a:lnTo>
                  <a:cubicBezTo>
                    <a:pt x="14523" y="69"/>
                    <a:pt x="14240" y="12"/>
                    <a:pt x="13957" y="12"/>
                  </a:cubicBezTo>
                  <a:cubicBezTo>
                    <a:pt x="13681" y="12"/>
                    <a:pt x="13405" y="66"/>
                    <a:pt x="13142" y="174"/>
                  </a:cubicBezTo>
                  <a:cubicBezTo>
                    <a:pt x="12609" y="390"/>
                    <a:pt x="12194" y="805"/>
                    <a:pt x="11974" y="1334"/>
                  </a:cubicBezTo>
                  <a:cubicBezTo>
                    <a:pt x="11939" y="1424"/>
                    <a:pt x="11907" y="1514"/>
                    <a:pt x="11884" y="1605"/>
                  </a:cubicBezTo>
                  <a:lnTo>
                    <a:pt x="10599" y="1600"/>
                  </a:lnTo>
                  <a:cubicBezTo>
                    <a:pt x="10576" y="1511"/>
                    <a:pt x="10544" y="1424"/>
                    <a:pt x="10509" y="1338"/>
                  </a:cubicBezTo>
                  <a:cubicBezTo>
                    <a:pt x="10294" y="805"/>
                    <a:pt x="9882" y="390"/>
                    <a:pt x="9349" y="171"/>
                  </a:cubicBezTo>
                  <a:cubicBezTo>
                    <a:pt x="9081" y="57"/>
                    <a:pt x="8799" y="0"/>
                    <a:pt x="85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84" name="Google Shape;1884;p49"/>
            <p:cNvGrpSpPr/>
            <p:nvPr/>
          </p:nvGrpSpPr>
          <p:grpSpPr>
            <a:xfrm>
              <a:off x="4550464" y="1893588"/>
              <a:ext cx="775916" cy="767964"/>
              <a:chOff x="1368075" y="1017775"/>
              <a:chExt cx="487875" cy="487875"/>
            </a:xfrm>
          </p:grpSpPr>
          <p:sp>
            <p:nvSpPr>
              <p:cNvPr id="1885" name="Google Shape;1885;p49"/>
              <p:cNvSpPr/>
              <p:nvPr/>
            </p:nvSpPr>
            <p:spPr>
              <a:xfrm>
                <a:off x="1475225" y="1141725"/>
                <a:ext cx="273575" cy="240750"/>
              </a:xfrm>
              <a:custGeom>
                <a:avLst/>
                <a:gdLst/>
                <a:ahLst/>
                <a:cxnLst/>
                <a:rect l="l" t="t" r="r" b="b"/>
                <a:pathLst>
                  <a:path w="10943" h="9630" extrusionOk="0">
                    <a:moveTo>
                      <a:pt x="5489" y="1"/>
                    </a:moveTo>
                    <a:cubicBezTo>
                      <a:pt x="3592" y="1"/>
                      <a:pt x="1792" y="1115"/>
                      <a:pt x="1034" y="2976"/>
                    </a:cubicBezTo>
                    <a:cubicBezTo>
                      <a:pt x="0" y="5408"/>
                      <a:pt x="1155" y="8234"/>
                      <a:pt x="3617" y="9268"/>
                    </a:cubicBezTo>
                    <a:cubicBezTo>
                      <a:pt x="4218" y="9513"/>
                      <a:pt x="4839" y="9629"/>
                      <a:pt x="5450" y="9629"/>
                    </a:cubicBezTo>
                    <a:cubicBezTo>
                      <a:pt x="7340" y="9629"/>
                      <a:pt x="9128" y="8515"/>
                      <a:pt x="9909" y="6654"/>
                    </a:cubicBezTo>
                    <a:cubicBezTo>
                      <a:pt x="10943" y="4222"/>
                      <a:pt x="9757" y="1395"/>
                      <a:pt x="7326" y="362"/>
                    </a:cubicBezTo>
                    <a:cubicBezTo>
                      <a:pt x="6724" y="117"/>
                      <a:pt x="6102" y="1"/>
                      <a:pt x="548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6" name="Google Shape;1886;p49"/>
              <p:cNvSpPr/>
              <p:nvPr/>
            </p:nvSpPr>
            <p:spPr>
              <a:xfrm>
                <a:off x="1523850" y="1282275"/>
                <a:ext cx="64625" cy="56900"/>
              </a:xfrm>
              <a:custGeom>
                <a:avLst/>
                <a:gdLst/>
                <a:ahLst/>
                <a:cxnLst/>
                <a:rect l="l" t="t" r="r" b="b"/>
                <a:pathLst>
                  <a:path w="2585" h="2276" extrusionOk="0">
                    <a:moveTo>
                      <a:pt x="1295" y="1"/>
                    </a:moveTo>
                    <a:cubicBezTo>
                      <a:pt x="850" y="1"/>
                      <a:pt x="427" y="263"/>
                      <a:pt x="244" y="698"/>
                    </a:cubicBezTo>
                    <a:cubicBezTo>
                      <a:pt x="1" y="1275"/>
                      <a:pt x="274" y="1944"/>
                      <a:pt x="852" y="2187"/>
                    </a:cubicBezTo>
                    <a:cubicBezTo>
                      <a:pt x="995" y="2247"/>
                      <a:pt x="1144" y="2276"/>
                      <a:pt x="1290" y="2276"/>
                    </a:cubicBezTo>
                    <a:cubicBezTo>
                      <a:pt x="1735" y="2276"/>
                      <a:pt x="2158" y="2013"/>
                      <a:pt x="2341" y="1579"/>
                    </a:cubicBezTo>
                    <a:cubicBezTo>
                      <a:pt x="2584" y="1002"/>
                      <a:pt x="2311" y="333"/>
                      <a:pt x="1733" y="90"/>
                    </a:cubicBezTo>
                    <a:cubicBezTo>
                      <a:pt x="1590" y="29"/>
                      <a:pt x="1441" y="1"/>
                      <a:pt x="129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7" name="Google Shape;1887;p49"/>
              <p:cNvSpPr/>
              <p:nvPr/>
            </p:nvSpPr>
            <p:spPr>
              <a:xfrm>
                <a:off x="1536775" y="1174550"/>
                <a:ext cx="106400" cy="93450"/>
              </a:xfrm>
              <a:custGeom>
                <a:avLst/>
                <a:gdLst/>
                <a:ahLst/>
                <a:cxnLst/>
                <a:rect l="l" t="t" r="r" b="b"/>
                <a:pathLst>
                  <a:path w="4256" h="3738" extrusionOk="0">
                    <a:moveTo>
                      <a:pt x="2120" y="1"/>
                    </a:moveTo>
                    <a:cubicBezTo>
                      <a:pt x="1391" y="1"/>
                      <a:pt x="694" y="435"/>
                      <a:pt x="395" y="1146"/>
                    </a:cubicBezTo>
                    <a:cubicBezTo>
                      <a:pt x="0" y="2089"/>
                      <a:pt x="456" y="3183"/>
                      <a:pt x="1398" y="3578"/>
                    </a:cubicBezTo>
                    <a:cubicBezTo>
                      <a:pt x="1639" y="3686"/>
                      <a:pt x="1889" y="3738"/>
                      <a:pt x="2134" y="3738"/>
                    </a:cubicBezTo>
                    <a:cubicBezTo>
                      <a:pt x="2853" y="3738"/>
                      <a:pt x="3536" y="3300"/>
                      <a:pt x="3830" y="2575"/>
                    </a:cubicBezTo>
                    <a:cubicBezTo>
                      <a:pt x="4256" y="1633"/>
                      <a:pt x="3800" y="538"/>
                      <a:pt x="2827" y="143"/>
                    </a:cubicBezTo>
                    <a:cubicBezTo>
                      <a:pt x="2596" y="46"/>
                      <a:pt x="2356" y="1"/>
                      <a:pt x="212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8" name="Google Shape;1888;p49"/>
              <p:cNvSpPr/>
              <p:nvPr/>
            </p:nvSpPr>
            <p:spPr>
              <a:xfrm>
                <a:off x="1599850" y="1271625"/>
                <a:ext cx="88150" cy="77450"/>
              </a:xfrm>
              <a:custGeom>
                <a:avLst/>
                <a:gdLst/>
                <a:ahLst/>
                <a:cxnLst/>
                <a:rect l="l" t="t" r="r" b="b"/>
                <a:pathLst>
                  <a:path w="3526" h="3098" extrusionOk="0">
                    <a:moveTo>
                      <a:pt x="1781" y="1"/>
                    </a:moveTo>
                    <a:cubicBezTo>
                      <a:pt x="1170" y="1"/>
                      <a:pt x="587" y="367"/>
                      <a:pt x="334" y="941"/>
                    </a:cubicBezTo>
                    <a:cubicBezTo>
                      <a:pt x="0" y="1731"/>
                      <a:pt x="395" y="2643"/>
                      <a:pt x="1186" y="2978"/>
                    </a:cubicBezTo>
                    <a:cubicBezTo>
                      <a:pt x="1370" y="3059"/>
                      <a:pt x="1563" y="3097"/>
                      <a:pt x="1755" y="3097"/>
                    </a:cubicBezTo>
                    <a:cubicBezTo>
                      <a:pt x="2354" y="3097"/>
                      <a:pt x="2938" y="2725"/>
                      <a:pt x="3192" y="2127"/>
                    </a:cubicBezTo>
                    <a:cubicBezTo>
                      <a:pt x="3526" y="1336"/>
                      <a:pt x="3131" y="455"/>
                      <a:pt x="2371" y="121"/>
                    </a:cubicBezTo>
                    <a:cubicBezTo>
                      <a:pt x="2178" y="39"/>
                      <a:pt x="1978" y="1"/>
                      <a:pt x="178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9" name="Google Shape;1889;p49"/>
              <p:cNvSpPr/>
              <p:nvPr/>
            </p:nvSpPr>
            <p:spPr>
              <a:xfrm>
                <a:off x="1655300" y="1212200"/>
                <a:ext cx="51700" cy="45075"/>
              </a:xfrm>
              <a:custGeom>
                <a:avLst/>
                <a:gdLst/>
                <a:ahLst/>
                <a:cxnLst/>
                <a:rect l="l" t="t" r="r" b="b"/>
                <a:pathLst>
                  <a:path w="2068" h="1803" extrusionOk="0">
                    <a:moveTo>
                      <a:pt x="1033" y="1"/>
                    </a:moveTo>
                    <a:cubicBezTo>
                      <a:pt x="682" y="1"/>
                      <a:pt x="352" y="207"/>
                      <a:pt x="214" y="552"/>
                    </a:cubicBezTo>
                    <a:cubicBezTo>
                      <a:pt x="1" y="1008"/>
                      <a:pt x="214" y="1525"/>
                      <a:pt x="700" y="1738"/>
                    </a:cubicBezTo>
                    <a:cubicBezTo>
                      <a:pt x="810" y="1782"/>
                      <a:pt x="924" y="1803"/>
                      <a:pt x="1036" y="1803"/>
                    </a:cubicBezTo>
                    <a:cubicBezTo>
                      <a:pt x="1387" y="1803"/>
                      <a:pt x="1717" y="1597"/>
                      <a:pt x="1855" y="1251"/>
                    </a:cubicBezTo>
                    <a:cubicBezTo>
                      <a:pt x="2068" y="795"/>
                      <a:pt x="1855" y="248"/>
                      <a:pt x="1369" y="66"/>
                    </a:cubicBezTo>
                    <a:cubicBezTo>
                      <a:pt x="1258" y="22"/>
                      <a:pt x="1145" y="1"/>
                      <a:pt x="103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0" name="Google Shape;1890;p49"/>
              <p:cNvSpPr/>
              <p:nvPr/>
            </p:nvSpPr>
            <p:spPr>
              <a:xfrm>
                <a:off x="1475225" y="1125675"/>
                <a:ext cx="273575" cy="272825"/>
              </a:xfrm>
              <a:custGeom>
                <a:avLst/>
                <a:gdLst/>
                <a:ahLst/>
                <a:cxnLst/>
                <a:rect l="l" t="t" r="r" b="b"/>
                <a:pathLst>
                  <a:path w="10943" h="10913" fill="none" extrusionOk="0">
                    <a:moveTo>
                      <a:pt x="9909" y="7296"/>
                    </a:moveTo>
                    <a:cubicBezTo>
                      <a:pt x="8876" y="9758"/>
                      <a:pt x="6079" y="10913"/>
                      <a:pt x="3617" y="9910"/>
                    </a:cubicBezTo>
                    <a:cubicBezTo>
                      <a:pt x="1155" y="8876"/>
                      <a:pt x="0" y="6050"/>
                      <a:pt x="1034" y="3618"/>
                    </a:cubicBezTo>
                    <a:cubicBezTo>
                      <a:pt x="2037" y="1156"/>
                      <a:pt x="4864" y="1"/>
                      <a:pt x="7326" y="1004"/>
                    </a:cubicBezTo>
                    <a:cubicBezTo>
                      <a:pt x="9757" y="2037"/>
                      <a:pt x="10943" y="4864"/>
                      <a:pt x="9909" y="7296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1" name="Google Shape;1891;p49"/>
              <p:cNvSpPr/>
              <p:nvPr/>
            </p:nvSpPr>
            <p:spPr>
              <a:xfrm>
                <a:off x="1658350" y="1027650"/>
                <a:ext cx="50950" cy="123150"/>
              </a:xfrm>
              <a:custGeom>
                <a:avLst/>
                <a:gdLst/>
                <a:ahLst/>
                <a:cxnLst/>
                <a:rect l="l" t="t" r="r" b="b"/>
                <a:pathLst>
                  <a:path w="2038" h="4926" fill="none" extrusionOk="0">
                    <a:moveTo>
                      <a:pt x="1" y="4925"/>
                    </a:moveTo>
                    <a:lnTo>
                      <a:pt x="2037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2" name="Google Shape;1892;p49"/>
              <p:cNvSpPr/>
              <p:nvPr/>
            </p:nvSpPr>
            <p:spPr>
              <a:xfrm>
                <a:off x="1688000" y="1018550"/>
                <a:ext cx="43325" cy="18250"/>
              </a:xfrm>
              <a:custGeom>
                <a:avLst/>
                <a:gdLst/>
                <a:ahLst/>
                <a:cxnLst/>
                <a:rect l="l" t="t" r="r" b="b"/>
                <a:pathLst>
                  <a:path w="1733" h="730" fill="none" extrusionOk="0">
                    <a:moveTo>
                      <a:pt x="0" y="0"/>
                    </a:moveTo>
                    <a:lnTo>
                      <a:pt x="1733" y="73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3" name="Google Shape;1893;p49"/>
              <p:cNvSpPr/>
              <p:nvPr/>
            </p:nvSpPr>
            <p:spPr>
              <a:xfrm>
                <a:off x="1722950" y="1165200"/>
                <a:ext cx="123875" cy="50950"/>
              </a:xfrm>
              <a:custGeom>
                <a:avLst/>
                <a:gdLst/>
                <a:ahLst/>
                <a:cxnLst/>
                <a:rect l="l" t="t" r="r" b="b"/>
                <a:pathLst>
                  <a:path w="4955" h="2038" fill="none" extrusionOk="0">
                    <a:moveTo>
                      <a:pt x="0" y="2037"/>
                    </a:moveTo>
                    <a:lnTo>
                      <a:pt x="4955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4" name="Google Shape;1894;p49"/>
              <p:cNvSpPr/>
              <p:nvPr/>
            </p:nvSpPr>
            <p:spPr>
              <a:xfrm>
                <a:off x="1837675" y="1143175"/>
                <a:ext cx="18275" cy="44100"/>
              </a:xfrm>
              <a:custGeom>
                <a:avLst/>
                <a:gdLst/>
                <a:ahLst/>
                <a:cxnLst/>
                <a:rect l="l" t="t" r="r" b="b"/>
                <a:pathLst>
                  <a:path w="731" h="1764" fill="none" extrusionOk="0">
                    <a:moveTo>
                      <a:pt x="1" y="0"/>
                    </a:moveTo>
                    <a:lnTo>
                      <a:pt x="730" y="1763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5" name="Google Shape;1895;p49"/>
              <p:cNvSpPr/>
              <p:nvPr/>
            </p:nvSpPr>
            <p:spPr>
              <a:xfrm>
                <a:off x="1722950" y="1308050"/>
                <a:ext cx="123875" cy="51700"/>
              </a:xfrm>
              <a:custGeom>
                <a:avLst/>
                <a:gdLst/>
                <a:ahLst/>
                <a:cxnLst/>
                <a:rect l="l" t="t" r="r" b="b"/>
                <a:pathLst>
                  <a:path w="4955" h="2068" fill="none" extrusionOk="0">
                    <a:moveTo>
                      <a:pt x="0" y="1"/>
                    </a:moveTo>
                    <a:lnTo>
                      <a:pt x="4955" y="2068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6" name="Google Shape;1896;p49"/>
              <p:cNvSpPr/>
              <p:nvPr/>
            </p:nvSpPr>
            <p:spPr>
              <a:xfrm>
                <a:off x="1837675" y="1337700"/>
                <a:ext cx="17525" cy="43325"/>
              </a:xfrm>
              <a:custGeom>
                <a:avLst/>
                <a:gdLst/>
                <a:ahLst/>
                <a:cxnLst/>
                <a:rect l="l" t="t" r="r" b="b"/>
                <a:pathLst>
                  <a:path w="701" h="1733" fill="none" extrusionOk="0">
                    <a:moveTo>
                      <a:pt x="700" y="0"/>
                    </a:moveTo>
                    <a:lnTo>
                      <a:pt x="1" y="1733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7" name="Google Shape;1897;p49"/>
              <p:cNvSpPr/>
              <p:nvPr/>
            </p:nvSpPr>
            <p:spPr>
              <a:xfrm>
                <a:off x="1657600" y="1373400"/>
                <a:ext cx="50925" cy="123900"/>
              </a:xfrm>
              <a:custGeom>
                <a:avLst/>
                <a:gdLst/>
                <a:ahLst/>
                <a:cxnLst/>
                <a:rect l="l" t="t" r="r" b="b"/>
                <a:pathLst>
                  <a:path w="2037" h="4956" fill="none" extrusionOk="0">
                    <a:moveTo>
                      <a:pt x="0" y="1"/>
                    </a:moveTo>
                    <a:lnTo>
                      <a:pt x="2037" y="4955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8" name="Google Shape;1898;p49"/>
              <p:cNvSpPr/>
              <p:nvPr/>
            </p:nvSpPr>
            <p:spPr>
              <a:xfrm>
                <a:off x="1687225" y="1488150"/>
                <a:ext cx="43350" cy="17500"/>
              </a:xfrm>
              <a:custGeom>
                <a:avLst/>
                <a:gdLst/>
                <a:ahLst/>
                <a:cxnLst/>
                <a:rect l="l" t="t" r="r" b="b"/>
                <a:pathLst>
                  <a:path w="1734" h="700" fill="none" extrusionOk="0">
                    <a:moveTo>
                      <a:pt x="1733" y="1"/>
                    </a:moveTo>
                    <a:lnTo>
                      <a:pt x="1" y="70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9" name="Google Shape;1899;p49"/>
              <p:cNvSpPr/>
              <p:nvPr/>
            </p:nvSpPr>
            <p:spPr>
              <a:xfrm>
                <a:off x="1513975" y="1373400"/>
                <a:ext cx="51700" cy="123150"/>
              </a:xfrm>
              <a:custGeom>
                <a:avLst/>
                <a:gdLst/>
                <a:ahLst/>
                <a:cxnLst/>
                <a:rect l="l" t="t" r="r" b="b"/>
                <a:pathLst>
                  <a:path w="2068" h="4926" fill="none" extrusionOk="0">
                    <a:moveTo>
                      <a:pt x="2067" y="1"/>
                    </a:moveTo>
                    <a:lnTo>
                      <a:pt x="0" y="4925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0" name="Google Shape;1900;p49"/>
              <p:cNvSpPr/>
              <p:nvPr/>
            </p:nvSpPr>
            <p:spPr>
              <a:xfrm>
                <a:off x="1492700" y="1487400"/>
                <a:ext cx="43325" cy="18250"/>
              </a:xfrm>
              <a:custGeom>
                <a:avLst/>
                <a:gdLst/>
                <a:ahLst/>
                <a:cxnLst/>
                <a:rect l="l" t="t" r="r" b="b"/>
                <a:pathLst>
                  <a:path w="1733" h="730" fill="none" extrusionOk="0">
                    <a:moveTo>
                      <a:pt x="1733" y="730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1" name="Google Shape;1901;p49"/>
              <p:cNvSpPr/>
              <p:nvPr/>
            </p:nvSpPr>
            <p:spPr>
              <a:xfrm>
                <a:off x="1377200" y="1308050"/>
                <a:ext cx="123125" cy="50950"/>
              </a:xfrm>
              <a:custGeom>
                <a:avLst/>
                <a:gdLst/>
                <a:ahLst/>
                <a:cxnLst/>
                <a:rect l="l" t="t" r="r" b="b"/>
                <a:pathLst>
                  <a:path w="4925" h="2038" fill="none" extrusionOk="0">
                    <a:moveTo>
                      <a:pt x="4924" y="1"/>
                    </a:moveTo>
                    <a:lnTo>
                      <a:pt x="0" y="2037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2" name="Google Shape;1902;p49"/>
              <p:cNvSpPr/>
              <p:nvPr/>
            </p:nvSpPr>
            <p:spPr>
              <a:xfrm>
                <a:off x="1368075" y="1336925"/>
                <a:ext cx="18250" cy="44100"/>
              </a:xfrm>
              <a:custGeom>
                <a:avLst/>
                <a:gdLst/>
                <a:ahLst/>
                <a:cxnLst/>
                <a:rect l="l" t="t" r="r" b="b"/>
                <a:pathLst>
                  <a:path w="730" h="1764" fill="none" extrusionOk="0">
                    <a:moveTo>
                      <a:pt x="730" y="1764"/>
                    </a:moveTo>
                    <a:lnTo>
                      <a:pt x="0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3" name="Google Shape;1903;p49"/>
              <p:cNvSpPr/>
              <p:nvPr/>
            </p:nvSpPr>
            <p:spPr>
              <a:xfrm>
                <a:off x="1377200" y="1164450"/>
                <a:ext cx="123875" cy="51700"/>
              </a:xfrm>
              <a:custGeom>
                <a:avLst/>
                <a:gdLst/>
                <a:ahLst/>
                <a:cxnLst/>
                <a:rect l="l" t="t" r="r" b="b"/>
                <a:pathLst>
                  <a:path w="4955" h="2068" fill="none" extrusionOk="0">
                    <a:moveTo>
                      <a:pt x="4955" y="2067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4" name="Google Shape;1904;p49"/>
              <p:cNvSpPr/>
              <p:nvPr/>
            </p:nvSpPr>
            <p:spPr>
              <a:xfrm>
                <a:off x="1368075" y="1142400"/>
                <a:ext cx="18250" cy="44100"/>
              </a:xfrm>
              <a:custGeom>
                <a:avLst/>
                <a:gdLst/>
                <a:ahLst/>
                <a:cxnLst/>
                <a:rect l="l" t="t" r="r" b="b"/>
                <a:pathLst>
                  <a:path w="730" h="1764" fill="none" extrusionOk="0">
                    <a:moveTo>
                      <a:pt x="0" y="1764"/>
                    </a:moveTo>
                    <a:lnTo>
                      <a:pt x="730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5" name="Google Shape;1905;p49"/>
              <p:cNvSpPr/>
              <p:nvPr/>
            </p:nvSpPr>
            <p:spPr>
              <a:xfrm>
                <a:off x="1514725" y="1026900"/>
                <a:ext cx="51700" cy="123900"/>
              </a:xfrm>
              <a:custGeom>
                <a:avLst/>
                <a:gdLst/>
                <a:ahLst/>
                <a:cxnLst/>
                <a:rect l="l" t="t" r="r" b="b"/>
                <a:pathLst>
                  <a:path w="2068" h="4956" fill="none" extrusionOk="0">
                    <a:moveTo>
                      <a:pt x="2068" y="4955"/>
                    </a:moveTo>
                    <a:lnTo>
                      <a:pt x="1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6" name="Google Shape;1906;p49"/>
              <p:cNvSpPr/>
              <p:nvPr/>
            </p:nvSpPr>
            <p:spPr>
              <a:xfrm>
                <a:off x="1493450" y="1017775"/>
                <a:ext cx="43350" cy="18275"/>
              </a:xfrm>
              <a:custGeom>
                <a:avLst/>
                <a:gdLst/>
                <a:ahLst/>
                <a:cxnLst/>
                <a:rect l="l" t="t" r="r" b="b"/>
                <a:pathLst>
                  <a:path w="1734" h="731" fill="none" extrusionOk="0">
                    <a:moveTo>
                      <a:pt x="1" y="730"/>
                    </a:moveTo>
                    <a:lnTo>
                      <a:pt x="1733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7" name="Google Shape;1907;p49"/>
              <p:cNvSpPr/>
              <p:nvPr/>
            </p:nvSpPr>
            <p:spPr>
              <a:xfrm>
                <a:off x="1612000" y="1062625"/>
                <a:ext cx="775" cy="79050"/>
              </a:xfrm>
              <a:custGeom>
                <a:avLst/>
                <a:gdLst/>
                <a:ahLst/>
                <a:cxnLst/>
                <a:rect l="l" t="t" r="r" b="b"/>
                <a:pathLst>
                  <a:path w="31" h="3162" fill="none" extrusionOk="0">
                    <a:moveTo>
                      <a:pt x="0" y="3161"/>
                    </a:moveTo>
                    <a:lnTo>
                      <a:pt x="31" y="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8" name="Google Shape;1908;p49"/>
              <p:cNvSpPr/>
              <p:nvPr/>
            </p:nvSpPr>
            <p:spPr>
              <a:xfrm>
                <a:off x="1589200" y="1062625"/>
                <a:ext cx="471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886" h="1" fill="none" extrusionOk="0">
                    <a:moveTo>
                      <a:pt x="1" y="0"/>
                    </a:moveTo>
                    <a:lnTo>
                      <a:pt x="1885" y="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9" name="Google Shape;1909;p49"/>
              <p:cNvSpPr/>
              <p:nvPr/>
            </p:nvSpPr>
            <p:spPr>
              <a:xfrm>
                <a:off x="1697100" y="1121125"/>
                <a:ext cx="56275" cy="56250"/>
              </a:xfrm>
              <a:custGeom>
                <a:avLst/>
                <a:gdLst/>
                <a:ahLst/>
                <a:cxnLst/>
                <a:rect l="l" t="t" r="r" b="b"/>
                <a:pathLst>
                  <a:path w="2251" h="2250" fill="none" extrusionOk="0">
                    <a:moveTo>
                      <a:pt x="1" y="2250"/>
                    </a:moveTo>
                    <a:lnTo>
                      <a:pt x="2250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0" name="Google Shape;1910;p49"/>
              <p:cNvSpPr/>
              <p:nvPr/>
            </p:nvSpPr>
            <p:spPr>
              <a:xfrm>
                <a:off x="1736625" y="1105175"/>
                <a:ext cx="33450" cy="32700"/>
              </a:xfrm>
              <a:custGeom>
                <a:avLst/>
                <a:gdLst/>
                <a:ahLst/>
                <a:cxnLst/>
                <a:rect l="l" t="t" r="r" b="b"/>
                <a:pathLst>
                  <a:path w="1338" h="1308" fill="none" extrusionOk="0">
                    <a:moveTo>
                      <a:pt x="0" y="0"/>
                    </a:moveTo>
                    <a:lnTo>
                      <a:pt x="1338" y="1307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1" name="Google Shape;1911;p49"/>
              <p:cNvSpPr/>
              <p:nvPr/>
            </p:nvSpPr>
            <p:spPr>
              <a:xfrm>
                <a:off x="1732050" y="1262475"/>
                <a:ext cx="790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3163" h="1" fill="none" extrusionOk="0">
                    <a:moveTo>
                      <a:pt x="1" y="0"/>
                    </a:moveTo>
                    <a:lnTo>
                      <a:pt x="3162" y="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2" name="Google Shape;1912;p49"/>
              <p:cNvSpPr/>
              <p:nvPr/>
            </p:nvSpPr>
            <p:spPr>
              <a:xfrm>
                <a:off x="1811100" y="1238900"/>
                <a:ext cx="25" cy="47150"/>
              </a:xfrm>
              <a:custGeom>
                <a:avLst/>
                <a:gdLst/>
                <a:ahLst/>
                <a:cxnLst/>
                <a:rect l="l" t="t" r="r" b="b"/>
                <a:pathLst>
                  <a:path w="1" h="1886" fill="none" extrusionOk="0">
                    <a:moveTo>
                      <a:pt x="0" y="1"/>
                    </a:moveTo>
                    <a:lnTo>
                      <a:pt x="0" y="1885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3" name="Google Shape;1913;p49"/>
              <p:cNvSpPr/>
              <p:nvPr/>
            </p:nvSpPr>
            <p:spPr>
              <a:xfrm>
                <a:off x="1696350" y="1347575"/>
                <a:ext cx="56250" cy="56250"/>
              </a:xfrm>
              <a:custGeom>
                <a:avLst/>
                <a:gdLst/>
                <a:ahLst/>
                <a:cxnLst/>
                <a:rect l="l" t="t" r="r" b="b"/>
                <a:pathLst>
                  <a:path w="2250" h="2250" fill="none" extrusionOk="0">
                    <a:moveTo>
                      <a:pt x="0" y="0"/>
                    </a:moveTo>
                    <a:lnTo>
                      <a:pt x="2250" y="225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4" name="Google Shape;1914;p49"/>
              <p:cNvSpPr/>
              <p:nvPr/>
            </p:nvSpPr>
            <p:spPr>
              <a:xfrm>
                <a:off x="1735850" y="1387100"/>
                <a:ext cx="33475" cy="32700"/>
              </a:xfrm>
              <a:custGeom>
                <a:avLst/>
                <a:gdLst/>
                <a:ahLst/>
                <a:cxnLst/>
                <a:rect l="l" t="t" r="r" b="b"/>
                <a:pathLst>
                  <a:path w="1339" h="1308" fill="none" extrusionOk="0">
                    <a:moveTo>
                      <a:pt x="1338" y="0"/>
                    </a:moveTo>
                    <a:lnTo>
                      <a:pt x="1" y="1307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5" name="Google Shape;1915;p49"/>
              <p:cNvSpPr/>
              <p:nvPr/>
            </p:nvSpPr>
            <p:spPr>
              <a:xfrm>
                <a:off x="1611250" y="1382525"/>
                <a:ext cx="25" cy="79050"/>
              </a:xfrm>
              <a:custGeom>
                <a:avLst/>
                <a:gdLst/>
                <a:ahLst/>
                <a:cxnLst/>
                <a:rect l="l" t="t" r="r" b="b"/>
                <a:pathLst>
                  <a:path w="1" h="3162" fill="none" extrusionOk="0">
                    <a:moveTo>
                      <a:pt x="0" y="1"/>
                    </a:moveTo>
                    <a:lnTo>
                      <a:pt x="0" y="3162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6" name="Google Shape;1916;p49"/>
              <p:cNvSpPr/>
              <p:nvPr/>
            </p:nvSpPr>
            <p:spPr>
              <a:xfrm>
                <a:off x="1587675" y="1461550"/>
                <a:ext cx="471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886" h="1" fill="none" extrusionOk="0">
                    <a:moveTo>
                      <a:pt x="1885" y="1"/>
                    </a:moveTo>
                    <a:lnTo>
                      <a:pt x="1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7" name="Google Shape;1917;p49"/>
              <p:cNvSpPr/>
              <p:nvPr/>
            </p:nvSpPr>
            <p:spPr>
              <a:xfrm>
                <a:off x="1470650" y="1346825"/>
                <a:ext cx="55500" cy="55475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2219" fill="none" extrusionOk="0">
                    <a:moveTo>
                      <a:pt x="2220" y="0"/>
                    </a:moveTo>
                    <a:lnTo>
                      <a:pt x="1" y="2219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8" name="Google Shape;1918;p49"/>
              <p:cNvSpPr/>
              <p:nvPr/>
            </p:nvSpPr>
            <p:spPr>
              <a:xfrm>
                <a:off x="1453950" y="1385575"/>
                <a:ext cx="32700" cy="33450"/>
              </a:xfrm>
              <a:custGeom>
                <a:avLst/>
                <a:gdLst/>
                <a:ahLst/>
                <a:cxnLst/>
                <a:rect l="l" t="t" r="r" b="b"/>
                <a:pathLst>
                  <a:path w="1308" h="1338" fill="none" extrusionOk="0">
                    <a:moveTo>
                      <a:pt x="1307" y="1338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9" name="Google Shape;1919;p49"/>
              <p:cNvSpPr/>
              <p:nvPr/>
            </p:nvSpPr>
            <p:spPr>
              <a:xfrm>
                <a:off x="1412150" y="1260950"/>
                <a:ext cx="79800" cy="775"/>
              </a:xfrm>
              <a:custGeom>
                <a:avLst/>
                <a:gdLst/>
                <a:ahLst/>
                <a:cxnLst/>
                <a:rect l="l" t="t" r="r" b="b"/>
                <a:pathLst>
                  <a:path w="3192" h="31" fill="none" extrusionOk="0">
                    <a:moveTo>
                      <a:pt x="3192" y="31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0" name="Google Shape;1920;p49"/>
              <p:cNvSpPr/>
              <p:nvPr/>
            </p:nvSpPr>
            <p:spPr>
              <a:xfrm>
                <a:off x="1412150" y="1238150"/>
                <a:ext cx="25" cy="47150"/>
              </a:xfrm>
              <a:custGeom>
                <a:avLst/>
                <a:gdLst/>
                <a:ahLst/>
                <a:cxnLst/>
                <a:rect l="l" t="t" r="r" b="b"/>
                <a:pathLst>
                  <a:path w="1" h="1886" fill="none" extrusionOk="0">
                    <a:moveTo>
                      <a:pt x="0" y="1885"/>
                    </a:moveTo>
                    <a:lnTo>
                      <a:pt x="0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1" name="Google Shape;1921;p49"/>
              <p:cNvSpPr/>
              <p:nvPr/>
            </p:nvSpPr>
            <p:spPr>
              <a:xfrm>
                <a:off x="1471425" y="1120375"/>
                <a:ext cx="55500" cy="56250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2250" fill="none" extrusionOk="0">
                    <a:moveTo>
                      <a:pt x="2219" y="2249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2" name="Google Shape;1922;p49"/>
              <p:cNvSpPr/>
              <p:nvPr/>
            </p:nvSpPr>
            <p:spPr>
              <a:xfrm>
                <a:off x="1454700" y="1103650"/>
                <a:ext cx="33450" cy="33450"/>
              </a:xfrm>
              <a:custGeom>
                <a:avLst/>
                <a:gdLst/>
                <a:ahLst/>
                <a:cxnLst/>
                <a:rect l="l" t="t" r="r" b="b"/>
                <a:pathLst>
                  <a:path w="1338" h="1338" fill="none" extrusionOk="0">
                    <a:moveTo>
                      <a:pt x="1" y="1338"/>
                    </a:moveTo>
                    <a:lnTo>
                      <a:pt x="1338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3" name="Google Shape;1923;p49"/>
              <p:cNvSpPr/>
              <p:nvPr/>
            </p:nvSpPr>
            <p:spPr>
              <a:xfrm>
                <a:off x="1523850" y="1278425"/>
                <a:ext cx="64625" cy="64625"/>
              </a:xfrm>
              <a:custGeom>
                <a:avLst/>
                <a:gdLst/>
                <a:ahLst/>
                <a:cxnLst/>
                <a:rect l="l" t="t" r="r" b="b"/>
                <a:pathLst>
                  <a:path w="2585" h="2585" fill="none" extrusionOk="0">
                    <a:moveTo>
                      <a:pt x="2341" y="1733"/>
                    </a:moveTo>
                    <a:cubicBezTo>
                      <a:pt x="2098" y="2311"/>
                      <a:pt x="1429" y="2584"/>
                      <a:pt x="852" y="2341"/>
                    </a:cubicBezTo>
                    <a:cubicBezTo>
                      <a:pt x="274" y="2098"/>
                      <a:pt x="1" y="1429"/>
                      <a:pt x="244" y="852"/>
                    </a:cubicBezTo>
                    <a:cubicBezTo>
                      <a:pt x="487" y="274"/>
                      <a:pt x="1156" y="0"/>
                      <a:pt x="1733" y="244"/>
                    </a:cubicBezTo>
                    <a:cubicBezTo>
                      <a:pt x="2311" y="487"/>
                      <a:pt x="2584" y="1156"/>
                      <a:pt x="2341" y="1733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4" name="Google Shape;1924;p49"/>
              <p:cNvSpPr/>
              <p:nvPr/>
            </p:nvSpPr>
            <p:spPr>
              <a:xfrm>
                <a:off x="1536775" y="1168250"/>
                <a:ext cx="106400" cy="106400"/>
              </a:xfrm>
              <a:custGeom>
                <a:avLst/>
                <a:gdLst/>
                <a:ahLst/>
                <a:cxnLst/>
                <a:rect l="l" t="t" r="r" b="b"/>
                <a:pathLst>
                  <a:path w="4256" h="4256" fill="none" extrusionOk="0">
                    <a:moveTo>
                      <a:pt x="3830" y="2827"/>
                    </a:moveTo>
                    <a:cubicBezTo>
                      <a:pt x="3435" y="3800"/>
                      <a:pt x="2341" y="4256"/>
                      <a:pt x="1398" y="3830"/>
                    </a:cubicBezTo>
                    <a:cubicBezTo>
                      <a:pt x="456" y="3435"/>
                      <a:pt x="0" y="2341"/>
                      <a:pt x="395" y="1398"/>
                    </a:cubicBezTo>
                    <a:cubicBezTo>
                      <a:pt x="791" y="456"/>
                      <a:pt x="1885" y="0"/>
                      <a:pt x="2827" y="395"/>
                    </a:cubicBezTo>
                    <a:cubicBezTo>
                      <a:pt x="3800" y="790"/>
                      <a:pt x="4256" y="1885"/>
                      <a:pt x="3830" y="2827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5" name="Google Shape;1925;p49"/>
              <p:cNvSpPr/>
              <p:nvPr/>
            </p:nvSpPr>
            <p:spPr>
              <a:xfrm>
                <a:off x="1599850" y="1266275"/>
                <a:ext cx="88150" cy="88175"/>
              </a:xfrm>
              <a:custGeom>
                <a:avLst/>
                <a:gdLst/>
                <a:ahLst/>
                <a:cxnLst/>
                <a:rect l="l" t="t" r="r" b="b"/>
                <a:pathLst>
                  <a:path w="3526" h="3527" fill="none" extrusionOk="0">
                    <a:moveTo>
                      <a:pt x="3192" y="2341"/>
                    </a:moveTo>
                    <a:cubicBezTo>
                      <a:pt x="2857" y="3131"/>
                      <a:pt x="1945" y="3526"/>
                      <a:pt x="1186" y="3192"/>
                    </a:cubicBezTo>
                    <a:cubicBezTo>
                      <a:pt x="395" y="2857"/>
                      <a:pt x="0" y="1945"/>
                      <a:pt x="334" y="1155"/>
                    </a:cubicBezTo>
                    <a:cubicBezTo>
                      <a:pt x="669" y="395"/>
                      <a:pt x="1581" y="0"/>
                      <a:pt x="2371" y="335"/>
                    </a:cubicBezTo>
                    <a:cubicBezTo>
                      <a:pt x="3131" y="669"/>
                      <a:pt x="3526" y="1550"/>
                      <a:pt x="3192" y="234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6" name="Google Shape;1926;p49"/>
              <p:cNvSpPr/>
              <p:nvPr/>
            </p:nvSpPr>
            <p:spPr>
              <a:xfrm>
                <a:off x="1655300" y="1209275"/>
                <a:ext cx="51700" cy="50950"/>
              </a:xfrm>
              <a:custGeom>
                <a:avLst/>
                <a:gdLst/>
                <a:ahLst/>
                <a:cxnLst/>
                <a:rect l="l" t="t" r="r" b="b"/>
                <a:pathLst>
                  <a:path w="2068" h="2038" fill="none" extrusionOk="0">
                    <a:moveTo>
                      <a:pt x="1855" y="1368"/>
                    </a:moveTo>
                    <a:cubicBezTo>
                      <a:pt x="1673" y="1824"/>
                      <a:pt x="1156" y="2037"/>
                      <a:pt x="700" y="1855"/>
                    </a:cubicBezTo>
                    <a:cubicBezTo>
                      <a:pt x="214" y="1642"/>
                      <a:pt x="1" y="1125"/>
                      <a:pt x="214" y="669"/>
                    </a:cubicBezTo>
                    <a:cubicBezTo>
                      <a:pt x="396" y="213"/>
                      <a:pt x="913" y="1"/>
                      <a:pt x="1369" y="183"/>
                    </a:cubicBezTo>
                    <a:cubicBezTo>
                      <a:pt x="1855" y="365"/>
                      <a:pt x="2068" y="912"/>
                      <a:pt x="1855" y="1368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927" name="Google Shape;1927;p49"/>
          <p:cNvGrpSpPr/>
          <p:nvPr/>
        </p:nvGrpSpPr>
        <p:grpSpPr>
          <a:xfrm>
            <a:off x="6516917" y="3862023"/>
            <a:ext cx="947642" cy="914426"/>
            <a:chOff x="4464792" y="1820248"/>
            <a:chExt cx="947642" cy="914426"/>
          </a:xfrm>
        </p:grpSpPr>
        <p:sp>
          <p:nvSpPr>
            <p:cNvPr id="1928" name="Google Shape;1928;p49"/>
            <p:cNvSpPr/>
            <p:nvPr/>
          </p:nvSpPr>
          <p:spPr>
            <a:xfrm>
              <a:off x="4464792" y="1820248"/>
              <a:ext cx="947642" cy="914426"/>
            </a:xfrm>
            <a:custGeom>
              <a:avLst/>
              <a:gdLst/>
              <a:ahLst/>
              <a:cxnLst/>
              <a:rect l="l" t="t" r="r" b="b"/>
              <a:pathLst>
                <a:path w="22448" h="21888" extrusionOk="0">
                  <a:moveTo>
                    <a:pt x="8516" y="0"/>
                  </a:moveTo>
                  <a:cubicBezTo>
                    <a:pt x="8240" y="0"/>
                    <a:pt x="7964" y="54"/>
                    <a:pt x="7699" y="162"/>
                  </a:cubicBezTo>
                  <a:lnTo>
                    <a:pt x="6133" y="809"/>
                  </a:lnTo>
                  <a:cubicBezTo>
                    <a:pt x="5599" y="1028"/>
                    <a:pt x="5184" y="1444"/>
                    <a:pt x="4961" y="1972"/>
                  </a:cubicBezTo>
                  <a:cubicBezTo>
                    <a:pt x="4742" y="2506"/>
                    <a:pt x="4742" y="3090"/>
                    <a:pt x="4957" y="3618"/>
                  </a:cubicBezTo>
                  <a:cubicBezTo>
                    <a:pt x="4996" y="3708"/>
                    <a:pt x="5039" y="3795"/>
                    <a:pt x="5086" y="3877"/>
                  </a:cubicBezTo>
                  <a:lnTo>
                    <a:pt x="4690" y="4269"/>
                  </a:lnTo>
                  <a:cubicBezTo>
                    <a:pt x="4671" y="4285"/>
                    <a:pt x="4655" y="4303"/>
                    <a:pt x="4636" y="4319"/>
                  </a:cubicBezTo>
                  <a:cubicBezTo>
                    <a:pt x="4624" y="4335"/>
                    <a:pt x="4608" y="4347"/>
                    <a:pt x="4596" y="4363"/>
                  </a:cubicBezTo>
                  <a:lnTo>
                    <a:pt x="4169" y="4782"/>
                  </a:lnTo>
                  <a:cubicBezTo>
                    <a:pt x="4091" y="4735"/>
                    <a:pt x="4005" y="4692"/>
                    <a:pt x="3914" y="4656"/>
                  </a:cubicBezTo>
                  <a:cubicBezTo>
                    <a:pt x="3648" y="4546"/>
                    <a:pt x="3371" y="4494"/>
                    <a:pt x="3098" y="4494"/>
                  </a:cubicBezTo>
                  <a:cubicBezTo>
                    <a:pt x="2254" y="4494"/>
                    <a:pt x="1450" y="4993"/>
                    <a:pt x="1109" y="5816"/>
                  </a:cubicBezTo>
                  <a:lnTo>
                    <a:pt x="455" y="7383"/>
                  </a:lnTo>
                  <a:cubicBezTo>
                    <a:pt x="1" y="8477"/>
                    <a:pt x="518" y="9739"/>
                    <a:pt x="1611" y="10197"/>
                  </a:cubicBezTo>
                  <a:cubicBezTo>
                    <a:pt x="1701" y="10232"/>
                    <a:pt x="1791" y="10263"/>
                    <a:pt x="1885" y="10291"/>
                  </a:cubicBezTo>
                  <a:lnTo>
                    <a:pt x="1881" y="11572"/>
                  </a:lnTo>
                  <a:cubicBezTo>
                    <a:pt x="1791" y="11596"/>
                    <a:pt x="1701" y="11627"/>
                    <a:pt x="1615" y="11662"/>
                  </a:cubicBezTo>
                  <a:cubicBezTo>
                    <a:pt x="1082" y="11882"/>
                    <a:pt x="670" y="12292"/>
                    <a:pt x="447" y="12826"/>
                  </a:cubicBezTo>
                  <a:cubicBezTo>
                    <a:pt x="228" y="13354"/>
                    <a:pt x="224" y="13942"/>
                    <a:pt x="444" y="14471"/>
                  </a:cubicBezTo>
                  <a:lnTo>
                    <a:pt x="741" y="15192"/>
                  </a:lnTo>
                  <a:cubicBezTo>
                    <a:pt x="749" y="15208"/>
                    <a:pt x="753" y="15220"/>
                    <a:pt x="757" y="15235"/>
                  </a:cubicBezTo>
                  <a:cubicBezTo>
                    <a:pt x="764" y="15251"/>
                    <a:pt x="773" y="15267"/>
                    <a:pt x="777" y="15282"/>
                  </a:cubicBezTo>
                  <a:cubicBezTo>
                    <a:pt x="784" y="15294"/>
                    <a:pt x="788" y="15302"/>
                    <a:pt x="793" y="15314"/>
                  </a:cubicBezTo>
                  <a:lnTo>
                    <a:pt x="1090" y="16039"/>
                  </a:lnTo>
                  <a:cubicBezTo>
                    <a:pt x="1423" y="16849"/>
                    <a:pt x="2203" y="17374"/>
                    <a:pt x="3080" y="17374"/>
                  </a:cubicBezTo>
                  <a:cubicBezTo>
                    <a:pt x="3362" y="17374"/>
                    <a:pt x="3641" y="17319"/>
                    <a:pt x="3896" y="17214"/>
                  </a:cubicBezTo>
                  <a:cubicBezTo>
                    <a:pt x="3985" y="17175"/>
                    <a:pt x="4071" y="17135"/>
                    <a:pt x="4154" y="17084"/>
                  </a:cubicBezTo>
                  <a:lnTo>
                    <a:pt x="5059" y="17997"/>
                  </a:lnTo>
                  <a:cubicBezTo>
                    <a:pt x="5012" y="18079"/>
                    <a:pt x="4972" y="18162"/>
                    <a:pt x="4937" y="18249"/>
                  </a:cubicBezTo>
                  <a:cubicBezTo>
                    <a:pt x="4479" y="19341"/>
                    <a:pt x="4996" y="20603"/>
                    <a:pt x="6093" y="21061"/>
                  </a:cubicBezTo>
                  <a:lnTo>
                    <a:pt x="7661" y="21716"/>
                  </a:lnTo>
                  <a:cubicBezTo>
                    <a:pt x="7927" y="21826"/>
                    <a:pt x="8205" y="21880"/>
                    <a:pt x="8487" y="21880"/>
                  </a:cubicBezTo>
                  <a:cubicBezTo>
                    <a:pt x="9361" y="21880"/>
                    <a:pt x="10137" y="21363"/>
                    <a:pt x="10473" y="20560"/>
                  </a:cubicBezTo>
                  <a:cubicBezTo>
                    <a:pt x="10509" y="20470"/>
                    <a:pt x="10540" y="20379"/>
                    <a:pt x="10567" y="20285"/>
                  </a:cubicBezTo>
                  <a:lnTo>
                    <a:pt x="11849" y="20289"/>
                  </a:lnTo>
                  <a:cubicBezTo>
                    <a:pt x="11872" y="20379"/>
                    <a:pt x="11903" y="20466"/>
                    <a:pt x="11939" y="20552"/>
                  </a:cubicBezTo>
                  <a:cubicBezTo>
                    <a:pt x="12272" y="21363"/>
                    <a:pt x="13052" y="21888"/>
                    <a:pt x="13929" y="21888"/>
                  </a:cubicBezTo>
                  <a:cubicBezTo>
                    <a:pt x="14211" y="21888"/>
                    <a:pt x="14489" y="21833"/>
                    <a:pt x="14748" y="21728"/>
                  </a:cubicBezTo>
                  <a:lnTo>
                    <a:pt x="15446" y="21437"/>
                  </a:lnTo>
                  <a:cubicBezTo>
                    <a:pt x="15465" y="21433"/>
                    <a:pt x="15480" y="21426"/>
                    <a:pt x="15500" y="21417"/>
                  </a:cubicBezTo>
                  <a:cubicBezTo>
                    <a:pt x="15516" y="21414"/>
                    <a:pt x="15527" y="21406"/>
                    <a:pt x="15543" y="21402"/>
                  </a:cubicBezTo>
                  <a:cubicBezTo>
                    <a:pt x="15571" y="21390"/>
                    <a:pt x="15598" y="21379"/>
                    <a:pt x="15626" y="21363"/>
                  </a:cubicBezTo>
                  <a:lnTo>
                    <a:pt x="16315" y="21081"/>
                  </a:lnTo>
                  <a:cubicBezTo>
                    <a:pt x="16849" y="20862"/>
                    <a:pt x="17263" y="20450"/>
                    <a:pt x="17487" y="19918"/>
                  </a:cubicBezTo>
                  <a:cubicBezTo>
                    <a:pt x="17706" y="19384"/>
                    <a:pt x="17706" y="18800"/>
                    <a:pt x="17491" y="18276"/>
                  </a:cubicBezTo>
                  <a:cubicBezTo>
                    <a:pt x="17455" y="18186"/>
                    <a:pt x="17413" y="18099"/>
                    <a:pt x="17361" y="18017"/>
                  </a:cubicBezTo>
                  <a:lnTo>
                    <a:pt x="18274" y="17108"/>
                  </a:lnTo>
                  <a:cubicBezTo>
                    <a:pt x="18353" y="17155"/>
                    <a:pt x="18439" y="17198"/>
                    <a:pt x="18525" y="17238"/>
                  </a:cubicBezTo>
                  <a:cubicBezTo>
                    <a:pt x="18791" y="17347"/>
                    <a:pt x="19070" y="17402"/>
                    <a:pt x="19355" y="17402"/>
                  </a:cubicBezTo>
                  <a:cubicBezTo>
                    <a:pt x="20225" y="17402"/>
                    <a:pt x="21001" y="16880"/>
                    <a:pt x="21339" y="16077"/>
                  </a:cubicBezTo>
                  <a:lnTo>
                    <a:pt x="21636" y="15365"/>
                  </a:lnTo>
                  <a:cubicBezTo>
                    <a:pt x="21652" y="15334"/>
                    <a:pt x="21663" y="15298"/>
                    <a:pt x="21679" y="15267"/>
                  </a:cubicBezTo>
                  <a:cubicBezTo>
                    <a:pt x="21683" y="15251"/>
                    <a:pt x="21691" y="15239"/>
                    <a:pt x="21695" y="15223"/>
                  </a:cubicBezTo>
                  <a:lnTo>
                    <a:pt x="21695" y="15220"/>
                  </a:lnTo>
                  <a:lnTo>
                    <a:pt x="21992" y="14511"/>
                  </a:lnTo>
                  <a:cubicBezTo>
                    <a:pt x="22447" y="13417"/>
                    <a:pt x="21930" y="12155"/>
                    <a:pt x="20849" y="11701"/>
                  </a:cubicBezTo>
                  <a:cubicBezTo>
                    <a:pt x="20755" y="11662"/>
                    <a:pt x="20661" y="11631"/>
                    <a:pt x="20567" y="11603"/>
                  </a:cubicBezTo>
                  <a:lnTo>
                    <a:pt x="20567" y="11055"/>
                  </a:lnTo>
                  <a:cubicBezTo>
                    <a:pt x="20567" y="11027"/>
                    <a:pt x="20570" y="11000"/>
                    <a:pt x="20570" y="10969"/>
                  </a:cubicBezTo>
                  <a:cubicBezTo>
                    <a:pt x="20570" y="10941"/>
                    <a:pt x="20570" y="10918"/>
                    <a:pt x="20567" y="10890"/>
                  </a:cubicBezTo>
                  <a:lnTo>
                    <a:pt x="20570" y="10318"/>
                  </a:lnTo>
                  <a:cubicBezTo>
                    <a:pt x="20661" y="10294"/>
                    <a:pt x="20751" y="10263"/>
                    <a:pt x="20840" y="10224"/>
                  </a:cubicBezTo>
                  <a:cubicBezTo>
                    <a:pt x="21370" y="10005"/>
                    <a:pt x="21785" y="9593"/>
                    <a:pt x="22004" y="9064"/>
                  </a:cubicBezTo>
                  <a:cubicBezTo>
                    <a:pt x="22223" y="8531"/>
                    <a:pt x="22223" y="7947"/>
                    <a:pt x="22004" y="7419"/>
                  </a:cubicBezTo>
                  <a:lnTo>
                    <a:pt x="21357" y="5847"/>
                  </a:lnTo>
                  <a:cubicBezTo>
                    <a:pt x="21016" y="5020"/>
                    <a:pt x="20212" y="4520"/>
                    <a:pt x="19367" y="4520"/>
                  </a:cubicBezTo>
                  <a:cubicBezTo>
                    <a:pt x="19097" y="4520"/>
                    <a:pt x="18822" y="4571"/>
                    <a:pt x="18556" y="4680"/>
                  </a:cubicBezTo>
                  <a:cubicBezTo>
                    <a:pt x="18552" y="4680"/>
                    <a:pt x="18552" y="4684"/>
                    <a:pt x="18549" y="4684"/>
                  </a:cubicBezTo>
                  <a:cubicBezTo>
                    <a:pt x="18462" y="4719"/>
                    <a:pt x="18377" y="4762"/>
                    <a:pt x="18298" y="4809"/>
                  </a:cubicBezTo>
                  <a:lnTo>
                    <a:pt x="17921" y="4433"/>
                  </a:lnTo>
                  <a:cubicBezTo>
                    <a:pt x="17898" y="4406"/>
                    <a:pt x="17874" y="4382"/>
                    <a:pt x="17851" y="4355"/>
                  </a:cubicBezTo>
                  <a:cubicBezTo>
                    <a:pt x="17827" y="4335"/>
                    <a:pt x="17804" y="4312"/>
                    <a:pt x="17784" y="4292"/>
                  </a:cubicBezTo>
                  <a:lnTo>
                    <a:pt x="17389" y="3896"/>
                  </a:lnTo>
                  <a:cubicBezTo>
                    <a:pt x="17436" y="3815"/>
                    <a:pt x="17475" y="3732"/>
                    <a:pt x="17511" y="3645"/>
                  </a:cubicBezTo>
                  <a:cubicBezTo>
                    <a:pt x="17968" y="2553"/>
                    <a:pt x="17451" y="1291"/>
                    <a:pt x="16355" y="833"/>
                  </a:cubicBezTo>
                  <a:lnTo>
                    <a:pt x="15641" y="535"/>
                  </a:lnTo>
                  <a:cubicBezTo>
                    <a:pt x="15598" y="515"/>
                    <a:pt x="15551" y="495"/>
                    <a:pt x="15500" y="476"/>
                  </a:cubicBezTo>
                  <a:lnTo>
                    <a:pt x="15496" y="476"/>
                  </a:lnTo>
                  <a:lnTo>
                    <a:pt x="14791" y="182"/>
                  </a:lnTo>
                  <a:cubicBezTo>
                    <a:pt x="14523" y="69"/>
                    <a:pt x="14240" y="12"/>
                    <a:pt x="13957" y="12"/>
                  </a:cubicBezTo>
                  <a:cubicBezTo>
                    <a:pt x="13681" y="12"/>
                    <a:pt x="13405" y="66"/>
                    <a:pt x="13142" y="174"/>
                  </a:cubicBezTo>
                  <a:cubicBezTo>
                    <a:pt x="12609" y="390"/>
                    <a:pt x="12194" y="805"/>
                    <a:pt x="11974" y="1334"/>
                  </a:cubicBezTo>
                  <a:cubicBezTo>
                    <a:pt x="11939" y="1424"/>
                    <a:pt x="11907" y="1514"/>
                    <a:pt x="11884" y="1605"/>
                  </a:cubicBezTo>
                  <a:lnTo>
                    <a:pt x="10599" y="1600"/>
                  </a:lnTo>
                  <a:cubicBezTo>
                    <a:pt x="10576" y="1511"/>
                    <a:pt x="10544" y="1424"/>
                    <a:pt x="10509" y="1338"/>
                  </a:cubicBezTo>
                  <a:cubicBezTo>
                    <a:pt x="10294" y="805"/>
                    <a:pt x="9882" y="390"/>
                    <a:pt x="9349" y="171"/>
                  </a:cubicBezTo>
                  <a:cubicBezTo>
                    <a:pt x="9081" y="57"/>
                    <a:pt x="8799" y="0"/>
                    <a:pt x="85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29" name="Google Shape;1929;p49"/>
            <p:cNvGrpSpPr/>
            <p:nvPr/>
          </p:nvGrpSpPr>
          <p:grpSpPr>
            <a:xfrm>
              <a:off x="4550464" y="1893588"/>
              <a:ext cx="775916" cy="767964"/>
              <a:chOff x="1368075" y="1017775"/>
              <a:chExt cx="487875" cy="487875"/>
            </a:xfrm>
          </p:grpSpPr>
          <p:sp>
            <p:nvSpPr>
              <p:cNvPr id="1930" name="Google Shape;1930;p49"/>
              <p:cNvSpPr/>
              <p:nvPr/>
            </p:nvSpPr>
            <p:spPr>
              <a:xfrm>
                <a:off x="1475225" y="1141725"/>
                <a:ext cx="273575" cy="240750"/>
              </a:xfrm>
              <a:custGeom>
                <a:avLst/>
                <a:gdLst/>
                <a:ahLst/>
                <a:cxnLst/>
                <a:rect l="l" t="t" r="r" b="b"/>
                <a:pathLst>
                  <a:path w="10943" h="9630" extrusionOk="0">
                    <a:moveTo>
                      <a:pt x="5489" y="1"/>
                    </a:moveTo>
                    <a:cubicBezTo>
                      <a:pt x="3592" y="1"/>
                      <a:pt x="1792" y="1115"/>
                      <a:pt x="1034" y="2976"/>
                    </a:cubicBezTo>
                    <a:cubicBezTo>
                      <a:pt x="0" y="5408"/>
                      <a:pt x="1155" y="8234"/>
                      <a:pt x="3617" y="9268"/>
                    </a:cubicBezTo>
                    <a:cubicBezTo>
                      <a:pt x="4218" y="9513"/>
                      <a:pt x="4839" y="9629"/>
                      <a:pt x="5450" y="9629"/>
                    </a:cubicBezTo>
                    <a:cubicBezTo>
                      <a:pt x="7340" y="9629"/>
                      <a:pt x="9128" y="8515"/>
                      <a:pt x="9909" y="6654"/>
                    </a:cubicBezTo>
                    <a:cubicBezTo>
                      <a:pt x="10943" y="4222"/>
                      <a:pt x="9757" y="1395"/>
                      <a:pt x="7326" y="362"/>
                    </a:cubicBezTo>
                    <a:cubicBezTo>
                      <a:pt x="6724" y="117"/>
                      <a:pt x="6102" y="1"/>
                      <a:pt x="548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1" name="Google Shape;1931;p49"/>
              <p:cNvSpPr/>
              <p:nvPr/>
            </p:nvSpPr>
            <p:spPr>
              <a:xfrm>
                <a:off x="1523850" y="1282275"/>
                <a:ext cx="64625" cy="56900"/>
              </a:xfrm>
              <a:custGeom>
                <a:avLst/>
                <a:gdLst/>
                <a:ahLst/>
                <a:cxnLst/>
                <a:rect l="l" t="t" r="r" b="b"/>
                <a:pathLst>
                  <a:path w="2585" h="2276" extrusionOk="0">
                    <a:moveTo>
                      <a:pt x="1295" y="1"/>
                    </a:moveTo>
                    <a:cubicBezTo>
                      <a:pt x="850" y="1"/>
                      <a:pt x="427" y="263"/>
                      <a:pt x="244" y="698"/>
                    </a:cubicBezTo>
                    <a:cubicBezTo>
                      <a:pt x="1" y="1275"/>
                      <a:pt x="274" y="1944"/>
                      <a:pt x="852" y="2187"/>
                    </a:cubicBezTo>
                    <a:cubicBezTo>
                      <a:pt x="995" y="2247"/>
                      <a:pt x="1144" y="2276"/>
                      <a:pt x="1290" y="2276"/>
                    </a:cubicBezTo>
                    <a:cubicBezTo>
                      <a:pt x="1735" y="2276"/>
                      <a:pt x="2158" y="2013"/>
                      <a:pt x="2341" y="1579"/>
                    </a:cubicBezTo>
                    <a:cubicBezTo>
                      <a:pt x="2584" y="1002"/>
                      <a:pt x="2311" y="333"/>
                      <a:pt x="1733" y="90"/>
                    </a:cubicBezTo>
                    <a:cubicBezTo>
                      <a:pt x="1590" y="29"/>
                      <a:pt x="1441" y="1"/>
                      <a:pt x="129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2" name="Google Shape;1932;p49"/>
              <p:cNvSpPr/>
              <p:nvPr/>
            </p:nvSpPr>
            <p:spPr>
              <a:xfrm>
                <a:off x="1536775" y="1174550"/>
                <a:ext cx="106400" cy="93450"/>
              </a:xfrm>
              <a:custGeom>
                <a:avLst/>
                <a:gdLst/>
                <a:ahLst/>
                <a:cxnLst/>
                <a:rect l="l" t="t" r="r" b="b"/>
                <a:pathLst>
                  <a:path w="4256" h="3738" extrusionOk="0">
                    <a:moveTo>
                      <a:pt x="2120" y="1"/>
                    </a:moveTo>
                    <a:cubicBezTo>
                      <a:pt x="1391" y="1"/>
                      <a:pt x="694" y="435"/>
                      <a:pt x="395" y="1146"/>
                    </a:cubicBezTo>
                    <a:cubicBezTo>
                      <a:pt x="0" y="2089"/>
                      <a:pt x="456" y="3183"/>
                      <a:pt x="1398" y="3578"/>
                    </a:cubicBezTo>
                    <a:cubicBezTo>
                      <a:pt x="1639" y="3686"/>
                      <a:pt x="1889" y="3738"/>
                      <a:pt x="2134" y="3738"/>
                    </a:cubicBezTo>
                    <a:cubicBezTo>
                      <a:pt x="2853" y="3738"/>
                      <a:pt x="3536" y="3300"/>
                      <a:pt x="3830" y="2575"/>
                    </a:cubicBezTo>
                    <a:cubicBezTo>
                      <a:pt x="4256" y="1633"/>
                      <a:pt x="3800" y="538"/>
                      <a:pt x="2827" y="143"/>
                    </a:cubicBezTo>
                    <a:cubicBezTo>
                      <a:pt x="2596" y="46"/>
                      <a:pt x="2356" y="1"/>
                      <a:pt x="212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3" name="Google Shape;1933;p49"/>
              <p:cNvSpPr/>
              <p:nvPr/>
            </p:nvSpPr>
            <p:spPr>
              <a:xfrm>
                <a:off x="1599850" y="1271625"/>
                <a:ext cx="88150" cy="77450"/>
              </a:xfrm>
              <a:custGeom>
                <a:avLst/>
                <a:gdLst/>
                <a:ahLst/>
                <a:cxnLst/>
                <a:rect l="l" t="t" r="r" b="b"/>
                <a:pathLst>
                  <a:path w="3526" h="3098" extrusionOk="0">
                    <a:moveTo>
                      <a:pt x="1781" y="1"/>
                    </a:moveTo>
                    <a:cubicBezTo>
                      <a:pt x="1170" y="1"/>
                      <a:pt x="587" y="367"/>
                      <a:pt x="334" y="941"/>
                    </a:cubicBezTo>
                    <a:cubicBezTo>
                      <a:pt x="0" y="1731"/>
                      <a:pt x="395" y="2643"/>
                      <a:pt x="1186" y="2978"/>
                    </a:cubicBezTo>
                    <a:cubicBezTo>
                      <a:pt x="1370" y="3059"/>
                      <a:pt x="1563" y="3097"/>
                      <a:pt x="1755" y="3097"/>
                    </a:cubicBezTo>
                    <a:cubicBezTo>
                      <a:pt x="2354" y="3097"/>
                      <a:pt x="2938" y="2725"/>
                      <a:pt x="3192" y="2127"/>
                    </a:cubicBezTo>
                    <a:cubicBezTo>
                      <a:pt x="3526" y="1336"/>
                      <a:pt x="3131" y="455"/>
                      <a:pt x="2371" y="121"/>
                    </a:cubicBezTo>
                    <a:cubicBezTo>
                      <a:pt x="2178" y="39"/>
                      <a:pt x="1978" y="1"/>
                      <a:pt x="178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4" name="Google Shape;1934;p49"/>
              <p:cNvSpPr/>
              <p:nvPr/>
            </p:nvSpPr>
            <p:spPr>
              <a:xfrm>
                <a:off x="1655300" y="1212200"/>
                <a:ext cx="51700" cy="45075"/>
              </a:xfrm>
              <a:custGeom>
                <a:avLst/>
                <a:gdLst/>
                <a:ahLst/>
                <a:cxnLst/>
                <a:rect l="l" t="t" r="r" b="b"/>
                <a:pathLst>
                  <a:path w="2068" h="1803" extrusionOk="0">
                    <a:moveTo>
                      <a:pt x="1033" y="1"/>
                    </a:moveTo>
                    <a:cubicBezTo>
                      <a:pt x="682" y="1"/>
                      <a:pt x="352" y="207"/>
                      <a:pt x="214" y="552"/>
                    </a:cubicBezTo>
                    <a:cubicBezTo>
                      <a:pt x="1" y="1008"/>
                      <a:pt x="214" y="1525"/>
                      <a:pt x="700" y="1738"/>
                    </a:cubicBezTo>
                    <a:cubicBezTo>
                      <a:pt x="810" y="1782"/>
                      <a:pt x="924" y="1803"/>
                      <a:pt x="1036" y="1803"/>
                    </a:cubicBezTo>
                    <a:cubicBezTo>
                      <a:pt x="1387" y="1803"/>
                      <a:pt x="1717" y="1597"/>
                      <a:pt x="1855" y="1251"/>
                    </a:cubicBezTo>
                    <a:cubicBezTo>
                      <a:pt x="2068" y="795"/>
                      <a:pt x="1855" y="248"/>
                      <a:pt x="1369" y="66"/>
                    </a:cubicBezTo>
                    <a:cubicBezTo>
                      <a:pt x="1258" y="22"/>
                      <a:pt x="1145" y="1"/>
                      <a:pt x="103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5" name="Google Shape;1935;p49"/>
              <p:cNvSpPr/>
              <p:nvPr/>
            </p:nvSpPr>
            <p:spPr>
              <a:xfrm>
                <a:off x="1475225" y="1125675"/>
                <a:ext cx="273575" cy="272825"/>
              </a:xfrm>
              <a:custGeom>
                <a:avLst/>
                <a:gdLst/>
                <a:ahLst/>
                <a:cxnLst/>
                <a:rect l="l" t="t" r="r" b="b"/>
                <a:pathLst>
                  <a:path w="10943" h="10913" fill="none" extrusionOk="0">
                    <a:moveTo>
                      <a:pt x="9909" y="7296"/>
                    </a:moveTo>
                    <a:cubicBezTo>
                      <a:pt x="8876" y="9758"/>
                      <a:pt x="6079" y="10913"/>
                      <a:pt x="3617" y="9910"/>
                    </a:cubicBezTo>
                    <a:cubicBezTo>
                      <a:pt x="1155" y="8876"/>
                      <a:pt x="0" y="6050"/>
                      <a:pt x="1034" y="3618"/>
                    </a:cubicBezTo>
                    <a:cubicBezTo>
                      <a:pt x="2037" y="1156"/>
                      <a:pt x="4864" y="1"/>
                      <a:pt x="7326" y="1004"/>
                    </a:cubicBezTo>
                    <a:cubicBezTo>
                      <a:pt x="9757" y="2037"/>
                      <a:pt x="10943" y="4864"/>
                      <a:pt x="9909" y="7296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6" name="Google Shape;1936;p49"/>
              <p:cNvSpPr/>
              <p:nvPr/>
            </p:nvSpPr>
            <p:spPr>
              <a:xfrm>
                <a:off x="1658350" y="1027650"/>
                <a:ext cx="50950" cy="123150"/>
              </a:xfrm>
              <a:custGeom>
                <a:avLst/>
                <a:gdLst/>
                <a:ahLst/>
                <a:cxnLst/>
                <a:rect l="l" t="t" r="r" b="b"/>
                <a:pathLst>
                  <a:path w="2038" h="4926" fill="none" extrusionOk="0">
                    <a:moveTo>
                      <a:pt x="1" y="4925"/>
                    </a:moveTo>
                    <a:lnTo>
                      <a:pt x="2037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7" name="Google Shape;1937;p49"/>
              <p:cNvSpPr/>
              <p:nvPr/>
            </p:nvSpPr>
            <p:spPr>
              <a:xfrm>
                <a:off x="1688000" y="1018550"/>
                <a:ext cx="43325" cy="18250"/>
              </a:xfrm>
              <a:custGeom>
                <a:avLst/>
                <a:gdLst/>
                <a:ahLst/>
                <a:cxnLst/>
                <a:rect l="l" t="t" r="r" b="b"/>
                <a:pathLst>
                  <a:path w="1733" h="730" fill="none" extrusionOk="0">
                    <a:moveTo>
                      <a:pt x="0" y="0"/>
                    </a:moveTo>
                    <a:lnTo>
                      <a:pt x="1733" y="73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8" name="Google Shape;1938;p49"/>
              <p:cNvSpPr/>
              <p:nvPr/>
            </p:nvSpPr>
            <p:spPr>
              <a:xfrm>
                <a:off x="1722950" y="1165200"/>
                <a:ext cx="123875" cy="50950"/>
              </a:xfrm>
              <a:custGeom>
                <a:avLst/>
                <a:gdLst/>
                <a:ahLst/>
                <a:cxnLst/>
                <a:rect l="l" t="t" r="r" b="b"/>
                <a:pathLst>
                  <a:path w="4955" h="2038" fill="none" extrusionOk="0">
                    <a:moveTo>
                      <a:pt x="0" y="2037"/>
                    </a:moveTo>
                    <a:lnTo>
                      <a:pt x="4955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9" name="Google Shape;1939;p49"/>
              <p:cNvSpPr/>
              <p:nvPr/>
            </p:nvSpPr>
            <p:spPr>
              <a:xfrm>
                <a:off x="1837675" y="1143175"/>
                <a:ext cx="18275" cy="44100"/>
              </a:xfrm>
              <a:custGeom>
                <a:avLst/>
                <a:gdLst/>
                <a:ahLst/>
                <a:cxnLst/>
                <a:rect l="l" t="t" r="r" b="b"/>
                <a:pathLst>
                  <a:path w="731" h="1764" fill="none" extrusionOk="0">
                    <a:moveTo>
                      <a:pt x="1" y="0"/>
                    </a:moveTo>
                    <a:lnTo>
                      <a:pt x="730" y="1763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0" name="Google Shape;1940;p49"/>
              <p:cNvSpPr/>
              <p:nvPr/>
            </p:nvSpPr>
            <p:spPr>
              <a:xfrm>
                <a:off x="1722950" y="1308050"/>
                <a:ext cx="123875" cy="51700"/>
              </a:xfrm>
              <a:custGeom>
                <a:avLst/>
                <a:gdLst/>
                <a:ahLst/>
                <a:cxnLst/>
                <a:rect l="l" t="t" r="r" b="b"/>
                <a:pathLst>
                  <a:path w="4955" h="2068" fill="none" extrusionOk="0">
                    <a:moveTo>
                      <a:pt x="0" y="1"/>
                    </a:moveTo>
                    <a:lnTo>
                      <a:pt x="4955" y="2068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1" name="Google Shape;1941;p49"/>
              <p:cNvSpPr/>
              <p:nvPr/>
            </p:nvSpPr>
            <p:spPr>
              <a:xfrm>
                <a:off x="1837675" y="1337700"/>
                <a:ext cx="17525" cy="43325"/>
              </a:xfrm>
              <a:custGeom>
                <a:avLst/>
                <a:gdLst/>
                <a:ahLst/>
                <a:cxnLst/>
                <a:rect l="l" t="t" r="r" b="b"/>
                <a:pathLst>
                  <a:path w="701" h="1733" fill="none" extrusionOk="0">
                    <a:moveTo>
                      <a:pt x="700" y="0"/>
                    </a:moveTo>
                    <a:lnTo>
                      <a:pt x="1" y="1733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2" name="Google Shape;1942;p49"/>
              <p:cNvSpPr/>
              <p:nvPr/>
            </p:nvSpPr>
            <p:spPr>
              <a:xfrm>
                <a:off x="1657600" y="1373400"/>
                <a:ext cx="50925" cy="123900"/>
              </a:xfrm>
              <a:custGeom>
                <a:avLst/>
                <a:gdLst/>
                <a:ahLst/>
                <a:cxnLst/>
                <a:rect l="l" t="t" r="r" b="b"/>
                <a:pathLst>
                  <a:path w="2037" h="4956" fill="none" extrusionOk="0">
                    <a:moveTo>
                      <a:pt x="0" y="1"/>
                    </a:moveTo>
                    <a:lnTo>
                      <a:pt x="2037" y="4955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3" name="Google Shape;1943;p49"/>
              <p:cNvSpPr/>
              <p:nvPr/>
            </p:nvSpPr>
            <p:spPr>
              <a:xfrm>
                <a:off x="1687225" y="1488150"/>
                <a:ext cx="43350" cy="17500"/>
              </a:xfrm>
              <a:custGeom>
                <a:avLst/>
                <a:gdLst/>
                <a:ahLst/>
                <a:cxnLst/>
                <a:rect l="l" t="t" r="r" b="b"/>
                <a:pathLst>
                  <a:path w="1734" h="700" fill="none" extrusionOk="0">
                    <a:moveTo>
                      <a:pt x="1733" y="1"/>
                    </a:moveTo>
                    <a:lnTo>
                      <a:pt x="1" y="70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4" name="Google Shape;1944;p49"/>
              <p:cNvSpPr/>
              <p:nvPr/>
            </p:nvSpPr>
            <p:spPr>
              <a:xfrm>
                <a:off x="1513975" y="1373400"/>
                <a:ext cx="51700" cy="123150"/>
              </a:xfrm>
              <a:custGeom>
                <a:avLst/>
                <a:gdLst/>
                <a:ahLst/>
                <a:cxnLst/>
                <a:rect l="l" t="t" r="r" b="b"/>
                <a:pathLst>
                  <a:path w="2068" h="4926" fill="none" extrusionOk="0">
                    <a:moveTo>
                      <a:pt x="2067" y="1"/>
                    </a:moveTo>
                    <a:lnTo>
                      <a:pt x="0" y="4925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5" name="Google Shape;1945;p49"/>
              <p:cNvSpPr/>
              <p:nvPr/>
            </p:nvSpPr>
            <p:spPr>
              <a:xfrm>
                <a:off x="1492700" y="1487400"/>
                <a:ext cx="43325" cy="18250"/>
              </a:xfrm>
              <a:custGeom>
                <a:avLst/>
                <a:gdLst/>
                <a:ahLst/>
                <a:cxnLst/>
                <a:rect l="l" t="t" r="r" b="b"/>
                <a:pathLst>
                  <a:path w="1733" h="730" fill="none" extrusionOk="0">
                    <a:moveTo>
                      <a:pt x="1733" y="730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6" name="Google Shape;1946;p49"/>
              <p:cNvSpPr/>
              <p:nvPr/>
            </p:nvSpPr>
            <p:spPr>
              <a:xfrm>
                <a:off x="1377200" y="1308050"/>
                <a:ext cx="123125" cy="50950"/>
              </a:xfrm>
              <a:custGeom>
                <a:avLst/>
                <a:gdLst/>
                <a:ahLst/>
                <a:cxnLst/>
                <a:rect l="l" t="t" r="r" b="b"/>
                <a:pathLst>
                  <a:path w="4925" h="2038" fill="none" extrusionOk="0">
                    <a:moveTo>
                      <a:pt x="4924" y="1"/>
                    </a:moveTo>
                    <a:lnTo>
                      <a:pt x="0" y="2037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7" name="Google Shape;1947;p49"/>
              <p:cNvSpPr/>
              <p:nvPr/>
            </p:nvSpPr>
            <p:spPr>
              <a:xfrm>
                <a:off x="1368075" y="1336925"/>
                <a:ext cx="18250" cy="44100"/>
              </a:xfrm>
              <a:custGeom>
                <a:avLst/>
                <a:gdLst/>
                <a:ahLst/>
                <a:cxnLst/>
                <a:rect l="l" t="t" r="r" b="b"/>
                <a:pathLst>
                  <a:path w="730" h="1764" fill="none" extrusionOk="0">
                    <a:moveTo>
                      <a:pt x="730" y="1764"/>
                    </a:moveTo>
                    <a:lnTo>
                      <a:pt x="0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8" name="Google Shape;1948;p49"/>
              <p:cNvSpPr/>
              <p:nvPr/>
            </p:nvSpPr>
            <p:spPr>
              <a:xfrm>
                <a:off x="1377200" y="1164450"/>
                <a:ext cx="123875" cy="51700"/>
              </a:xfrm>
              <a:custGeom>
                <a:avLst/>
                <a:gdLst/>
                <a:ahLst/>
                <a:cxnLst/>
                <a:rect l="l" t="t" r="r" b="b"/>
                <a:pathLst>
                  <a:path w="4955" h="2068" fill="none" extrusionOk="0">
                    <a:moveTo>
                      <a:pt x="4955" y="2067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9" name="Google Shape;1949;p49"/>
              <p:cNvSpPr/>
              <p:nvPr/>
            </p:nvSpPr>
            <p:spPr>
              <a:xfrm>
                <a:off x="1368075" y="1142400"/>
                <a:ext cx="18250" cy="44100"/>
              </a:xfrm>
              <a:custGeom>
                <a:avLst/>
                <a:gdLst/>
                <a:ahLst/>
                <a:cxnLst/>
                <a:rect l="l" t="t" r="r" b="b"/>
                <a:pathLst>
                  <a:path w="730" h="1764" fill="none" extrusionOk="0">
                    <a:moveTo>
                      <a:pt x="0" y="1764"/>
                    </a:moveTo>
                    <a:lnTo>
                      <a:pt x="730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0" name="Google Shape;1950;p49"/>
              <p:cNvSpPr/>
              <p:nvPr/>
            </p:nvSpPr>
            <p:spPr>
              <a:xfrm>
                <a:off x="1514725" y="1026900"/>
                <a:ext cx="51700" cy="123900"/>
              </a:xfrm>
              <a:custGeom>
                <a:avLst/>
                <a:gdLst/>
                <a:ahLst/>
                <a:cxnLst/>
                <a:rect l="l" t="t" r="r" b="b"/>
                <a:pathLst>
                  <a:path w="2068" h="4956" fill="none" extrusionOk="0">
                    <a:moveTo>
                      <a:pt x="2068" y="4955"/>
                    </a:moveTo>
                    <a:lnTo>
                      <a:pt x="1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1" name="Google Shape;1951;p49"/>
              <p:cNvSpPr/>
              <p:nvPr/>
            </p:nvSpPr>
            <p:spPr>
              <a:xfrm>
                <a:off x="1493450" y="1017775"/>
                <a:ext cx="43350" cy="18275"/>
              </a:xfrm>
              <a:custGeom>
                <a:avLst/>
                <a:gdLst/>
                <a:ahLst/>
                <a:cxnLst/>
                <a:rect l="l" t="t" r="r" b="b"/>
                <a:pathLst>
                  <a:path w="1734" h="731" fill="none" extrusionOk="0">
                    <a:moveTo>
                      <a:pt x="1" y="730"/>
                    </a:moveTo>
                    <a:lnTo>
                      <a:pt x="1733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2" name="Google Shape;1952;p49"/>
              <p:cNvSpPr/>
              <p:nvPr/>
            </p:nvSpPr>
            <p:spPr>
              <a:xfrm>
                <a:off x="1612000" y="1062625"/>
                <a:ext cx="775" cy="79050"/>
              </a:xfrm>
              <a:custGeom>
                <a:avLst/>
                <a:gdLst/>
                <a:ahLst/>
                <a:cxnLst/>
                <a:rect l="l" t="t" r="r" b="b"/>
                <a:pathLst>
                  <a:path w="31" h="3162" fill="none" extrusionOk="0">
                    <a:moveTo>
                      <a:pt x="0" y="3161"/>
                    </a:moveTo>
                    <a:lnTo>
                      <a:pt x="31" y="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3" name="Google Shape;1953;p49"/>
              <p:cNvSpPr/>
              <p:nvPr/>
            </p:nvSpPr>
            <p:spPr>
              <a:xfrm>
                <a:off x="1589200" y="1062625"/>
                <a:ext cx="471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886" h="1" fill="none" extrusionOk="0">
                    <a:moveTo>
                      <a:pt x="1" y="0"/>
                    </a:moveTo>
                    <a:lnTo>
                      <a:pt x="1885" y="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4" name="Google Shape;1954;p49"/>
              <p:cNvSpPr/>
              <p:nvPr/>
            </p:nvSpPr>
            <p:spPr>
              <a:xfrm>
                <a:off x="1697100" y="1121125"/>
                <a:ext cx="56275" cy="56250"/>
              </a:xfrm>
              <a:custGeom>
                <a:avLst/>
                <a:gdLst/>
                <a:ahLst/>
                <a:cxnLst/>
                <a:rect l="l" t="t" r="r" b="b"/>
                <a:pathLst>
                  <a:path w="2251" h="2250" fill="none" extrusionOk="0">
                    <a:moveTo>
                      <a:pt x="1" y="2250"/>
                    </a:moveTo>
                    <a:lnTo>
                      <a:pt x="2250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5" name="Google Shape;1955;p49"/>
              <p:cNvSpPr/>
              <p:nvPr/>
            </p:nvSpPr>
            <p:spPr>
              <a:xfrm>
                <a:off x="1736625" y="1105175"/>
                <a:ext cx="33450" cy="32700"/>
              </a:xfrm>
              <a:custGeom>
                <a:avLst/>
                <a:gdLst/>
                <a:ahLst/>
                <a:cxnLst/>
                <a:rect l="l" t="t" r="r" b="b"/>
                <a:pathLst>
                  <a:path w="1338" h="1308" fill="none" extrusionOk="0">
                    <a:moveTo>
                      <a:pt x="0" y="0"/>
                    </a:moveTo>
                    <a:lnTo>
                      <a:pt x="1338" y="1307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6" name="Google Shape;1956;p49"/>
              <p:cNvSpPr/>
              <p:nvPr/>
            </p:nvSpPr>
            <p:spPr>
              <a:xfrm>
                <a:off x="1732050" y="1262475"/>
                <a:ext cx="790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3163" h="1" fill="none" extrusionOk="0">
                    <a:moveTo>
                      <a:pt x="1" y="0"/>
                    </a:moveTo>
                    <a:lnTo>
                      <a:pt x="3162" y="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7" name="Google Shape;1957;p49"/>
              <p:cNvSpPr/>
              <p:nvPr/>
            </p:nvSpPr>
            <p:spPr>
              <a:xfrm>
                <a:off x="1811100" y="1238900"/>
                <a:ext cx="25" cy="47150"/>
              </a:xfrm>
              <a:custGeom>
                <a:avLst/>
                <a:gdLst/>
                <a:ahLst/>
                <a:cxnLst/>
                <a:rect l="l" t="t" r="r" b="b"/>
                <a:pathLst>
                  <a:path w="1" h="1886" fill="none" extrusionOk="0">
                    <a:moveTo>
                      <a:pt x="0" y="1"/>
                    </a:moveTo>
                    <a:lnTo>
                      <a:pt x="0" y="1885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8" name="Google Shape;1958;p49"/>
              <p:cNvSpPr/>
              <p:nvPr/>
            </p:nvSpPr>
            <p:spPr>
              <a:xfrm>
                <a:off x="1696350" y="1347575"/>
                <a:ext cx="56250" cy="56250"/>
              </a:xfrm>
              <a:custGeom>
                <a:avLst/>
                <a:gdLst/>
                <a:ahLst/>
                <a:cxnLst/>
                <a:rect l="l" t="t" r="r" b="b"/>
                <a:pathLst>
                  <a:path w="2250" h="2250" fill="none" extrusionOk="0">
                    <a:moveTo>
                      <a:pt x="0" y="0"/>
                    </a:moveTo>
                    <a:lnTo>
                      <a:pt x="2250" y="225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9" name="Google Shape;1959;p49"/>
              <p:cNvSpPr/>
              <p:nvPr/>
            </p:nvSpPr>
            <p:spPr>
              <a:xfrm>
                <a:off x="1735850" y="1387100"/>
                <a:ext cx="33475" cy="32700"/>
              </a:xfrm>
              <a:custGeom>
                <a:avLst/>
                <a:gdLst/>
                <a:ahLst/>
                <a:cxnLst/>
                <a:rect l="l" t="t" r="r" b="b"/>
                <a:pathLst>
                  <a:path w="1339" h="1308" fill="none" extrusionOk="0">
                    <a:moveTo>
                      <a:pt x="1338" y="0"/>
                    </a:moveTo>
                    <a:lnTo>
                      <a:pt x="1" y="1307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0" name="Google Shape;1960;p49"/>
              <p:cNvSpPr/>
              <p:nvPr/>
            </p:nvSpPr>
            <p:spPr>
              <a:xfrm>
                <a:off x="1611250" y="1382525"/>
                <a:ext cx="25" cy="79050"/>
              </a:xfrm>
              <a:custGeom>
                <a:avLst/>
                <a:gdLst/>
                <a:ahLst/>
                <a:cxnLst/>
                <a:rect l="l" t="t" r="r" b="b"/>
                <a:pathLst>
                  <a:path w="1" h="3162" fill="none" extrusionOk="0">
                    <a:moveTo>
                      <a:pt x="0" y="1"/>
                    </a:moveTo>
                    <a:lnTo>
                      <a:pt x="0" y="3162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1" name="Google Shape;1961;p49"/>
              <p:cNvSpPr/>
              <p:nvPr/>
            </p:nvSpPr>
            <p:spPr>
              <a:xfrm>
                <a:off x="1587675" y="1461550"/>
                <a:ext cx="471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886" h="1" fill="none" extrusionOk="0">
                    <a:moveTo>
                      <a:pt x="1885" y="1"/>
                    </a:moveTo>
                    <a:lnTo>
                      <a:pt x="1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2" name="Google Shape;1962;p49"/>
              <p:cNvSpPr/>
              <p:nvPr/>
            </p:nvSpPr>
            <p:spPr>
              <a:xfrm>
                <a:off x="1470650" y="1346825"/>
                <a:ext cx="55500" cy="55475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2219" fill="none" extrusionOk="0">
                    <a:moveTo>
                      <a:pt x="2220" y="0"/>
                    </a:moveTo>
                    <a:lnTo>
                      <a:pt x="1" y="2219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3" name="Google Shape;1963;p49"/>
              <p:cNvSpPr/>
              <p:nvPr/>
            </p:nvSpPr>
            <p:spPr>
              <a:xfrm>
                <a:off x="1453950" y="1385575"/>
                <a:ext cx="32700" cy="33450"/>
              </a:xfrm>
              <a:custGeom>
                <a:avLst/>
                <a:gdLst/>
                <a:ahLst/>
                <a:cxnLst/>
                <a:rect l="l" t="t" r="r" b="b"/>
                <a:pathLst>
                  <a:path w="1308" h="1338" fill="none" extrusionOk="0">
                    <a:moveTo>
                      <a:pt x="1307" y="1338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4" name="Google Shape;1964;p49"/>
              <p:cNvSpPr/>
              <p:nvPr/>
            </p:nvSpPr>
            <p:spPr>
              <a:xfrm>
                <a:off x="1412150" y="1260950"/>
                <a:ext cx="79800" cy="775"/>
              </a:xfrm>
              <a:custGeom>
                <a:avLst/>
                <a:gdLst/>
                <a:ahLst/>
                <a:cxnLst/>
                <a:rect l="l" t="t" r="r" b="b"/>
                <a:pathLst>
                  <a:path w="3192" h="31" fill="none" extrusionOk="0">
                    <a:moveTo>
                      <a:pt x="3192" y="31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5" name="Google Shape;1965;p49"/>
              <p:cNvSpPr/>
              <p:nvPr/>
            </p:nvSpPr>
            <p:spPr>
              <a:xfrm>
                <a:off x="1412150" y="1238150"/>
                <a:ext cx="25" cy="47150"/>
              </a:xfrm>
              <a:custGeom>
                <a:avLst/>
                <a:gdLst/>
                <a:ahLst/>
                <a:cxnLst/>
                <a:rect l="l" t="t" r="r" b="b"/>
                <a:pathLst>
                  <a:path w="1" h="1886" fill="none" extrusionOk="0">
                    <a:moveTo>
                      <a:pt x="0" y="1885"/>
                    </a:moveTo>
                    <a:lnTo>
                      <a:pt x="0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6" name="Google Shape;1966;p49"/>
              <p:cNvSpPr/>
              <p:nvPr/>
            </p:nvSpPr>
            <p:spPr>
              <a:xfrm>
                <a:off x="1471425" y="1120375"/>
                <a:ext cx="55500" cy="56250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2250" fill="none" extrusionOk="0">
                    <a:moveTo>
                      <a:pt x="2219" y="2249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7" name="Google Shape;1967;p49"/>
              <p:cNvSpPr/>
              <p:nvPr/>
            </p:nvSpPr>
            <p:spPr>
              <a:xfrm>
                <a:off x="1454700" y="1103650"/>
                <a:ext cx="33450" cy="33450"/>
              </a:xfrm>
              <a:custGeom>
                <a:avLst/>
                <a:gdLst/>
                <a:ahLst/>
                <a:cxnLst/>
                <a:rect l="l" t="t" r="r" b="b"/>
                <a:pathLst>
                  <a:path w="1338" h="1338" fill="none" extrusionOk="0">
                    <a:moveTo>
                      <a:pt x="1" y="1338"/>
                    </a:moveTo>
                    <a:lnTo>
                      <a:pt x="1338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8" name="Google Shape;1968;p49"/>
              <p:cNvSpPr/>
              <p:nvPr/>
            </p:nvSpPr>
            <p:spPr>
              <a:xfrm>
                <a:off x="1523850" y="1278425"/>
                <a:ext cx="64625" cy="64625"/>
              </a:xfrm>
              <a:custGeom>
                <a:avLst/>
                <a:gdLst/>
                <a:ahLst/>
                <a:cxnLst/>
                <a:rect l="l" t="t" r="r" b="b"/>
                <a:pathLst>
                  <a:path w="2585" h="2585" fill="none" extrusionOk="0">
                    <a:moveTo>
                      <a:pt x="2341" y="1733"/>
                    </a:moveTo>
                    <a:cubicBezTo>
                      <a:pt x="2098" y="2311"/>
                      <a:pt x="1429" y="2584"/>
                      <a:pt x="852" y="2341"/>
                    </a:cubicBezTo>
                    <a:cubicBezTo>
                      <a:pt x="274" y="2098"/>
                      <a:pt x="1" y="1429"/>
                      <a:pt x="244" y="852"/>
                    </a:cubicBezTo>
                    <a:cubicBezTo>
                      <a:pt x="487" y="274"/>
                      <a:pt x="1156" y="0"/>
                      <a:pt x="1733" y="244"/>
                    </a:cubicBezTo>
                    <a:cubicBezTo>
                      <a:pt x="2311" y="487"/>
                      <a:pt x="2584" y="1156"/>
                      <a:pt x="2341" y="1733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9" name="Google Shape;1969;p49"/>
              <p:cNvSpPr/>
              <p:nvPr/>
            </p:nvSpPr>
            <p:spPr>
              <a:xfrm>
                <a:off x="1536775" y="1168250"/>
                <a:ext cx="106400" cy="106400"/>
              </a:xfrm>
              <a:custGeom>
                <a:avLst/>
                <a:gdLst/>
                <a:ahLst/>
                <a:cxnLst/>
                <a:rect l="l" t="t" r="r" b="b"/>
                <a:pathLst>
                  <a:path w="4256" h="4256" fill="none" extrusionOk="0">
                    <a:moveTo>
                      <a:pt x="3830" y="2827"/>
                    </a:moveTo>
                    <a:cubicBezTo>
                      <a:pt x="3435" y="3800"/>
                      <a:pt x="2341" y="4256"/>
                      <a:pt x="1398" y="3830"/>
                    </a:cubicBezTo>
                    <a:cubicBezTo>
                      <a:pt x="456" y="3435"/>
                      <a:pt x="0" y="2341"/>
                      <a:pt x="395" y="1398"/>
                    </a:cubicBezTo>
                    <a:cubicBezTo>
                      <a:pt x="791" y="456"/>
                      <a:pt x="1885" y="0"/>
                      <a:pt x="2827" y="395"/>
                    </a:cubicBezTo>
                    <a:cubicBezTo>
                      <a:pt x="3800" y="790"/>
                      <a:pt x="4256" y="1885"/>
                      <a:pt x="3830" y="2827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0" name="Google Shape;1970;p49"/>
              <p:cNvSpPr/>
              <p:nvPr/>
            </p:nvSpPr>
            <p:spPr>
              <a:xfrm>
                <a:off x="1599850" y="1266275"/>
                <a:ext cx="88150" cy="88175"/>
              </a:xfrm>
              <a:custGeom>
                <a:avLst/>
                <a:gdLst/>
                <a:ahLst/>
                <a:cxnLst/>
                <a:rect l="l" t="t" r="r" b="b"/>
                <a:pathLst>
                  <a:path w="3526" h="3527" fill="none" extrusionOk="0">
                    <a:moveTo>
                      <a:pt x="3192" y="2341"/>
                    </a:moveTo>
                    <a:cubicBezTo>
                      <a:pt x="2857" y="3131"/>
                      <a:pt x="1945" y="3526"/>
                      <a:pt x="1186" y="3192"/>
                    </a:cubicBezTo>
                    <a:cubicBezTo>
                      <a:pt x="395" y="2857"/>
                      <a:pt x="0" y="1945"/>
                      <a:pt x="334" y="1155"/>
                    </a:cubicBezTo>
                    <a:cubicBezTo>
                      <a:pt x="669" y="395"/>
                      <a:pt x="1581" y="0"/>
                      <a:pt x="2371" y="335"/>
                    </a:cubicBezTo>
                    <a:cubicBezTo>
                      <a:pt x="3131" y="669"/>
                      <a:pt x="3526" y="1550"/>
                      <a:pt x="3192" y="234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1" name="Google Shape;1971;p49"/>
              <p:cNvSpPr/>
              <p:nvPr/>
            </p:nvSpPr>
            <p:spPr>
              <a:xfrm>
                <a:off x="1655300" y="1209275"/>
                <a:ext cx="51700" cy="50950"/>
              </a:xfrm>
              <a:custGeom>
                <a:avLst/>
                <a:gdLst/>
                <a:ahLst/>
                <a:cxnLst/>
                <a:rect l="l" t="t" r="r" b="b"/>
                <a:pathLst>
                  <a:path w="2068" h="2038" fill="none" extrusionOk="0">
                    <a:moveTo>
                      <a:pt x="1855" y="1368"/>
                    </a:moveTo>
                    <a:cubicBezTo>
                      <a:pt x="1673" y="1824"/>
                      <a:pt x="1156" y="2037"/>
                      <a:pt x="700" y="1855"/>
                    </a:cubicBezTo>
                    <a:cubicBezTo>
                      <a:pt x="214" y="1642"/>
                      <a:pt x="1" y="1125"/>
                      <a:pt x="214" y="669"/>
                    </a:cubicBezTo>
                    <a:cubicBezTo>
                      <a:pt x="396" y="213"/>
                      <a:pt x="913" y="1"/>
                      <a:pt x="1369" y="183"/>
                    </a:cubicBezTo>
                    <a:cubicBezTo>
                      <a:pt x="1855" y="365"/>
                      <a:pt x="2068" y="912"/>
                      <a:pt x="1855" y="1368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972" name="Google Shape;1972;p49"/>
          <p:cNvGrpSpPr/>
          <p:nvPr/>
        </p:nvGrpSpPr>
        <p:grpSpPr>
          <a:xfrm>
            <a:off x="410167" y="4203111"/>
            <a:ext cx="763989" cy="731541"/>
            <a:chOff x="4464792" y="1820248"/>
            <a:chExt cx="947642" cy="914426"/>
          </a:xfrm>
        </p:grpSpPr>
        <p:sp>
          <p:nvSpPr>
            <p:cNvPr id="1973" name="Google Shape;1973;p49"/>
            <p:cNvSpPr/>
            <p:nvPr/>
          </p:nvSpPr>
          <p:spPr>
            <a:xfrm>
              <a:off x="4464792" y="1820248"/>
              <a:ext cx="947642" cy="914426"/>
            </a:xfrm>
            <a:custGeom>
              <a:avLst/>
              <a:gdLst/>
              <a:ahLst/>
              <a:cxnLst/>
              <a:rect l="l" t="t" r="r" b="b"/>
              <a:pathLst>
                <a:path w="22448" h="21888" extrusionOk="0">
                  <a:moveTo>
                    <a:pt x="8516" y="0"/>
                  </a:moveTo>
                  <a:cubicBezTo>
                    <a:pt x="8240" y="0"/>
                    <a:pt x="7964" y="54"/>
                    <a:pt x="7699" y="162"/>
                  </a:cubicBezTo>
                  <a:lnTo>
                    <a:pt x="6133" y="809"/>
                  </a:lnTo>
                  <a:cubicBezTo>
                    <a:pt x="5599" y="1028"/>
                    <a:pt x="5184" y="1444"/>
                    <a:pt x="4961" y="1972"/>
                  </a:cubicBezTo>
                  <a:cubicBezTo>
                    <a:pt x="4742" y="2506"/>
                    <a:pt x="4742" y="3090"/>
                    <a:pt x="4957" y="3618"/>
                  </a:cubicBezTo>
                  <a:cubicBezTo>
                    <a:pt x="4996" y="3708"/>
                    <a:pt x="5039" y="3795"/>
                    <a:pt x="5086" y="3877"/>
                  </a:cubicBezTo>
                  <a:lnTo>
                    <a:pt x="4690" y="4269"/>
                  </a:lnTo>
                  <a:cubicBezTo>
                    <a:pt x="4671" y="4285"/>
                    <a:pt x="4655" y="4303"/>
                    <a:pt x="4636" y="4319"/>
                  </a:cubicBezTo>
                  <a:cubicBezTo>
                    <a:pt x="4624" y="4335"/>
                    <a:pt x="4608" y="4347"/>
                    <a:pt x="4596" y="4363"/>
                  </a:cubicBezTo>
                  <a:lnTo>
                    <a:pt x="4169" y="4782"/>
                  </a:lnTo>
                  <a:cubicBezTo>
                    <a:pt x="4091" y="4735"/>
                    <a:pt x="4005" y="4692"/>
                    <a:pt x="3914" y="4656"/>
                  </a:cubicBezTo>
                  <a:cubicBezTo>
                    <a:pt x="3648" y="4546"/>
                    <a:pt x="3371" y="4494"/>
                    <a:pt x="3098" y="4494"/>
                  </a:cubicBezTo>
                  <a:cubicBezTo>
                    <a:pt x="2254" y="4494"/>
                    <a:pt x="1450" y="4993"/>
                    <a:pt x="1109" y="5816"/>
                  </a:cubicBezTo>
                  <a:lnTo>
                    <a:pt x="455" y="7383"/>
                  </a:lnTo>
                  <a:cubicBezTo>
                    <a:pt x="1" y="8477"/>
                    <a:pt x="518" y="9739"/>
                    <a:pt x="1611" y="10197"/>
                  </a:cubicBezTo>
                  <a:cubicBezTo>
                    <a:pt x="1701" y="10232"/>
                    <a:pt x="1791" y="10263"/>
                    <a:pt x="1885" y="10291"/>
                  </a:cubicBezTo>
                  <a:lnTo>
                    <a:pt x="1881" y="11572"/>
                  </a:lnTo>
                  <a:cubicBezTo>
                    <a:pt x="1791" y="11596"/>
                    <a:pt x="1701" y="11627"/>
                    <a:pt x="1615" y="11662"/>
                  </a:cubicBezTo>
                  <a:cubicBezTo>
                    <a:pt x="1082" y="11882"/>
                    <a:pt x="670" y="12292"/>
                    <a:pt x="447" y="12826"/>
                  </a:cubicBezTo>
                  <a:cubicBezTo>
                    <a:pt x="228" y="13354"/>
                    <a:pt x="224" y="13942"/>
                    <a:pt x="444" y="14471"/>
                  </a:cubicBezTo>
                  <a:lnTo>
                    <a:pt x="741" y="15192"/>
                  </a:lnTo>
                  <a:cubicBezTo>
                    <a:pt x="749" y="15208"/>
                    <a:pt x="753" y="15220"/>
                    <a:pt x="757" y="15235"/>
                  </a:cubicBezTo>
                  <a:cubicBezTo>
                    <a:pt x="764" y="15251"/>
                    <a:pt x="773" y="15267"/>
                    <a:pt x="777" y="15282"/>
                  </a:cubicBezTo>
                  <a:cubicBezTo>
                    <a:pt x="784" y="15294"/>
                    <a:pt x="788" y="15302"/>
                    <a:pt x="793" y="15314"/>
                  </a:cubicBezTo>
                  <a:lnTo>
                    <a:pt x="1090" y="16039"/>
                  </a:lnTo>
                  <a:cubicBezTo>
                    <a:pt x="1423" y="16849"/>
                    <a:pt x="2203" y="17374"/>
                    <a:pt x="3080" y="17374"/>
                  </a:cubicBezTo>
                  <a:cubicBezTo>
                    <a:pt x="3362" y="17374"/>
                    <a:pt x="3641" y="17319"/>
                    <a:pt x="3896" y="17214"/>
                  </a:cubicBezTo>
                  <a:cubicBezTo>
                    <a:pt x="3985" y="17175"/>
                    <a:pt x="4071" y="17135"/>
                    <a:pt x="4154" y="17084"/>
                  </a:cubicBezTo>
                  <a:lnTo>
                    <a:pt x="5059" y="17997"/>
                  </a:lnTo>
                  <a:cubicBezTo>
                    <a:pt x="5012" y="18079"/>
                    <a:pt x="4972" y="18162"/>
                    <a:pt x="4937" y="18249"/>
                  </a:cubicBezTo>
                  <a:cubicBezTo>
                    <a:pt x="4479" y="19341"/>
                    <a:pt x="4996" y="20603"/>
                    <a:pt x="6093" y="21061"/>
                  </a:cubicBezTo>
                  <a:lnTo>
                    <a:pt x="7661" y="21716"/>
                  </a:lnTo>
                  <a:cubicBezTo>
                    <a:pt x="7927" y="21826"/>
                    <a:pt x="8205" y="21880"/>
                    <a:pt x="8487" y="21880"/>
                  </a:cubicBezTo>
                  <a:cubicBezTo>
                    <a:pt x="9361" y="21880"/>
                    <a:pt x="10137" y="21363"/>
                    <a:pt x="10473" y="20560"/>
                  </a:cubicBezTo>
                  <a:cubicBezTo>
                    <a:pt x="10509" y="20470"/>
                    <a:pt x="10540" y="20379"/>
                    <a:pt x="10567" y="20285"/>
                  </a:cubicBezTo>
                  <a:lnTo>
                    <a:pt x="11849" y="20289"/>
                  </a:lnTo>
                  <a:cubicBezTo>
                    <a:pt x="11872" y="20379"/>
                    <a:pt x="11903" y="20466"/>
                    <a:pt x="11939" y="20552"/>
                  </a:cubicBezTo>
                  <a:cubicBezTo>
                    <a:pt x="12272" y="21363"/>
                    <a:pt x="13052" y="21888"/>
                    <a:pt x="13929" y="21888"/>
                  </a:cubicBezTo>
                  <a:cubicBezTo>
                    <a:pt x="14211" y="21888"/>
                    <a:pt x="14489" y="21833"/>
                    <a:pt x="14748" y="21728"/>
                  </a:cubicBezTo>
                  <a:lnTo>
                    <a:pt x="15446" y="21437"/>
                  </a:lnTo>
                  <a:cubicBezTo>
                    <a:pt x="15465" y="21433"/>
                    <a:pt x="15480" y="21426"/>
                    <a:pt x="15500" y="21417"/>
                  </a:cubicBezTo>
                  <a:cubicBezTo>
                    <a:pt x="15516" y="21414"/>
                    <a:pt x="15527" y="21406"/>
                    <a:pt x="15543" y="21402"/>
                  </a:cubicBezTo>
                  <a:cubicBezTo>
                    <a:pt x="15571" y="21390"/>
                    <a:pt x="15598" y="21379"/>
                    <a:pt x="15626" y="21363"/>
                  </a:cubicBezTo>
                  <a:lnTo>
                    <a:pt x="16315" y="21081"/>
                  </a:lnTo>
                  <a:cubicBezTo>
                    <a:pt x="16849" y="20862"/>
                    <a:pt x="17263" y="20450"/>
                    <a:pt x="17487" y="19918"/>
                  </a:cubicBezTo>
                  <a:cubicBezTo>
                    <a:pt x="17706" y="19384"/>
                    <a:pt x="17706" y="18800"/>
                    <a:pt x="17491" y="18276"/>
                  </a:cubicBezTo>
                  <a:cubicBezTo>
                    <a:pt x="17455" y="18186"/>
                    <a:pt x="17413" y="18099"/>
                    <a:pt x="17361" y="18017"/>
                  </a:cubicBezTo>
                  <a:lnTo>
                    <a:pt x="18274" y="17108"/>
                  </a:lnTo>
                  <a:cubicBezTo>
                    <a:pt x="18353" y="17155"/>
                    <a:pt x="18439" y="17198"/>
                    <a:pt x="18525" y="17238"/>
                  </a:cubicBezTo>
                  <a:cubicBezTo>
                    <a:pt x="18791" y="17347"/>
                    <a:pt x="19070" y="17402"/>
                    <a:pt x="19355" y="17402"/>
                  </a:cubicBezTo>
                  <a:cubicBezTo>
                    <a:pt x="20225" y="17402"/>
                    <a:pt x="21001" y="16880"/>
                    <a:pt x="21339" y="16077"/>
                  </a:cubicBezTo>
                  <a:lnTo>
                    <a:pt x="21636" y="15365"/>
                  </a:lnTo>
                  <a:cubicBezTo>
                    <a:pt x="21652" y="15334"/>
                    <a:pt x="21663" y="15298"/>
                    <a:pt x="21679" y="15267"/>
                  </a:cubicBezTo>
                  <a:cubicBezTo>
                    <a:pt x="21683" y="15251"/>
                    <a:pt x="21691" y="15239"/>
                    <a:pt x="21695" y="15223"/>
                  </a:cubicBezTo>
                  <a:lnTo>
                    <a:pt x="21695" y="15220"/>
                  </a:lnTo>
                  <a:lnTo>
                    <a:pt x="21992" y="14511"/>
                  </a:lnTo>
                  <a:cubicBezTo>
                    <a:pt x="22447" y="13417"/>
                    <a:pt x="21930" y="12155"/>
                    <a:pt x="20849" y="11701"/>
                  </a:cubicBezTo>
                  <a:cubicBezTo>
                    <a:pt x="20755" y="11662"/>
                    <a:pt x="20661" y="11631"/>
                    <a:pt x="20567" y="11603"/>
                  </a:cubicBezTo>
                  <a:lnTo>
                    <a:pt x="20567" y="11055"/>
                  </a:lnTo>
                  <a:cubicBezTo>
                    <a:pt x="20567" y="11027"/>
                    <a:pt x="20570" y="11000"/>
                    <a:pt x="20570" y="10969"/>
                  </a:cubicBezTo>
                  <a:cubicBezTo>
                    <a:pt x="20570" y="10941"/>
                    <a:pt x="20570" y="10918"/>
                    <a:pt x="20567" y="10890"/>
                  </a:cubicBezTo>
                  <a:lnTo>
                    <a:pt x="20570" y="10318"/>
                  </a:lnTo>
                  <a:cubicBezTo>
                    <a:pt x="20661" y="10294"/>
                    <a:pt x="20751" y="10263"/>
                    <a:pt x="20840" y="10224"/>
                  </a:cubicBezTo>
                  <a:cubicBezTo>
                    <a:pt x="21370" y="10005"/>
                    <a:pt x="21785" y="9593"/>
                    <a:pt x="22004" y="9064"/>
                  </a:cubicBezTo>
                  <a:cubicBezTo>
                    <a:pt x="22223" y="8531"/>
                    <a:pt x="22223" y="7947"/>
                    <a:pt x="22004" y="7419"/>
                  </a:cubicBezTo>
                  <a:lnTo>
                    <a:pt x="21357" y="5847"/>
                  </a:lnTo>
                  <a:cubicBezTo>
                    <a:pt x="21016" y="5020"/>
                    <a:pt x="20212" y="4520"/>
                    <a:pt x="19367" y="4520"/>
                  </a:cubicBezTo>
                  <a:cubicBezTo>
                    <a:pt x="19097" y="4520"/>
                    <a:pt x="18822" y="4571"/>
                    <a:pt x="18556" y="4680"/>
                  </a:cubicBezTo>
                  <a:cubicBezTo>
                    <a:pt x="18552" y="4680"/>
                    <a:pt x="18552" y="4684"/>
                    <a:pt x="18549" y="4684"/>
                  </a:cubicBezTo>
                  <a:cubicBezTo>
                    <a:pt x="18462" y="4719"/>
                    <a:pt x="18377" y="4762"/>
                    <a:pt x="18298" y="4809"/>
                  </a:cubicBezTo>
                  <a:lnTo>
                    <a:pt x="17921" y="4433"/>
                  </a:lnTo>
                  <a:cubicBezTo>
                    <a:pt x="17898" y="4406"/>
                    <a:pt x="17874" y="4382"/>
                    <a:pt x="17851" y="4355"/>
                  </a:cubicBezTo>
                  <a:cubicBezTo>
                    <a:pt x="17827" y="4335"/>
                    <a:pt x="17804" y="4312"/>
                    <a:pt x="17784" y="4292"/>
                  </a:cubicBezTo>
                  <a:lnTo>
                    <a:pt x="17389" y="3896"/>
                  </a:lnTo>
                  <a:cubicBezTo>
                    <a:pt x="17436" y="3815"/>
                    <a:pt x="17475" y="3732"/>
                    <a:pt x="17511" y="3645"/>
                  </a:cubicBezTo>
                  <a:cubicBezTo>
                    <a:pt x="17968" y="2553"/>
                    <a:pt x="17451" y="1291"/>
                    <a:pt x="16355" y="833"/>
                  </a:cubicBezTo>
                  <a:lnTo>
                    <a:pt x="15641" y="535"/>
                  </a:lnTo>
                  <a:cubicBezTo>
                    <a:pt x="15598" y="515"/>
                    <a:pt x="15551" y="495"/>
                    <a:pt x="15500" y="476"/>
                  </a:cubicBezTo>
                  <a:lnTo>
                    <a:pt x="15496" y="476"/>
                  </a:lnTo>
                  <a:lnTo>
                    <a:pt x="14791" y="182"/>
                  </a:lnTo>
                  <a:cubicBezTo>
                    <a:pt x="14523" y="69"/>
                    <a:pt x="14240" y="12"/>
                    <a:pt x="13957" y="12"/>
                  </a:cubicBezTo>
                  <a:cubicBezTo>
                    <a:pt x="13681" y="12"/>
                    <a:pt x="13405" y="66"/>
                    <a:pt x="13142" y="174"/>
                  </a:cubicBezTo>
                  <a:cubicBezTo>
                    <a:pt x="12609" y="390"/>
                    <a:pt x="12194" y="805"/>
                    <a:pt x="11974" y="1334"/>
                  </a:cubicBezTo>
                  <a:cubicBezTo>
                    <a:pt x="11939" y="1424"/>
                    <a:pt x="11907" y="1514"/>
                    <a:pt x="11884" y="1605"/>
                  </a:cubicBezTo>
                  <a:lnTo>
                    <a:pt x="10599" y="1600"/>
                  </a:lnTo>
                  <a:cubicBezTo>
                    <a:pt x="10576" y="1511"/>
                    <a:pt x="10544" y="1424"/>
                    <a:pt x="10509" y="1338"/>
                  </a:cubicBezTo>
                  <a:cubicBezTo>
                    <a:pt x="10294" y="805"/>
                    <a:pt x="9882" y="390"/>
                    <a:pt x="9349" y="171"/>
                  </a:cubicBezTo>
                  <a:cubicBezTo>
                    <a:pt x="9081" y="57"/>
                    <a:pt x="8799" y="0"/>
                    <a:pt x="85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74" name="Google Shape;1974;p49"/>
            <p:cNvGrpSpPr/>
            <p:nvPr/>
          </p:nvGrpSpPr>
          <p:grpSpPr>
            <a:xfrm>
              <a:off x="4550464" y="1893588"/>
              <a:ext cx="775916" cy="767964"/>
              <a:chOff x="1368075" y="1017775"/>
              <a:chExt cx="487875" cy="487875"/>
            </a:xfrm>
          </p:grpSpPr>
          <p:sp>
            <p:nvSpPr>
              <p:cNvPr id="1975" name="Google Shape;1975;p49"/>
              <p:cNvSpPr/>
              <p:nvPr/>
            </p:nvSpPr>
            <p:spPr>
              <a:xfrm>
                <a:off x="1475225" y="1141725"/>
                <a:ext cx="273575" cy="240750"/>
              </a:xfrm>
              <a:custGeom>
                <a:avLst/>
                <a:gdLst/>
                <a:ahLst/>
                <a:cxnLst/>
                <a:rect l="l" t="t" r="r" b="b"/>
                <a:pathLst>
                  <a:path w="10943" h="9630" extrusionOk="0">
                    <a:moveTo>
                      <a:pt x="5489" y="1"/>
                    </a:moveTo>
                    <a:cubicBezTo>
                      <a:pt x="3592" y="1"/>
                      <a:pt x="1792" y="1115"/>
                      <a:pt x="1034" y="2976"/>
                    </a:cubicBezTo>
                    <a:cubicBezTo>
                      <a:pt x="0" y="5408"/>
                      <a:pt x="1155" y="8234"/>
                      <a:pt x="3617" y="9268"/>
                    </a:cubicBezTo>
                    <a:cubicBezTo>
                      <a:pt x="4218" y="9513"/>
                      <a:pt x="4839" y="9629"/>
                      <a:pt x="5450" y="9629"/>
                    </a:cubicBezTo>
                    <a:cubicBezTo>
                      <a:pt x="7340" y="9629"/>
                      <a:pt x="9128" y="8515"/>
                      <a:pt x="9909" y="6654"/>
                    </a:cubicBezTo>
                    <a:cubicBezTo>
                      <a:pt x="10943" y="4222"/>
                      <a:pt x="9757" y="1395"/>
                      <a:pt x="7326" y="362"/>
                    </a:cubicBezTo>
                    <a:cubicBezTo>
                      <a:pt x="6724" y="117"/>
                      <a:pt x="6102" y="1"/>
                      <a:pt x="548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6" name="Google Shape;1976;p49"/>
              <p:cNvSpPr/>
              <p:nvPr/>
            </p:nvSpPr>
            <p:spPr>
              <a:xfrm>
                <a:off x="1523850" y="1282275"/>
                <a:ext cx="64625" cy="56900"/>
              </a:xfrm>
              <a:custGeom>
                <a:avLst/>
                <a:gdLst/>
                <a:ahLst/>
                <a:cxnLst/>
                <a:rect l="l" t="t" r="r" b="b"/>
                <a:pathLst>
                  <a:path w="2585" h="2276" extrusionOk="0">
                    <a:moveTo>
                      <a:pt x="1295" y="1"/>
                    </a:moveTo>
                    <a:cubicBezTo>
                      <a:pt x="850" y="1"/>
                      <a:pt x="427" y="263"/>
                      <a:pt x="244" y="698"/>
                    </a:cubicBezTo>
                    <a:cubicBezTo>
                      <a:pt x="1" y="1275"/>
                      <a:pt x="274" y="1944"/>
                      <a:pt x="852" y="2187"/>
                    </a:cubicBezTo>
                    <a:cubicBezTo>
                      <a:pt x="995" y="2247"/>
                      <a:pt x="1144" y="2276"/>
                      <a:pt x="1290" y="2276"/>
                    </a:cubicBezTo>
                    <a:cubicBezTo>
                      <a:pt x="1735" y="2276"/>
                      <a:pt x="2158" y="2013"/>
                      <a:pt x="2341" y="1579"/>
                    </a:cubicBezTo>
                    <a:cubicBezTo>
                      <a:pt x="2584" y="1002"/>
                      <a:pt x="2311" y="333"/>
                      <a:pt x="1733" y="90"/>
                    </a:cubicBezTo>
                    <a:cubicBezTo>
                      <a:pt x="1590" y="29"/>
                      <a:pt x="1441" y="1"/>
                      <a:pt x="129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7" name="Google Shape;1977;p49"/>
              <p:cNvSpPr/>
              <p:nvPr/>
            </p:nvSpPr>
            <p:spPr>
              <a:xfrm>
                <a:off x="1536775" y="1174550"/>
                <a:ext cx="106400" cy="93450"/>
              </a:xfrm>
              <a:custGeom>
                <a:avLst/>
                <a:gdLst/>
                <a:ahLst/>
                <a:cxnLst/>
                <a:rect l="l" t="t" r="r" b="b"/>
                <a:pathLst>
                  <a:path w="4256" h="3738" extrusionOk="0">
                    <a:moveTo>
                      <a:pt x="2120" y="1"/>
                    </a:moveTo>
                    <a:cubicBezTo>
                      <a:pt x="1391" y="1"/>
                      <a:pt x="694" y="435"/>
                      <a:pt x="395" y="1146"/>
                    </a:cubicBezTo>
                    <a:cubicBezTo>
                      <a:pt x="0" y="2089"/>
                      <a:pt x="456" y="3183"/>
                      <a:pt x="1398" y="3578"/>
                    </a:cubicBezTo>
                    <a:cubicBezTo>
                      <a:pt x="1639" y="3686"/>
                      <a:pt x="1889" y="3738"/>
                      <a:pt x="2134" y="3738"/>
                    </a:cubicBezTo>
                    <a:cubicBezTo>
                      <a:pt x="2853" y="3738"/>
                      <a:pt x="3536" y="3300"/>
                      <a:pt x="3830" y="2575"/>
                    </a:cubicBezTo>
                    <a:cubicBezTo>
                      <a:pt x="4256" y="1633"/>
                      <a:pt x="3800" y="538"/>
                      <a:pt x="2827" y="143"/>
                    </a:cubicBezTo>
                    <a:cubicBezTo>
                      <a:pt x="2596" y="46"/>
                      <a:pt x="2356" y="1"/>
                      <a:pt x="212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8" name="Google Shape;1978;p49"/>
              <p:cNvSpPr/>
              <p:nvPr/>
            </p:nvSpPr>
            <p:spPr>
              <a:xfrm>
                <a:off x="1599850" y="1271625"/>
                <a:ext cx="88150" cy="77450"/>
              </a:xfrm>
              <a:custGeom>
                <a:avLst/>
                <a:gdLst/>
                <a:ahLst/>
                <a:cxnLst/>
                <a:rect l="l" t="t" r="r" b="b"/>
                <a:pathLst>
                  <a:path w="3526" h="3098" extrusionOk="0">
                    <a:moveTo>
                      <a:pt x="1781" y="1"/>
                    </a:moveTo>
                    <a:cubicBezTo>
                      <a:pt x="1170" y="1"/>
                      <a:pt x="587" y="367"/>
                      <a:pt x="334" y="941"/>
                    </a:cubicBezTo>
                    <a:cubicBezTo>
                      <a:pt x="0" y="1731"/>
                      <a:pt x="395" y="2643"/>
                      <a:pt x="1186" y="2978"/>
                    </a:cubicBezTo>
                    <a:cubicBezTo>
                      <a:pt x="1370" y="3059"/>
                      <a:pt x="1563" y="3097"/>
                      <a:pt x="1755" y="3097"/>
                    </a:cubicBezTo>
                    <a:cubicBezTo>
                      <a:pt x="2354" y="3097"/>
                      <a:pt x="2938" y="2725"/>
                      <a:pt x="3192" y="2127"/>
                    </a:cubicBezTo>
                    <a:cubicBezTo>
                      <a:pt x="3526" y="1336"/>
                      <a:pt x="3131" y="455"/>
                      <a:pt x="2371" y="121"/>
                    </a:cubicBezTo>
                    <a:cubicBezTo>
                      <a:pt x="2178" y="39"/>
                      <a:pt x="1978" y="1"/>
                      <a:pt x="178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9" name="Google Shape;1979;p49"/>
              <p:cNvSpPr/>
              <p:nvPr/>
            </p:nvSpPr>
            <p:spPr>
              <a:xfrm>
                <a:off x="1655300" y="1212200"/>
                <a:ext cx="51700" cy="45075"/>
              </a:xfrm>
              <a:custGeom>
                <a:avLst/>
                <a:gdLst/>
                <a:ahLst/>
                <a:cxnLst/>
                <a:rect l="l" t="t" r="r" b="b"/>
                <a:pathLst>
                  <a:path w="2068" h="1803" extrusionOk="0">
                    <a:moveTo>
                      <a:pt x="1033" y="1"/>
                    </a:moveTo>
                    <a:cubicBezTo>
                      <a:pt x="682" y="1"/>
                      <a:pt x="352" y="207"/>
                      <a:pt x="214" y="552"/>
                    </a:cubicBezTo>
                    <a:cubicBezTo>
                      <a:pt x="1" y="1008"/>
                      <a:pt x="214" y="1525"/>
                      <a:pt x="700" y="1738"/>
                    </a:cubicBezTo>
                    <a:cubicBezTo>
                      <a:pt x="810" y="1782"/>
                      <a:pt x="924" y="1803"/>
                      <a:pt x="1036" y="1803"/>
                    </a:cubicBezTo>
                    <a:cubicBezTo>
                      <a:pt x="1387" y="1803"/>
                      <a:pt x="1717" y="1597"/>
                      <a:pt x="1855" y="1251"/>
                    </a:cubicBezTo>
                    <a:cubicBezTo>
                      <a:pt x="2068" y="795"/>
                      <a:pt x="1855" y="248"/>
                      <a:pt x="1369" y="66"/>
                    </a:cubicBezTo>
                    <a:cubicBezTo>
                      <a:pt x="1258" y="22"/>
                      <a:pt x="1145" y="1"/>
                      <a:pt x="103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0" name="Google Shape;1980;p49"/>
              <p:cNvSpPr/>
              <p:nvPr/>
            </p:nvSpPr>
            <p:spPr>
              <a:xfrm>
                <a:off x="1475225" y="1125675"/>
                <a:ext cx="273575" cy="272825"/>
              </a:xfrm>
              <a:custGeom>
                <a:avLst/>
                <a:gdLst/>
                <a:ahLst/>
                <a:cxnLst/>
                <a:rect l="l" t="t" r="r" b="b"/>
                <a:pathLst>
                  <a:path w="10943" h="10913" fill="none" extrusionOk="0">
                    <a:moveTo>
                      <a:pt x="9909" y="7296"/>
                    </a:moveTo>
                    <a:cubicBezTo>
                      <a:pt x="8876" y="9758"/>
                      <a:pt x="6079" y="10913"/>
                      <a:pt x="3617" y="9910"/>
                    </a:cubicBezTo>
                    <a:cubicBezTo>
                      <a:pt x="1155" y="8876"/>
                      <a:pt x="0" y="6050"/>
                      <a:pt x="1034" y="3618"/>
                    </a:cubicBezTo>
                    <a:cubicBezTo>
                      <a:pt x="2037" y="1156"/>
                      <a:pt x="4864" y="1"/>
                      <a:pt x="7326" y="1004"/>
                    </a:cubicBezTo>
                    <a:cubicBezTo>
                      <a:pt x="9757" y="2037"/>
                      <a:pt x="10943" y="4864"/>
                      <a:pt x="9909" y="7296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1" name="Google Shape;1981;p49"/>
              <p:cNvSpPr/>
              <p:nvPr/>
            </p:nvSpPr>
            <p:spPr>
              <a:xfrm>
                <a:off x="1658350" y="1027650"/>
                <a:ext cx="50950" cy="123150"/>
              </a:xfrm>
              <a:custGeom>
                <a:avLst/>
                <a:gdLst/>
                <a:ahLst/>
                <a:cxnLst/>
                <a:rect l="l" t="t" r="r" b="b"/>
                <a:pathLst>
                  <a:path w="2038" h="4926" fill="none" extrusionOk="0">
                    <a:moveTo>
                      <a:pt x="1" y="4925"/>
                    </a:moveTo>
                    <a:lnTo>
                      <a:pt x="2037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2" name="Google Shape;1982;p49"/>
              <p:cNvSpPr/>
              <p:nvPr/>
            </p:nvSpPr>
            <p:spPr>
              <a:xfrm>
                <a:off x="1688000" y="1018550"/>
                <a:ext cx="43325" cy="18250"/>
              </a:xfrm>
              <a:custGeom>
                <a:avLst/>
                <a:gdLst/>
                <a:ahLst/>
                <a:cxnLst/>
                <a:rect l="l" t="t" r="r" b="b"/>
                <a:pathLst>
                  <a:path w="1733" h="730" fill="none" extrusionOk="0">
                    <a:moveTo>
                      <a:pt x="0" y="0"/>
                    </a:moveTo>
                    <a:lnTo>
                      <a:pt x="1733" y="73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3" name="Google Shape;1983;p49"/>
              <p:cNvSpPr/>
              <p:nvPr/>
            </p:nvSpPr>
            <p:spPr>
              <a:xfrm>
                <a:off x="1722950" y="1165200"/>
                <a:ext cx="123875" cy="50950"/>
              </a:xfrm>
              <a:custGeom>
                <a:avLst/>
                <a:gdLst/>
                <a:ahLst/>
                <a:cxnLst/>
                <a:rect l="l" t="t" r="r" b="b"/>
                <a:pathLst>
                  <a:path w="4955" h="2038" fill="none" extrusionOk="0">
                    <a:moveTo>
                      <a:pt x="0" y="2037"/>
                    </a:moveTo>
                    <a:lnTo>
                      <a:pt x="4955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4" name="Google Shape;1984;p49"/>
              <p:cNvSpPr/>
              <p:nvPr/>
            </p:nvSpPr>
            <p:spPr>
              <a:xfrm>
                <a:off x="1837675" y="1143175"/>
                <a:ext cx="18275" cy="44100"/>
              </a:xfrm>
              <a:custGeom>
                <a:avLst/>
                <a:gdLst/>
                <a:ahLst/>
                <a:cxnLst/>
                <a:rect l="l" t="t" r="r" b="b"/>
                <a:pathLst>
                  <a:path w="731" h="1764" fill="none" extrusionOk="0">
                    <a:moveTo>
                      <a:pt x="1" y="0"/>
                    </a:moveTo>
                    <a:lnTo>
                      <a:pt x="730" y="1763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5" name="Google Shape;1985;p49"/>
              <p:cNvSpPr/>
              <p:nvPr/>
            </p:nvSpPr>
            <p:spPr>
              <a:xfrm>
                <a:off x="1722950" y="1308050"/>
                <a:ext cx="123875" cy="51700"/>
              </a:xfrm>
              <a:custGeom>
                <a:avLst/>
                <a:gdLst/>
                <a:ahLst/>
                <a:cxnLst/>
                <a:rect l="l" t="t" r="r" b="b"/>
                <a:pathLst>
                  <a:path w="4955" h="2068" fill="none" extrusionOk="0">
                    <a:moveTo>
                      <a:pt x="0" y="1"/>
                    </a:moveTo>
                    <a:lnTo>
                      <a:pt x="4955" y="2068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6" name="Google Shape;1986;p49"/>
              <p:cNvSpPr/>
              <p:nvPr/>
            </p:nvSpPr>
            <p:spPr>
              <a:xfrm>
                <a:off x="1837675" y="1337700"/>
                <a:ext cx="17525" cy="43325"/>
              </a:xfrm>
              <a:custGeom>
                <a:avLst/>
                <a:gdLst/>
                <a:ahLst/>
                <a:cxnLst/>
                <a:rect l="l" t="t" r="r" b="b"/>
                <a:pathLst>
                  <a:path w="701" h="1733" fill="none" extrusionOk="0">
                    <a:moveTo>
                      <a:pt x="700" y="0"/>
                    </a:moveTo>
                    <a:lnTo>
                      <a:pt x="1" y="1733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7" name="Google Shape;1987;p49"/>
              <p:cNvSpPr/>
              <p:nvPr/>
            </p:nvSpPr>
            <p:spPr>
              <a:xfrm>
                <a:off x="1657600" y="1373400"/>
                <a:ext cx="50925" cy="123900"/>
              </a:xfrm>
              <a:custGeom>
                <a:avLst/>
                <a:gdLst/>
                <a:ahLst/>
                <a:cxnLst/>
                <a:rect l="l" t="t" r="r" b="b"/>
                <a:pathLst>
                  <a:path w="2037" h="4956" fill="none" extrusionOk="0">
                    <a:moveTo>
                      <a:pt x="0" y="1"/>
                    </a:moveTo>
                    <a:lnTo>
                      <a:pt x="2037" y="4955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8" name="Google Shape;1988;p49"/>
              <p:cNvSpPr/>
              <p:nvPr/>
            </p:nvSpPr>
            <p:spPr>
              <a:xfrm>
                <a:off x="1687225" y="1488150"/>
                <a:ext cx="43350" cy="17500"/>
              </a:xfrm>
              <a:custGeom>
                <a:avLst/>
                <a:gdLst/>
                <a:ahLst/>
                <a:cxnLst/>
                <a:rect l="l" t="t" r="r" b="b"/>
                <a:pathLst>
                  <a:path w="1734" h="700" fill="none" extrusionOk="0">
                    <a:moveTo>
                      <a:pt x="1733" y="1"/>
                    </a:moveTo>
                    <a:lnTo>
                      <a:pt x="1" y="70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9" name="Google Shape;1989;p49"/>
              <p:cNvSpPr/>
              <p:nvPr/>
            </p:nvSpPr>
            <p:spPr>
              <a:xfrm>
                <a:off x="1513975" y="1373400"/>
                <a:ext cx="51700" cy="123150"/>
              </a:xfrm>
              <a:custGeom>
                <a:avLst/>
                <a:gdLst/>
                <a:ahLst/>
                <a:cxnLst/>
                <a:rect l="l" t="t" r="r" b="b"/>
                <a:pathLst>
                  <a:path w="2068" h="4926" fill="none" extrusionOk="0">
                    <a:moveTo>
                      <a:pt x="2067" y="1"/>
                    </a:moveTo>
                    <a:lnTo>
                      <a:pt x="0" y="4925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0" name="Google Shape;1990;p49"/>
              <p:cNvSpPr/>
              <p:nvPr/>
            </p:nvSpPr>
            <p:spPr>
              <a:xfrm>
                <a:off x="1492700" y="1487400"/>
                <a:ext cx="43325" cy="18250"/>
              </a:xfrm>
              <a:custGeom>
                <a:avLst/>
                <a:gdLst/>
                <a:ahLst/>
                <a:cxnLst/>
                <a:rect l="l" t="t" r="r" b="b"/>
                <a:pathLst>
                  <a:path w="1733" h="730" fill="none" extrusionOk="0">
                    <a:moveTo>
                      <a:pt x="1733" y="730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1" name="Google Shape;1991;p49"/>
              <p:cNvSpPr/>
              <p:nvPr/>
            </p:nvSpPr>
            <p:spPr>
              <a:xfrm>
                <a:off x="1377200" y="1308050"/>
                <a:ext cx="123125" cy="50950"/>
              </a:xfrm>
              <a:custGeom>
                <a:avLst/>
                <a:gdLst/>
                <a:ahLst/>
                <a:cxnLst/>
                <a:rect l="l" t="t" r="r" b="b"/>
                <a:pathLst>
                  <a:path w="4925" h="2038" fill="none" extrusionOk="0">
                    <a:moveTo>
                      <a:pt x="4924" y="1"/>
                    </a:moveTo>
                    <a:lnTo>
                      <a:pt x="0" y="2037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2" name="Google Shape;1992;p49"/>
              <p:cNvSpPr/>
              <p:nvPr/>
            </p:nvSpPr>
            <p:spPr>
              <a:xfrm>
                <a:off x="1368075" y="1336925"/>
                <a:ext cx="18250" cy="44100"/>
              </a:xfrm>
              <a:custGeom>
                <a:avLst/>
                <a:gdLst/>
                <a:ahLst/>
                <a:cxnLst/>
                <a:rect l="l" t="t" r="r" b="b"/>
                <a:pathLst>
                  <a:path w="730" h="1764" fill="none" extrusionOk="0">
                    <a:moveTo>
                      <a:pt x="730" y="1764"/>
                    </a:moveTo>
                    <a:lnTo>
                      <a:pt x="0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3" name="Google Shape;1993;p49"/>
              <p:cNvSpPr/>
              <p:nvPr/>
            </p:nvSpPr>
            <p:spPr>
              <a:xfrm>
                <a:off x="1377200" y="1164450"/>
                <a:ext cx="123875" cy="51700"/>
              </a:xfrm>
              <a:custGeom>
                <a:avLst/>
                <a:gdLst/>
                <a:ahLst/>
                <a:cxnLst/>
                <a:rect l="l" t="t" r="r" b="b"/>
                <a:pathLst>
                  <a:path w="4955" h="2068" fill="none" extrusionOk="0">
                    <a:moveTo>
                      <a:pt x="4955" y="2067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4" name="Google Shape;1994;p49"/>
              <p:cNvSpPr/>
              <p:nvPr/>
            </p:nvSpPr>
            <p:spPr>
              <a:xfrm>
                <a:off x="1368075" y="1142400"/>
                <a:ext cx="18250" cy="44100"/>
              </a:xfrm>
              <a:custGeom>
                <a:avLst/>
                <a:gdLst/>
                <a:ahLst/>
                <a:cxnLst/>
                <a:rect l="l" t="t" r="r" b="b"/>
                <a:pathLst>
                  <a:path w="730" h="1764" fill="none" extrusionOk="0">
                    <a:moveTo>
                      <a:pt x="0" y="1764"/>
                    </a:moveTo>
                    <a:lnTo>
                      <a:pt x="730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5" name="Google Shape;1995;p49"/>
              <p:cNvSpPr/>
              <p:nvPr/>
            </p:nvSpPr>
            <p:spPr>
              <a:xfrm>
                <a:off x="1514725" y="1026900"/>
                <a:ext cx="51700" cy="123900"/>
              </a:xfrm>
              <a:custGeom>
                <a:avLst/>
                <a:gdLst/>
                <a:ahLst/>
                <a:cxnLst/>
                <a:rect l="l" t="t" r="r" b="b"/>
                <a:pathLst>
                  <a:path w="2068" h="4956" fill="none" extrusionOk="0">
                    <a:moveTo>
                      <a:pt x="2068" y="4955"/>
                    </a:moveTo>
                    <a:lnTo>
                      <a:pt x="1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6" name="Google Shape;1996;p49"/>
              <p:cNvSpPr/>
              <p:nvPr/>
            </p:nvSpPr>
            <p:spPr>
              <a:xfrm>
                <a:off x="1493450" y="1017775"/>
                <a:ext cx="43350" cy="18275"/>
              </a:xfrm>
              <a:custGeom>
                <a:avLst/>
                <a:gdLst/>
                <a:ahLst/>
                <a:cxnLst/>
                <a:rect l="l" t="t" r="r" b="b"/>
                <a:pathLst>
                  <a:path w="1734" h="731" fill="none" extrusionOk="0">
                    <a:moveTo>
                      <a:pt x="1" y="730"/>
                    </a:moveTo>
                    <a:lnTo>
                      <a:pt x="1733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7" name="Google Shape;1997;p49"/>
              <p:cNvSpPr/>
              <p:nvPr/>
            </p:nvSpPr>
            <p:spPr>
              <a:xfrm>
                <a:off x="1612000" y="1062625"/>
                <a:ext cx="775" cy="79050"/>
              </a:xfrm>
              <a:custGeom>
                <a:avLst/>
                <a:gdLst/>
                <a:ahLst/>
                <a:cxnLst/>
                <a:rect l="l" t="t" r="r" b="b"/>
                <a:pathLst>
                  <a:path w="31" h="3162" fill="none" extrusionOk="0">
                    <a:moveTo>
                      <a:pt x="0" y="3161"/>
                    </a:moveTo>
                    <a:lnTo>
                      <a:pt x="31" y="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8" name="Google Shape;1998;p49"/>
              <p:cNvSpPr/>
              <p:nvPr/>
            </p:nvSpPr>
            <p:spPr>
              <a:xfrm>
                <a:off x="1589200" y="1062625"/>
                <a:ext cx="471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886" h="1" fill="none" extrusionOk="0">
                    <a:moveTo>
                      <a:pt x="1" y="0"/>
                    </a:moveTo>
                    <a:lnTo>
                      <a:pt x="1885" y="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9" name="Google Shape;1999;p49"/>
              <p:cNvSpPr/>
              <p:nvPr/>
            </p:nvSpPr>
            <p:spPr>
              <a:xfrm>
                <a:off x="1697100" y="1121125"/>
                <a:ext cx="56275" cy="56250"/>
              </a:xfrm>
              <a:custGeom>
                <a:avLst/>
                <a:gdLst/>
                <a:ahLst/>
                <a:cxnLst/>
                <a:rect l="l" t="t" r="r" b="b"/>
                <a:pathLst>
                  <a:path w="2251" h="2250" fill="none" extrusionOk="0">
                    <a:moveTo>
                      <a:pt x="1" y="2250"/>
                    </a:moveTo>
                    <a:lnTo>
                      <a:pt x="2250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0" name="Google Shape;2000;p49"/>
              <p:cNvSpPr/>
              <p:nvPr/>
            </p:nvSpPr>
            <p:spPr>
              <a:xfrm>
                <a:off x="1736625" y="1105175"/>
                <a:ext cx="33450" cy="32700"/>
              </a:xfrm>
              <a:custGeom>
                <a:avLst/>
                <a:gdLst/>
                <a:ahLst/>
                <a:cxnLst/>
                <a:rect l="l" t="t" r="r" b="b"/>
                <a:pathLst>
                  <a:path w="1338" h="1308" fill="none" extrusionOk="0">
                    <a:moveTo>
                      <a:pt x="0" y="0"/>
                    </a:moveTo>
                    <a:lnTo>
                      <a:pt x="1338" y="1307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1" name="Google Shape;2001;p49"/>
              <p:cNvSpPr/>
              <p:nvPr/>
            </p:nvSpPr>
            <p:spPr>
              <a:xfrm>
                <a:off x="1732050" y="1262475"/>
                <a:ext cx="790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3163" h="1" fill="none" extrusionOk="0">
                    <a:moveTo>
                      <a:pt x="1" y="0"/>
                    </a:moveTo>
                    <a:lnTo>
                      <a:pt x="3162" y="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2" name="Google Shape;2002;p49"/>
              <p:cNvSpPr/>
              <p:nvPr/>
            </p:nvSpPr>
            <p:spPr>
              <a:xfrm>
                <a:off x="1811100" y="1238900"/>
                <a:ext cx="25" cy="47150"/>
              </a:xfrm>
              <a:custGeom>
                <a:avLst/>
                <a:gdLst/>
                <a:ahLst/>
                <a:cxnLst/>
                <a:rect l="l" t="t" r="r" b="b"/>
                <a:pathLst>
                  <a:path w="1" h="1886" fill="none" extrusionOk="0">
                    <a:moveTo>
                      <a:pt x="0" y="1"/>
                    </a:moveTo>
                    <a:lnTo>
                      <a:pt x="0" y="1885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3" name="Google Shape;2003;p49"/>
              <p:cNvSpPr/>
              <p:nvPr/>
            </p:nvSpPr>
            <p:spPr>
              <a:xfrm>
                <a:off x="1696350" y="1347575"/>
                <a:ext cx="56250" cy="56250"/>
              </a:xfrm>
              <a:custGeom>
                <a:avLst/>
                <a:gdLst/>
                <a:ahLst/>
                <a:cxnLst/>
                <a:rect l="l" t="t" r="r" b="b"/>
                <a:pathLst>
                  <a:path w="2250" h="2250" fill="none" extrusionOk="0">
                    <a:moveTo>
                      <a:pt x="0" y="0"/>
                    </a:moveTo>
                    <a:lnTo>
                      <a:pt x="2250" y="225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4" name="Google Shape;2004;p49"/>
              <p:cNvSpPr/>
              <p:nvPr/>
            </p:nvSpPr>
            <p:spPr>
              <a:xfrm>
                <a:off x="1735850" y="1387100"/>
                <a:ext cx="33475" cy="32700"/>
              </a:xfrm>
              <a:custGeom>
                <a:avLst/>
                <a:gdLst/>
                <a:ahLst/>
                <a:cxnLst/>
                <a:rect l="l" t="t" r="r" b="b"/>
                <a:pathLst>
                  <a:path w="1339" h="1308" fill="none" extrusionOk="0">
                    <a:moveTo>
                      <a:pt x="1338" y="0"/>
                    </a:moveTo>
                    <a:lnTo>
                      <a:pt x="1" y="1307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5" name="Google Shape;2005;p49"/>
              <p:cNvSpPr/>
              <p:nvPr/>
            </p:nvSpPr>
            <p:spPr>
              <a:xfrm>
                <a:off x="1611250" y="1382525"/>
                <a:ext cx="25" cy="79050"/>
              </a:xfrm>
              <a:custGeom>
                <a:avLst/>
                <a:gdLst/>
                <a:ahLst/>
                <a:cxnLst/>
                <a:rect l="l" t="t" r="r" b="b"/>
                <a:pathLst>
                  <a:path w="1" h="3162" fill="none" extrusionOk="0">
                    <a:moveTo>
                      <a:pt x="0" y="1"/>
                    </a:moveTo>
                    <a:lnTo>
                      <a:pt x="0" y="3162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6" name="Google Shape;2006;p49"/>
              <p:cNvSpPr/>
              <p:nvPr/>
            </p:nvSpPr>
            <p:spPr>
              <a:xfrm>
                <a:off x="1587675" y="1461550"/>
                <a:ext cx="471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886" h="1" fill="none" extrusionOk="0">
                    <a:moveTo>
                      <a:pt x="1885" y="1"/>
                    </a:moveTo>
                    <a:lnTo>
                      <a:pt x="1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7" name="Google Shape;2007;p49"/>
              <p:cNvSpPr/>
              <p:nvPr/>
            </p:nvSpPr>
            <p:spPr>
              <a:xfrm>
                <a:off x="1470650" y="1346825"/>
                <a:ext cx="55500" cy="55475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2219" fill="none" extrusionOk="0">
                    <a:moveTo>
                      <a:pt x="2220" y="0"/>
                    </a:moveTo>
                    <a:lnTo>
                      <a:pt x="1" y="2219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8" name="Google Shape;2008;p49"/>
              <p:cNvSpPr/>
              <p:nvPr/>
            </p:nvSpPr>
            <p:spPr>
              <a:xfrm>
                <a:off x="1453950" y="1385575"/>
                <a:ext cx="32700" cy="33450"/>
              </a:xfrm>
              <a:custGeom>
                <a:avLst/>
                <a:gdLst/>
                <a:ahLst/>
                <a:cxnLst/>
                <a:rect l="l" t="t" r="r" b="b"/>
                <a:pathLst>
                  <a:path w="1308" h="1338" fill="none" extrusionOk="0">
                    <a:moveTo>
                      <a:pt x="1307" y="1338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9" name="Google Shape;2009;p49"/>
              <p:cNvSpPr/>
              <p:nvPr/>
            </p:nvSpPr>
            <p:spPr>
              <a:xfrm>
                <a:off x="1412150" y="1260950"/>
                <a:ext cx="79800" cy="775"/>
              </a:xfrm>
              <a:custGeom>
                <a:avLst/>
                <a:gdLst/>
                <a:ahLst/>
                <a:cxnLst/>
                <a:rect l="l" t="t" r="r" b="b"/>
                <a:pathLst>
                  <a:path w="3192" h="31" fill="none" extrusionOk="0">
                    <a:moveTo>
                      <a:pt x="3192" y="31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0" name="Google Shape;2010;p49"/>
              <p:cNvSpPr/>
              <p:nvPr/>
            </p:nvSpPr>
            <p:spPr>
              <a:xfrm>
                <a:off x="1412150" y="1238150"/>
                <a:ext cx="25" cy="47150"/>
              </a:xfrm>
              <a:custGeom>
                <a:avLst/>
                <a:gdLst/>
                <a:ahLst/>
                <a:cxnLst/>
                <a:rect l="l" t="t" r="r" b="b"/>
                <a:pathLst>
                  <a:path w="1" h="1886" fill="none" extrusionOk="0">
                    <a:moveTo>
                      <a:pt x="0" y="1885"/>
                    </a:moveTo>
                    <a:lnTo>
                      <a:pt x="0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1" name="Google Shape;2011;p49"/>
              <p:cNvSpPr/>
              <p:nvPr/>
            </p:nvSpPr>
            <p:spPr>
              <a:xfrm>
                <a:off x="1471425" y="1120375"/>
                <a:ext cx="55500" cy="56250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2250" fill="none" extrusionOk="0">
                    <a:moveTo>
                      <a:pt x="2219" y="2249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2" name="Google Shape;2012;p49"/>
              <p:cNvSpPr/>
              <p:nvPr/>
            </p:nvSpPr>
            <p:spPr>
              <a:xfrm>
                <a:off x="1454700" y="1103650"/>
                <a:ext cx="33450" cy="33450"/>
              </a:xfrm>
              <a:custGeom>
                <a:avLst/>
                <a:gdLst/>
                <a:ahLst/>
                <a:cxnLst/>
                <a:rect l="l" t="t" r="r" b="b"/>
                <a:pathLst>
                  <a:path w="1338" h="1338" fill="none" extrusionOk="0">
                    <a:moveTo>
                      <a:pt x="1" y="1338"/>
                    </a:moveTo>
                    <a:lnTo>
                      <a:pt x="1338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3" name="Google Shape;2013;p49"/>
              <p:cNvSpPr/>
              <p:nvPr/>
            </p:nvSpPr>
            <p:spPr>
              <a:xfrm>
                <a:off x="1523850" y="1278425"/>
                <a:ext cx="64625" cy="64625"/>
              </a:xfrm>
              <a:custGeom>
                <a:avLst/>
                <a:gdLst/>
                <a:ahLst/>
                <a:cxnLst/>
                <a:rect l="l" t="t" r="r" b="b"/>
                <a:pathLst>
                  <a:path w="2585" h="2585" fill="none" extrusionOk="0">
                    <a:moveTo>
                      <a:pt x="2341" y="1733"/>
                    </a:moveTo>
                    <a:cubicBezTo>
                      <a:pt x="2098" y="2311"/>
                      <a:pt x="1429" y="2584"/>
                      <a:pt x="852" y="2341"/>
                    </a:cubicBezTo>
                    <a:cubicBezTo>
                      <a:pt x="274" y="2098"/>
                      <a:pt x="1" y="1429"/>
                      <a:pt x="244" y="852"/>
                    </a:cubicBezTo>
                    <a:cubicBezTo>
                      <a:pt x="487" y="274"/>
                      <a:pt x="1156" y="0"/>
                      <a:pt x="1733" y="244"/>
                    </a:cubicBezTo>
                    <a:cubicBezTo>
                      <a:pt x="2311" y="487"/>
                      <a:pt x="2584" y="1156"/>
                      <a:pt x="2341" y="1733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4" name="Google Shape;2014;p49"/>
              <p:cNvSpPr/>
              <p:nvPr/>
            </p:nvSpPr>
            <p:spPr>
              <a:xfrm>
                <a:off x="1536775" y="1168250"/>
                <a:ext cx="106400" cy="106400"/>
              </a:xfrm>
              <a:custGeom>
                <a:avLst/>
                <a:gdLst/>
                <a:ahLst/>
                <a:cxnLst/>
                <a:rect l="l" t="t" r="r" b="b"/>
                <a:pathLst>
                  <a:path w="4256" h="4256" fill="none" extrusionOk="0">
                    <a:moveTo>
                      <a:pt x="3830" y="2827"/>
                    </a:moveTo>
                    <a:cubicBezTo>
                      <a:pt x="3435" y="3800"/>
                      <a:pt x="2341" y="4256"/>
                      <a:pt x="1398" y="3830"/>
                    </a:cubicBezTo>
                    <a:cubicBezTo>
                      <a:pt x="456" y="3435"/>
                      <a:pt x="0" y="2341"/>
                      <a:pt x="395" y="1398"/>
                    </a:cubicBezTo>
                    <a:cubicBezTo>
                      <a:pt x="791" y="456"/>
                      <a:pt x="1885" y="0"/>
                      <a:pt x="2827" y="395"/>
                    </a:cubicBezTo>
                    <a:cubicBezTo>
                      <a:pt x="3800" y="790"/>
                      <a:pt x="4256" y="1885"/>
                      <a:pt x="3830" y="2827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5" name="Google Shape;2015;p49"/>
              <p:cNvSpPr/>
              <p:nvPr/>
            </p:nvSpPr>
            <p:spPr>
              <a:xfrm>
                <a:off x="1599850" y="1266275"/>
                <a:ext cx="88150" cy="88175"/>
              </a:xfrm>
              <a:custGeom>
                <a:avLst/>
                <a:gdLst/>
                <a:ahLst/>
                <a:cxnLst/>
                <a:rect l="l" t="t" r="r" b="b"/>
                <a:pathLst>
                  <a:path w="3526" h="3527" fill="none" extrusionOk="0">
                    <a:moveTo>
                      <a:pt x="3192" y="2341"/>
                    </a:moveTo>
                    <a:cubicBezTo>
                      <a:pt x="2857" y="3131"/>
                      <a:pt x="1945" y="3526"/>
                      <a:pt x="1186" y="3192"/>
                    </a:cubicBezTo>
                    <a:cubicBezTo>
                      <a:pt x="395" y="2857"/>
                      <a:pt x="0" y="1945"/>
                      <a:pt x="334" y="1155"/>
                    </a:cubicBezTo>
                    <a:cubicBezTo>
                      <a:pt x="669" y="395"/>
                      <a:pt x="1581" y="0"/>
                      <a:pt x="2371" y="335"/>
                    </a:cubicBezTo>
                    <a:cubicBezTo>
                      <a:pt x="3131" y="669"/>
                      <a:pt x="3526" y="1550"/>
                      <a:pt x="3192" y="234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6" name="Google Shape;2016;p49"/>
              <p:cNvSpPr/>
              <p:nvPr/>
            </p:nvSpPr>
            <p:spPr>
              <a:xfrm>
                <a:off x="1655300" y="1209275"/>
                <a:ext cx="51700" cy="50950"/>
              </a:xfrm>
              <a:custGeom>
                <a:avLst/>
                <a:gdLst/>
                <a:ahLst/>
                <a:cxnLst/>
                <a:rect l="l" t="t" r="r" b="b"/>
                <a:pathLst>
                  <a:path w="2068" h="2038" fill="none" extrusionOk="0">
                    <a:moveTo>
                      <a:pt x="1855" y="1368"/>
                    </a:moveTo>
                    <a:cubicBezTo>
                      <a:pt x="1673" y="1824"/>
                      <a:pt x="1156" y="2037"/>
                      <a:pt x="700" y="1855"/>
                    </a:cubicBezTo>
                    <a:cubicBezTo>
                      <a:pt x="214" y="1642"/>
                      <a:pt x="1" y="1125"/>
                      <a:pt x="214" y="669"/>
                    </a:cubicBezTo>
                    <a:cubicBezTo>
                      <a:pt x="396" y="213"/>
                      <a:pt x="913" y="1"/>
                      <a:pt x="1369" y="183"/>
                    </a:cubicBezTo>
                    <a:cubicBezTo>
                      <a:pt x="1855" y="365"/>
                      <a:pt x="2068" y="912"/>
                      <a:pt x="1855" y="1368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017" name="Google Shape;2017;p49"/>
          <p:cNvGrpSpPr/>
          <p:nvPr/>
        </p:nvGrpSpPr>
        <p:grpSpPr>
          <a:xfrm>
            <a:off x="5043892" y="482019"/>
            <a:ext cx="1329353" cy="1280196"/>
            <a:chOff x="4464792" y="1820248"/>
            <a:chExt cx="947642" cy="914426"/>
          </a:xfrm>
        </p:grpSpPr>
        <p:sp>
          <p:nvSpPr>
            <p:cNvPr id="2018" name="Google Shape;2018;p49"/>
            <p:cNvSpPr/>
            <p:nvPr/>
          </p:nvSpPr>
          <p:spPr>
            <a:xfrm>
              <a:off x="4464792" y="1820248"/>
              <a:ext cx="947642" cy="914426"/>
            </a:xfrm>
            <a:custGeom>
              <a:avLst/>
              <a:gdLst/>
              <a:ahLst/>
              <a:cxnLst/>
              <a:rect l="l" t="t" r="r" b="b"/>
              <a:pathLst>
                <a:path w="22448" h="21888" extrusionOk="0">
                  <a:moveTo>
                    <a:pt x="8516" y="0"/>
                  </a:moveTo>
                  <a:cubicBezTo>
                    <a:pt x="8240" y="0"/>
                    <a:pt x="7964" y="54"/>
                    <a:pt x="7699" y="162"/>
                  </a:cubicBezTo>
                  <a:lnTo>
                    <a:pt x="6133" y="809"/>
                  </a:lnTo>
                  <a:cubicBezTo>
                    <a:pt x="5599" y="1028"/>
                    <a:pt x="5184" y="1444"/>
                    <a:pt x="4961" y="1972"/>
                  </a:cubicBezTo>
                  <a:cubicBezTo>
                    <a:pt x="4742" y="2506"/>
                    <a:pt x="4742" y="3090"/>
                    <a:pt x="4957" y="3618"/>
                  </a:cubicBezTo>
                  <a:cubicBezTo>
                    <a:pt x="4996" y="3708"/>
                    <a:pt x="5039" y="3795"/>
                    <a:pt x="5086" y="3877"/>
                  </a:cubicBezTo>
                  <a:lnTo>
                    <a:pt x="4690" y="4269"/>
                  </a:lnTo>
                  <a:cubicBezTo>
                    <a:pt x="4671" y="4285"/>
                    <a:pt x="4655" y="4303"/>
                    <a:pt x="4636" y="4319"/>
                  </a:cubicBezTo>
                  <a:cubicBezTo>
                    <a:pt x="4624" y="4335"/>
                    <a:pt x="4608" y="4347"/>
                    <a:pt x="4596" y="4363"/>
                  </a:cubicBezTo>
                  <a:lnTo>
                    <a:pt x="4169" y="4782"/>
                  </a:lnTo>
                  <a:cubicBezTo>
                    <a:pt x="4091" y="4735"/>
                    <a:pt x="4005" y="4692"/>
                    <a:pt x="3914" y="4656"/>
                  </a:cubicBezTo>
                  <a:cubicBezTo>
                    <a:pt x="3648" y="4546"/>
                    <a:pt x="3371" y="4494"/>
                    <a:pt x="3098" y="4494"/>
                  </a:cubicBezTo>
                  <a:cubicBezTo>
                    <a:pt x="2254" y="4494"/>
                    <a:pt x="1450" y="4993"/>
                    <a:pt x="1109" y="5816"/>
                  </a:cubicBezTo>
                  <a:lnTo>
                    <a:pt x="455" y="7383"/>
                  </a:lnTo>
                  <a:cubicBezTo>
                    <a:pt x="1" y="8477"/>
                    <a:pt x="518" y="9739"/>
                    <a:pt x="1611" y="10197"/>
                  </a:cubicBezTo>
                  <a:cubicBezTo>
                    <a:pt x="1701" y="10232"/>
                    <a:pt x="1791" y="10263"/>
                    <a:pt x="1885" y="10291"/>
                  </a:cubicBezTo>
                  <a:lnTo>
                    <a:pt x="1881" y="11572"/>
                  </a:lnTo>
                  <a:cubicBezTo>
                    <a:pt x="1791" y="11596"/>
                    <a:pt x="1701" y="11627"/>
                    <a:pt x="1615" y="11662"/>
                  </a:cubicBezTo>
                  <a:cubicBezTo>
                    <a:pt x="1082" y="11882"/>
                    <a:pt x="670" y="12292"/>
                    <a:pt x="447" y="12826"/>
                  </a:cubicBezTo>
                  <a:cubicBezTo>
                    <a:pt x="228" y="13354"/>
                    <a:pt x="224" y="13942"/>
                    <a:pt x="444" y="14471"/>
                  </a:cubicBezTo>
                  <a:lnTo>
                    <a:pt x="741" y="15192"/>
                  </a:lnTo>
                  <a:cubicBezTo>
                    <a:pt x="749" y="15208"/>
                    <a:pt x="753" y="15220"/>
                    <a:pt x="757" y="15235"/>
                  </a:cubicBezTo>
                  <a:cubicBezTo>
                    <a:pt x="764" y="15251"/>
                    <a:pt x="773" y="15267"/>
                    <a:pt x="777" y="15282"/>
                  </a:cubicBezTo>
                  <a:cubicBezTo>
                    <a:pt x="784" y="15294"/>
                    <a:pt x="788" y="15302"/>
                    <a:pt x="793" y="15314"/>
                  </a:cubicBezTo>
                  <a:lnTo>
                    <a:pt x="1090" y="16039"/>
                  </a:lnTo>
                  <a:cubicBezTo>
                    <a:pt x="1423" y="16849"/>
                    <a:pt x="2203" y="17374"/>
                    <a:pt x="3080" y="17374"/>
                  </a:cubicBezTo>
                  <a:cubicBezTo>
                    <a:pt x="3362" y="17374"/>
                    <a:pt x="3641" y="17319"/>
                    <a:pt x="3896" y="17214"/>
                  </a:cubicBezTo>
                  <a:cubicBezTo>
                    <a:pt x="3985" y="17175"/>
                    <a:pt x="4071" y="17135"/>
                    <a:pt x="4154" y="17084"/>
                  </a:cubicBezTo>
                  <a:lnTo>
                    <a:pt x="5059" y="17997"/>
                  </a:lnTo>
                  <a:cubicBezTo>
                    <a:pt x="5012" y="18079"/>
                    <a:pt x="4972" y="18162"/>
                    <a:pt x="4937" y="18249"/>
                  </a:cubicBezTo>
                  <a:cubicBezTo>
                    <a:pt x="4479" y="19341"/>
                    <a:pt x="4996" y="20603"/>
                    <a:pt x="6093" y="21061"/>
                  </a:cubicBezTo>
                  <a:lnTo>
                    <a:pt x="7661" y="21716"/>
                  </a:lnTo>
                  <a:cubicBezTo>
                    <a:pt x="7927" y="21826"/>
                    <a:pt x="8205" y="21880"/>
                    <a:pt x="8487" y="21880"/>
                  </a:cubicBezTo>
                  <a:cubicBezTo>
                    <a:pt x="9361" y="21880"/>
                    <a:pt x="10137" y="21363"/>
                    <a:pt x="10473" y="20560"/>
                  </a:cubicBezTo>
                  <a:cubicBezTo>
                    <a:pt x="10509" y="20470"/>
                    <a:pt x="10540" y="20379"/>
                    <a:pt x="10567" y="20285"/>
                  </a:cubicBezTo>
                  <a:lnTo>
                    <a:pt x="11849" y="20289"/>
                  </a:lnTo>
                  <a:cubicBezTo>
                    <a:pt x="11872" y="20379"/>
                    <a:pt x="11903" y="20466"/>
                    <a:pt x="11939" y="20552"/>
                  </a:cubicBezTo>
                  <a:cubicBezTo>
                    <a:pt x="12272" y="21363"/>
                    <a:pt x="13052" y="21888"/>
                    <a:pt x="13929" y="21888"/>
                  </a:cubicBezTo>
                  <a:cubicBezTo>
                    <a:pt x="14211" y="21888"/>
                    <a:pt x="14489" y="21833"/>
                    <a:pt x="14748" y="21728"/>
                  </a:cubicBezTo>
                  <a:lnTo>
                    <a:pt x="15446" y="21437"/>
                  </a:lnTo>
                  <a:cubicBezTo>
                    <a:pt x="15465" y="21433"/>
                    <a:pt x="15480" y="21426"/>
                    <a:pt x="15500" y="21417"/>
                  </a:cubicBezTo>
                  <a:cubicBezTo>
                    <a:pt x="15516" y="21414"/>
                    <a:pt x="15527" y="21406"/>
                    <a:pt x="15543" y="21402"/>
                  </a:cubicBezTo>
                  <a:cubicBezTo>
                    <a:pt x="15571" y="21390"/>
                    <a:pt x="15598" y="21379"/>
                    <a:pt x="15626" y="21363"/>
                  </a:cubicBezTo>
                  <a:lnTo>
                    <a:pt x="16315" y="21081"/>
                  </a:lnTo>
                  <a:cubicBezTo>
                    <a:pt x="16849" y="20862"/>
                    <a:pt x="17263" y="20450"/>
                    <a:pt x="17487" y="19918"/>
                  </a:cubicBezTo>
                  <a:cubicBezTo>
                    <a:pt x="17706" y="19384"/>
                    <a:pt x="17706" y="18800"/>
                    <a:pt x="17491" y="18276"/>
                  </a:cubicBezTo>
                  <a:cubicBezTo>
                    <a:pt x="17455" y="18186"/>
                    <a:pt x="17413" y="18099"/>
                    <a:pt x="17361" y="18017"/>
                  </a:cubicBezTo>
                  <a:lnTo>
                    <a:pt x="18274" y="17108"/>
                  </a:lnTo>
                  <a:cubicBezTo>
                    <a:pt x="18353" y="17155"/>
                    <a:pt x="18439" y="17198"/>
                    <a:pt x="18525" y="17238"/>
                  </a:cubicBezTo>
                  <a:cubicBezTo>
                    <a:pt x="18791" y="17347"/>
                    <a:pt x="19070" y="17402"/>
                    <a:pt x="19355" y="17402"/>
                  </a:cubicBezTo>
                  <a:cubicBezTo>
                    <a:pt x="20225" y="17402"/>
                    <a:pt x="21001" y="16880"/>
                    <a:pt x="21339" y="16077"/>
                  </a:cubicBezTo>
                  <a:lnTo>
                    <a:pt x="21636" y="15365"/>
                  </a:lnTo>
                  <a:cubicBezTo>
                    <a:pt x="21652" y="15334"/>
                    <a:pt x="21663" y="15298"/>
                    <a:pt x="21679" y="15267"/>
                  </a:cubicBezTo>
                  <a:cubicBezTo>
                    <a:pt x="21683" y="15251"/>
                    <a:pt x="21691" y="15239"/>
                    <a:pt x="21695" y="15223"/>
                  </a:cubicBezTo>
                  <a:lnTo>
                    <a:pt x="21695" y="15220"/>
                  </a:lnTo>
                  <a:lnTo>
                    <a:pt x="21992" y="14511"/>
                  </a:lnTo>
                  <a:cubicBezTo>
                    <a:pt x="22447" y="13417"/>
                    <a:pt x="21930" y="12155"/>
                    <a:pt x="20849" y="11701"/>
                  </a:cubicBezTo>
                  <a:cubicBezTo>
                    <a:pt x="20755" y="11662"/>
                    <a:pt x="20661" y="11631"/>
                    <a:pt x="20567" y="11603"/>
                  </a:cubicBezTo>
                  <a:lnTo>
                    <a:pt x="20567" y="11055"/>
                  </a:lnTo>
                  <a:cubicBezTo>
                    <a:pt x="20567" y="11027"/>
                    <a:pt x="20570" y="11000"/>
                    <a:pt x="20570" y="10969"/>
                  </a:cubicBezTo>
                  <a:cubicBezTo>
                    <a:pt x="20570" y="10941"/>
                    <a:pt x="20570" y="10918"/>
                    <a:pt x="20567" y="10890"/>
                  </a:cubicBezTo>
                  <a:lnTo>
                    <a:pt x="20570" y="10318"/>
                  </a:lnTo>
                  <a:cubicBezTo>
                    <a:pt x="20661" y="10294"/>
                    <a:pt x="20751" y="10263"/>
                    <a:pt x="20840" y="10224"/>
                  </a:cubicBezTo>
                  <a:cubicBezTo>
                    <a:pt x="21370" y="10005"/>
                    <a:pt x="21785" y="9593"/>
                    <a:pt x="22004" y="9064"/>
                  </a:cubicBezTo>
                  <a:cubicBezTo>
                    <a:pt x="22223" y="8531"/>
                    <a:pt x="22223" y="7947"/>
                    <a:pt x="22004" y="7419"/>
                  </a:cubicBezTo>
                  <a:lnTo>
                    <a:pt x="21357" y="5847"/>
                  </a:lnTo>
                  <a:cubicBezTo>
                    <a:pt x="21016" y="5020"/>
                    <a:pt x="20212" y="4520"/>
                    <a:pt x="19367" y="4520"/>
                  </a:cubicBezTo>
                  <a:cubicBezTo>
                    <a:pt x="19097" y="4520"/>
                    <a:pt x="18822" y="4571"/>
                    <a:pt x="18556" y="4680"/>
                  </a:cubicBezTo>
                  <a:cubicBezTo>
                    <a:pt x="18552" y="4680"/>
                    <a:pt x="18552" y="4684"/>
                    <a:pt x="18549" y="4684"/>
                  </a:cubicBezTo>
                  <a:cubicBezTo>
                    <a:pt x="18462" y="4719"/>
                    <a:pt x="18377" y="4762"/>
                    <a:pt x="18298" y="4809"/>
                  </a:cubicBezTo>
                  <a:lnTo>
                    <a:pt x="17921" y="4433"/>
                  </a:lnTo>
                  <a:cubicBezTo>
                    <a:pt x="17898" y="4406"/>
                    <a:pt x="17874" y="4382"/>
                    <a:pt x="17851" y="4355"/>
                  </a:cubicBezTo>
                  <a:cubicBezTo>
                    <a:pt x="17827" y="4335"/>
                    <a:pt x="17804" y="4312"/>
                    <a:pt x="17784" y="4292"/>
                  </a:cubicBezTo>
                  <a:lnTo>
                    <a:pt x="17389" y="3896"/>
                  </a:lnTo>
                  <a:cubicBezTo>
                    <a:pt x="17436" y="3815"/>
                    <a:pt x="17475" y="3732"/>
                    <a:pt x="17511" y="3645"/>
                  </a:cubicBezTo>
                  <a:cubicBezTo>
                    <a:pt x="17968" y="2553"/>
                    <a:pt x="17451" y="1291"/>
                    <a:pt x="16355" y="833"/>
                  </a:cubicBezTo>
                  <a:lnTo>
                    <a:pt x="15641" y="535"/>
                  </a:lnTo>
                  <a:cubicBezTo>
                    <a:pt x="15598" y="515"/>
                    <a:pt x="15551" y="495"/>
                    <a:pt x="15500" y="476"/>
                  </a:cubicBezTo>
                  <a:lnTo>
                    <a:pt x="15496" y="476"/>
                  </a:lnTo>
                  <a:lnTo>
                    <a:pt x="14791" y="182"/>
                  </a:lnTo>
                  <a:cubicBezTo>
                    <a:pt x="14523" y="69"/>
                    <a:pt x="14240" y="12"/>
                    <a:pt x="13957" y="12"/>
                  </a:cubicBezTo>
                  <a:cubicBezTo>
                    <a:pt x="13681" y="12"/>
                    <a:pt x="13405" y="66"/>
                    <a:pt x="13142" y="174"/>
                  </a:cubicBezTo>
                  <a:cubicBezTo>
                    <a:pt x="12609" y="390"/>
                    <a:pt x="12194" y="805"/>
                    <a:pt x="11974" y="1334"/>
                  </a:cubicBezTo>
                  <a:cubicBezTo>
                    <a:pt x="11939" y="1424"/>
                    <a:pt x="11907" y="1514"/>
                    <a:pt x="11884" y="1605"/>
                  </a:cubicBezTo>
                  <a:lnTo>
                    <a:pt x="10599" y="1600"/>
                  </a:lnTo>
                  <a:cubicBezTo>
                    <a:pt x="10576" y="1511"/>
                    <a:pt x="10544" y="1424"/>
                    <a:pt x="10509" y="1338"/>
                  </a:cubicBezTo>
                  <a:cubicBezTo>
                    <a:pt x="10294" y="805"/>
                    <a:pt x="9882" y="390"/>
                    <a:pt x="9349" y="171"/>
                  </a:cubicBezTo>
                  <a:cubicBezTo>
                    <a:pt x="9081" y="57"/>
                    <a:pt x="8799" y="0"/>
                    <a:pt x="85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019" name="Google Shape;2019;p49"/>
            <p:cNvGrpSpPr/>
            <p:nvPr/>
          </p:nvGrpSpPr>
          <p:grpSpPr>
            <a:xfrm>
              <a:off x="4550464" y="1893588"/>
              <a:ext cx="775916" cy="767964"/>
              <a:chOff x="1368075" y="1017775"/>
              <a:chExt cx="487875" cy="487875"/>
            </a:xfrm>
          </p:grpSpPr>
          <p:sp>
            <p:nvSpPr>
              <p:cNvPr id="2020" name="Google Shape;2020;p49"/>
              <p:cNvSpPr/>
              <p:nvPr/>
            </p:nvSpPr>
            <p:spPr>
              <a:xfrm>
                <a:off x="1475225" y="1141725"/>
                <a:ext cx="273575" cy="240750"/>
              </a:xfrm>
              <a:custGeom>
                <a:avLst/>
                <a:gdLst/>
                <a:ahLst/>
                <a:cxnLst/>
                <a:rect l="l" t="t" r="r" b="b"/>
                <a:pathLst>
                  <a:path w="10943" h="9630" extrusionOk="0">
                    <a:moveTo>
                      <a:pt x="5489" y="1"/>
                    </a:moveTo>
                    <a:cubicBezTo>
                      <a:pt x="3592" y="1"/>
                      <a:pt x="1792" y="1115"/>
                      <a:pt x="1034" y="2976"/>
                    </a:cubicBezTo>
                    <a:cubicBezTo>
                      <a:pt x="0" y="5408"/>
                      <a:pt x="1155" y="8234"/>
                      <a:pt x="3617" y="9268"/>
                    </a:cubicBezTo>
                    <a:cubicBezTo>
                      <a:pt x="4218" y="9513"/>
                      <a:pt x="4839" y="9629"/>
                      <a:pt x="5450" y="9629"/>
                    </a:cubicBezTo>
                    <a:cubicBezTo>
                      <a:pt x="7340" y="9629"/>
                      <a:pt x="9128" y="8515"/>
                      <a:pt x="9909" y="6654"/>
                    </a:cubicBezTo>
                    <a:cubicBezTo>
                      <a:pt x="10943" y="4222"/>
                      <a:pt x="9757" y="1395"/>
                      <a:pt x="7326" y="362"/>
                    </a:cubicBezTo>
                    <a:cubicBezTo>
                      <a:pt x="6724" y="117"/>
                      <a:pt x="6102" y="1"/>
                      <a:pt x="548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1" name="Google Shape;2021;p49"/>
              <p:cNvSpPr/>
              <p:nvPr/>
            </p:nvSpPr>
            <p:spPr>
              <a:xfrm>
                <a:off x="1523850" y="1282275"/>
                <a:ext cx="64625" cy="56900"/>
              </a:xfrm>
              <a:custGeom>
                <a:avLst/>
                <a:gdLst/>
                <a:ahLst/>
                <a:cxnLst/>
                <a:rect l="l" t="t" r="r" b="b"/>
                <a:pathLst>
                  <a:path w="2585" h="2276" extrusionOk="0">
                    <a:moveTo>
                      <a:pt x="1295" y="1"/>
                    </a:moveTo>
                    <a:cubicBezTo>
                      <a:pt x="850" y="1"/>
                      <a:pt x="427" y="263"/>
                      <a:pt x="244" y="698"/>
                    </a:cubicBezTo>
                    <a:cubicBezTo>
                      <a:pt x="1" y="1275"/>
                      <a:pt x="274" y="1944"/>
                      <a:pt x="852" y="2187"/>
                    </a:cubicBezTo>
                    <a:cubicBezTo>
                      <a:pt x="995" y="2247"/>
                      <a:pt x="1144" y="2276"/>
                      <a:pt x="1290" y="2276"/>
                    </a:cubicBezTo>
                    <a:cubicBezTo>
                      <a:pt x="1735" y="2276"/>
                      <a:pt x="2158" y="2013"/>
                      <a:pt x="2341" y="1579"/>
                    </a:cubicBezTo>
                    <a:cubicBezTo>
                      <a:pt x="2584" y="1002"/>
                      <a:pt x="2311" y="333"/>
                      <a:pt x="1733" y="90"/>
                    </a:cubicBezTo>
                    <a:cubicBezTo>
                      <a:pt x="1590" y="29"/>
                      <a:pt x="1441" y="1"/>
                      <a:pt x="129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2" name="Google Shape;2022;p49"/>
              <p:cNvSpPr/>
              <p:nvPr/>
            </p:nvSpPr>
            <p:spPr>
              <a:xfrm>
                <a:off x="1536775" y="1174550"/>
                <a:ext cx="106400" cy="93450"/>
              </a:xfrm>
              <a:custGeom>
                <a:avLst/>
                <a:gdLst/>
                <a:ahLst/>
                <a:cxnLst/>
                <a:rect l="l" t="t" r="r" b="b"/>
                <a:pathLst>
                  <a:path w="4256" h="3738" extrusionOk="0">
                    <a:moveTo>
                      <a:pt x="2120" y="1"/>
                    </a:moveTo>
                    <a:cubicBezTo>
                      <a:pt x="1391" y="1"/>
                      <a:pt x="694" y="435"/>
                      <a:pt x="395" y="1146"/>
                    </a:cubicBezTo>
                    <a:cubicBezTo>
                      <a:pt x="0" y="2089"/>
                      <a:pt x="456" y="3183"/>
                      <a:pt x="1398" y="3578"/>
                    </a:cubicBezTo>
                    <a:cubicBezTo>
                      <a:pt x="1639" y="3686"/>
                      <a:pt x="1889" y="3738"/>
                      <a:pt x="2134" y="3738"/>
                    </a:cubicBezTo>
                    <a:cubicBezTo>
                      <a:pt x="2853" y="3738"/>
                      <a:pt x="3536" y="3300"/>
                      <a:pt x="3830" y="2575"/>
                    </a:cubicBezTo>
                    <a:cubicBezTo>
                      <a:pt x="4256" y="1633"/>
                      <a:pt x="3800" y="538"/>
                      <a:pt x="2827" y="143"/>
                    </a:cubicBezTo>
                    <a:cubicBezTo>
                      <a:pt x="2596" y="46"/>
                      <a:pt x="2356" y="1"/>
                      <a:pt x="212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3" name="Google Shape;2023;p49"/>
              <p:cNvSpPr/>
              <p:nvPr/>
            </p:nvSpPr>
            <p:spPr>
              <a:xfrm>
                <a:off x="1599850" y="1271625"/>
                <a:ext cx="88150" cy="77450"/>
              </a:xfrm>
              <a:custGeom>
                <a:avLst/>
                <a:gdLst/>
                <a:ahLst/>
                <a:cxnLst/>
                <a:rect l="l" t="t" r="r" b="b"/>
                <a:pathLst>
                  <a:path w="3526" h="3098" extrusionOk="0">
                    <a:moveTo>
                      <a:pt x="1781" y="1"/>
                    </a:moveTo>
                    <a:cubicBezTo>
                      <a:pt x="1170" y="1"/>
                      <a:pt x="587" y="367"/>
                      <a:pt x="334" y="941"/>
                    </a:cubicBezTo>
                    <a:cubicBezTo>
                      <a:pt x="0" y="1731"/>
                      <a:pt x="395" y="2643"/>
                      <a:pt x="1186" y="2978"/>
                    </a:cubicBezTo>
                    <a:cubicBezTo>
                      <a:pt x="1370" y="3059"/>
                      <a:pt x="1563" y="3097"/>
                      <a:pt x="1755" y="3097"/>
                    </a:cubicBezTo>
                    <a:cubicBezTo>
                      <a:pt x="2354" y="3097"/>
                      <a:pt x="2938" y="2725"/>
                      <a:pt x="3192" y="2127"/>
                    </a:cubicBezTo>
                    <a:cubicBezTo>
                      <a:pt x="3526" y="1336"/>
                      <a:pt x="3131" y="455"/>
                      <a:pt x="2371" y="121"/>
                    </a:cubicBezTo>
                    <a:cubicBezTo>
                      <a:pt x="2178" y="39"/>
                      <a:pt x="1978" y="1"/>
                      <a:pt x="178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4" name="Google Shape;2024;p49"/>
              <p:cNvSpPr/>
              <p:nvPr/>
            </p:nvSpPr>
            <p:spPr>
              <a:xfrm>
                <a:off x="1655300" y="1212200"/>
                <a:ext cx="51700" cy="45075"/>
              </a:xfrm>
              <a:custGeom>
                <a:avLst/>
                <a:gdLst/>
                <a:ahLst/>
                <a:cxnLst/>
                <a:rect l="l" t="t" r="r" b="b"/>
                <a:pathLst>
                  <a:path w="2068" h="1803" extrusionOk="0">
                    <a:moveTo>
                      <a:pt x="1033" y="1"/>
                    </a:moveTo>
                    <a:cubicBezTo>
                      <a:pt x="682" y="1"/>
                      <a:pt x="352" y="207"/>
                      <a:pt x="214" y="552"/>
                    </a:cubicBezTo>
                    <a:cubicBezTo>
                      <a:pt x="1" y="1008"/>
                      <a:pt x="214" y="1525"/>
                      <a:pt x="700" y="1738"/>
                    </a:cubicBezTo>
                    <a:cubicBezTo>
                      <a:pt x="810" y="1782"/>
                      <a:pt x="924" y="1803"/>
                      <a:pt x="1036" y="1803"/>
                    </a:cubicBezTo>
                    <a:cubicBezTo>
                      <a:pt x="1387" y="1803"/>
                      <a:pt x="1717" y="1597"/>
                      <a:pt x="1855" y="1251"/>
                    </a:cubicBezTo>
                    <a:cubicBezTo>
                      <a:pt x="2068" y="795"/>
                      <a:pt x="1855" y="248"/>
                      <a:pt x="1369" y="66"/>
                    </a:cubicBezTo>
                    <a:cubicBezTo>
                      <a:pt x="1258" y="22"/>
                      <a:pt x="1145" y="1"/>
                      <a:pt x="103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5" name="Google Shape;2025;p49"/>
              <p:cNvSpPr/>
              <p:nvPr/>
            </p:nvSpPr>
            <p:spPr>
              <a:xfrm>
                <a:off x="1475225" y="1125675"/>
                <a:ext cx="273575" cy="272825"/>
              </a:xfrm>
              <a:custGeom>
                <a:avLst/>
                <a:gdLst/>
                <a:ahLst/>
                <a:cxnLst/>
                <a:rect l="l" t="t" r="r" b="b"/>
                <a:pathLst>
                  <a:path w="10943" h="10913" fill="none" extrusionOk="0">
                    <a:moveTo>
                      <a:pt x="9909" y="7296"/>
                    </a:moveTo>
                    <a:cubicBezTo>
                      <a:pt x="8876" y="9758"/>
                      <a:pt x="6079" y="10913"/>
                      <a:pt x="3617" y="9910"/>
                    </a:cubicBezTo>
                    <a:cubicBezTo>
                      <a:pt x="1155" y="8876"/>
                      <a:pt x="0" y="6050"/>
                      <a:pt x="1034" y="3618"/>
                    </a:cubicBezTo>
                    <a:cubicBezTo>
                      <a:pt x="2037" y="1156"/>
                      <a:pt x="4864" y="1"/>
                      <a:pt x="7326" y="1004"/>
                    </a:cubicBezTo>
                    <a:cubicBezTo>
                      <a:pt x="9757" y="2037"/>
                      <a:pt x="10943" y="4864"/>
                      <a:pt x="9909" y="7296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6" name="Google Shape;2026;p49"/>
              <p:cNvSpPr/>
              <p:nvPr/>
            </p:nvSpPr>
            <p:spPr>
              <a:xfrm>
                <a:off x="1658350" y="1027650"/>
                <a:ext cx="50950" cy="123150"/>
              </a:xfrm>
              <a:custGeom>
                <a:avLst/>
                <a:gdLst/>
                <a:ahLst/>
                <a:cxnLst/>
                <a:rect l="l" t="t" r="r" b="b"/>
                <a:pathLst>
                  <a:path w="2038" h="4926" fill="none" extrusionOk="0">
                    <a:moveTo>
                      <a:pt x="1" y="4925"/>
                    </a:moveTo>
                    <a:lnTo>
                      <a:pt x="2037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7" name="Google Shape;2027;p49"/>
              <p:cNvSpPr/>
              <p:nvPr/>
            </p:nvSpPr>
            <p:spPr>
              <a:xfrm>
                <a:off x="1688000" y="1018550"/>
                <a:ext cx="43325" cy="18250"/>
              </a:xfrm>
              <a:custGeom>
                <a:avLst/>
                <a:gdLst/>
                <a:ahLst/>
                <a:cxnLst/>
                <a:rect l="l" t="t" r="r" b="b"/>
                <a:pathLst>
                  <a:path w="1733" h="730" fill="none" extrusionOk="0">
                    <a:moveTo>
                      <a:pt x="0" y="0"/>
                    </a:moveTo>
                    <a:lnTo>
                      <a:pt x="1733" y="73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8" name="Google Shape;2028;p49"/>
              <p:cNvSpPr/>
              <p:nvPr/>
            </p:nvSpPr>
            <p:spPr>
              <a:xfrm>
                <a:off x="1722950" y="1165200"/>
                <a:ext cx="123875" cy="50950"/>
              </a:xfrm>
              <a:custGeom>
                <a:avLst/>
                <a:gdLst/>
                <a:ahLst/>
                <a:cxnLst/>
                <a:rect l="l" t="t" r="r" b="b"/>
                <a:pathLst>
                  <a:path w="4955" h="2038" fill="none" extrusionOk="0">
                    <a:moveTo>
                      <a:pt x="0" y="2037"/>
                    </a:moveTo>
                    <a:lnTo>
                      <a:pt x="4955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9" name="Google Shape;2029;p49"/>
              <p:cNvSpPr/>
              <p:nvPr/>
            </p:nvSpPr>
            <p:spPr>
              <a:xfrm>
                <a:off x="1837675" y="1143175"/>
                <a:ext cx="18275" cy="44100"/>
              </a:xfrm>
              <a:custGeom>
                <a:avLst/>
                <a:gdLst/>
                <a:ahLst/>
                <a:cxnLst/>
                <a:rect l="l" t="t" r="r" b="b"/>
                <a:pathLst>
                  <a:path w="731" h="1764" fill="none" extrusionOk="0">
                    <a:moveTo>
                      <a:pt x="1" y="0"/>
                    </a:moveTo>
                    <a:lnTo>
                      <a:pt x="730" y="1763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0" name="Google Shape;2030;p49"/>
              <p:cNvSpPr/>
              <p:nvPr/>
            </p:nvSpPr>
            <p:spPr>
              <a:xfrm>
                <a:off x="1722950" y="1308050"/>
                <a:ext cx="123875" cy="51700"/>
              </a:xfrm>
              <a:custGeom>
                <a:avLst/>
                <a:gdLst/>
                <a:ahLst/>
                <a:cxnLst/>
                <a:rect l="l" t="t" r="r" b="b"/>
                <a:pathLst>
                  <a:path w="4955" h="2068" fill="none" extrusionOk="0">
                    <a:moveTo>
                      <a:pt x="0" y="1"/>
                    </a:moveTo>
                    <a:lnTo>
                      <a:pt x="4955" y="2068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1" name="Google Shape;2031;p49"/>
              <p:cNvSpPr/>
              <p:nvPr/>
            </p:nvSpPr>
            <p:spPr>
              <a:xfrm>
                <a:off x="1837675" y="1337700"/>
                <a:ext cx="17525" cy="43325"/>
              </a:xfrm>
              <a:custGeom>
                <a:avLst/>
                <a:gdLst/>
                <a:ahLst/>
                <a:cxnLst/>
                <a:rect l="l" t="t" r="r" b="b"/>
                <a:pathLst>
                  <a:path w="701" h="1733" fill="none" extrusionOk="0">
                    <a:moveTo>
                      <a:pt x="700" y="0"/>
                    </a:moveTo>
                    <a:lnTo>
                      <a:pt x="1" y="1733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2" name="Google Shape;2032;p49"/>
              <p:cNvSpPr/>
              <p:nvPr/>
            </p:nvSpPr>
            <p:spPr>
              <a:xfrm>
                <a:off x="1657600" y="1373400"/>
                <a:ext cx="50925" cy="123900"/>
              </a:xfrm>
              <a:custGeom>
                <a:avLst/>
                <a:gdLst/>
                <a:ahLst/>
                <a:cxnLst/>
                <a:rect l="l" t="t" r="r" b="b"/>
                <a:pathLst>
                  <a:path w="2037" h="4956" fill="none" extrusionOk="0">
                    <a:moveTo>
                      <a:pt x="0" y="1"/>
                    </a:moveTo>
                    <a:lnTo>
                      <a:pt x="2037" y="4955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3" name="Google Shape;2033;p49"/>
              <p:cNvSpPr/>
              <p:nvPr/>
            </p:nvSpPr>
            <p:spPr>
              <a:xfrm>
                <a:off x="1687225" y="1488150"/>
                <a:ext cx="43350" cy="17500"/>
              </a:xfrm>
              <a:custGeom>
                <a:avLst/>
                <a:gdLst/>
                <a:ahLst/>
                <a:cxnLst/>
                <a:rect l="l" t="t" r="r" b="b"/>
                <a:pathLst>
                  <a:path w="1734" h="700" fill="none" extrusionOk="0">
                    <a:moveTo>
                      <a:pt x="1733" y="1"/>
                    </a:moveTo>
                    <a:lnTo>
                      <a:pt x="1" y="70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4" name="Google Shape;2034;p49"/>
              <p:cNvSpPr/>
              <p:nvPr/>
            </p:nvSpPr>
            <p:spPr>
              <a:xfrm>
                <a:off x="1513975" y="1373400"/>
                <a:ext cx="51700" cy="123150"/>
              </a:xfrm>
              <a:custGeom>
                <a:avLst/>
                <a:gdLst/>
                <a:ahLst/>
                <a:cxnLst/>
                <a:rect l="l" t="t" r="r" b="b"/>
                <a:pathLst>
                  <a:path w="2068" h="4926" fill="none" extrusionOk="0">
                    <a:moveTo>
                      <a:pt x="2067" y="1"/>
                    </a:moveTo>
                    <a:lnTo>
                      <a:pt x="0" y="4925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5" name="Google Shape;2035;p49"/>
              <p:cNvSpPr/>
              <p:nvPr/>
            </p:nvSpPr>
            <p:spPr>
              <a:xfrm>
                <a:off x="1492700" y="1487400"/>
                <a:ext cx="43325" cy="18250"/>
              </a:xfrm>
              <a:custGeom>
                <a:avLst/>
                <a:gdLst/>
                <a:ahLst/>
                <a:cxnLst/>
                <a:rect l="l" t="t" r="r" b="b"/>
                <a:pathLst>
                  <a:path w="1733" h="730" fill="none" extrusionOk="0">
                    <a:moveTo>
                      <a:pt x="1733" y="730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6" name="Google Shape;2036;p49"/>
              <p:cNvSpPr/>
              <p:nvPr/>
            </p:nvSpPr>
            <p:spPr>
              <a:xfrm>
                <a:off x="1377200" y="1308050"/>
                <a:ext cx="123125" cy="50950"/>
              </a:xfrm>
              <a:custGeom>
                <a:avLst/>
                <a:gdLst/>
                <a:ahLst/>
                <a:cxnLst/>
                <a:rect l="l" t="t" r="r" b="b"/>
                <a:pathLst>
                  <a:path w="4925" h="2038" fill="none" extrusionOk="0">
                    <a:moveTo>
                      <a:pt x="4924" y="1"/>
                    </a:moveTo>
                    <a:lnTo>
                      <a:pt x="0" y="2037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7" name="Google Shape;2037;p49"/>
              <p:cNvSpPr/>
              <p:nvPr/>
            </p:nvSpPr>
            <p:spPr>
              <a:xfrm>
                <a:off x="1368075" y="1336925"/>
                <a:ext cx="18250" cy="44100"/>
              </a:xfrm>
              <a:custGeom>
                <a:avLst/>
                <a:gdLst/>
                <a:ahLst/>
                <a:cxnLst/>
                <a:rect l="l" t="t" r="r" b="b"/>
                <a:pathLst>
                  <a:path w="730" h="1764" fill="none" extrusionOk="0">
                    <a:moveTo>
                      <a:pt x="730" y="1764"/>
                    </a:moveTo>
                    <a:lnTo>
                      <a:pt x="0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8" name="Google Shape;2038;p49"/>
              <p:cNvSpPr/>
              <p:nvPr/>
            </p:nvSpPr>
            <p:spPr>
              <a:xfrm>
                <a:off x="1377200" y="1164450"/>
                <a:ext cx="123875" cy="51700"/>
              </a:xfrm>
              <a:custGeom>
                <a:avLst/>
                <a:gdLst/>
                <a:ahLst/>
                <a:cxnLst/>
                <a:rect l="l" t="t" r="r" b="b"/>
                <a:pathLst>
                  <a:path w="4955" h="2068" fill="none" extrusionOk="0">
                    <a:moveTo>
                      <a:pt x="4955" y="2067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9" name="Google Shape;2039;p49"/>
              <p:cNvSpPr/>
              <p:nvPr/>
            </p:nvSpPr>
            <p:spPr>
              <a:xfrm>
                <a:off x="1368075" y="1142400"/>
                <a:ext cx="18250" cy="44100"/>
              </a:xfrm>
              <a:custGeom>
                <a:avLst/>
                <a:gdLst/>
                <a:ahLst/>
                <a:cxnLst/>
                <a:rect l="l" t="t" r="r" b="b"/>
                <a:pathLst>
                  <a:path w="730" h="1764" fill="none" extrusionOk="0">
                    <a:moveTo>
                      <a:pt x="0" y="1764"/>
                    </a:moveTo>
                    <a:lnTo>
                      <a:pt x="730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0" name="Google Shape;2040;p49"/>
              <p:cNvSpPr/>
              <p:nvPr/>
            </p:nvSpPr>
            <p:spPr>
              <a:xfrm>
                <a:off x="1514725" y="1026900"/>
                <a:ext cx="51700" cy="123900"/>
              </a:xfrm>
              <a:custGeom>
                <a:avLst/>
                <a:gdLst/>
                <a:ahLst/>
                <a:cxnLst/>
                <a:rect l="l" t="t" r="r" b="b"/>
                <a:pathLst>
                  <a:path w="2068" h="4956" fill="none" extrusionOk="0">
                    <a:moveTo>
                      <a:pt x="2068" y="4955"/>
                    </a:moveTo>
                    <a:lnTo>
                      <a:pt x="1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1" name="Google Shape;2041;p49"/>
              <p:cNvSpPr/>
              <p:nvPr/>
            </p:nvSpPr>
            <p:spPr>
              <a:xfrm>
                <a:off x="1493450" y="1017775"/>
                <a:ext cx="43350" cy="18275"/>
              </a:xfrm>
              <a:custGeom>
                <a:avLst/>
                <a:gdLst/>
                <a:ahLst/>
                <a:cxnLst/>
                <a:rect l="l" t="t" r="r" b="b"/>
                <a:pathLst>
                  <a:path w="1734" h="731" fill="none" extrusionOk="0">
                    <a:moveTo>
                      <a:pt x="1" y="730"/>
                    </a:moveTo>
                    <a:lnTo>
                      <a:pt x="1733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2" name="Google Shape;2042;p49"/>
              <p:cNvSpPr/>
              <p:nvPr/>
            </p:nvSpPr>
            <p:spPr>
              <a:xfrm>
                <a:off x="1612000" y="1062625"/>
                <a:ext cx="775" cy="79050"/>
              </a:xfrm>
              <a:custGeom>
                <a:avLst/>
                <a:gdLst/>
                <a:ahLst/>
                <a:cxnLst/>
                <a:rect l="l" t="t" r="r" b="b"/>
                <a:pathLst>
                  <a:path w="31" h="3162" fill="none" extrusionOk="0">
                    <a:moveTo>
                      <a:pt x="0" y="3161"/>
                    </a:moveTo>
                    <a:lnTo>
                      <a:pt x="31" y="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3" name="Google Shape;2043;p49"/>
              <p:cNvSpPr/>
              <p:nvPr/>
            </p:nvSpPr>
            <p:spPr>
              <a:xfrm>
                <a:off x="1589200" y="1062625"/>
                <a:ext cx="471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886" h="1" fill="none" extrusionOk="0">
                    <a:moveTo>
                      <a:pt x="1" y="0"/>
                    </a:moveTo>
                    <a:lnTo>
                      <a:pt x="1885" y="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4" name="Google Shape;2044;p49"/>
              <p:cNvSpPr/>
              <p:nvPr/>
            </p:nvSpPr>
            <p:spPr>
              <a:xfrm>
                <a:off x="1697100" y="1121125"/>
                <a:ext cx="56275" cy="56250"/>
              </a:xfrm>
              <a:custGeom>
                <a:avLst/>
                <a:gdLst/>
                <a:ahLst/>
                <a:cxnLst/>
                <a:rect l="l" t="t" r="r" b="b"/>
                <a:pathLst>
                  <a:path w="2251" h="2250" fill="none" extrusionOk="0">
                    <a:moveTo>
                      <a:pt x="1" y="2250"/>
                    </a:moveTo>
                    <a:lnTo>
                      <a:pt x="2250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5" name="Google Shape;2045;p49"/>
              <p:cNvSpPr/>
              <p:nvPr/>
            </p:nvSpPr>
            <p:spPr>
              <a:xfrm>
                <a:off x="1736625" y="1105175"/>
                <a:ext cx="33450" cy="32700"/>
              </a:xfrm>
              <a:custGeom>
                <a:avLst/>
                <a:gdLst/>
                <a:ahLst/>
                <a:cxnLst/>
                <a:rect l="l" t="t" r="r" b="b"/>
                <a:pathLst>
                  <a:path w="1338" h="1308" fill="none" extrusionOk="0">
                    <a:moveTo>
                      <a:pt x="0" y="0"/>
                    </a:moveTo>
                    <a:lnTo>
                      <a:pt x="1338" y="1307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6" name="Google Shape;2046;p49"/>
              <p:cNvSpPr/>
              <p:nvPr/>
            </p:nvSpPr>
            <p:spPr>
              <a:xfrm>
                <a:off x="1732050" y="1262475"/>
                <a:ext cx="790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3163" h="1" fill="none" extrusionOk="0">
                    <a:moveTo>
                      <a:pt x="1" y="0"/>
                    </a:moveTo>
                    <a:lnTo>
                      <a:pt x="3162" y="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7" name="Google Shape;2047;p49"/>
              <p:cNvSpPr/>
              <p:nvPr/>
            </p:nvSpPr>
            <p:spPr>
              <a:xfrm>
                <a:off x="1811100" y="1238900"/>
                <a:ext cx="25" cy="47150"/>
              </a:xfrm>
              <a:custGeom>
                <a:avLst/>
                <a:gdLst/>
                <a:ahLst/>
                <a:cxnLst/>
                <a:rect l="l" t="t" r="r" b="b"/>
                <a:pathLst>
                  <a:path w="1" h="1886" fill="none" extrusionOk="0">
                    <a:moveTo>
                      <a:pt x="0" y="1"/>
                    </a:moveTo>
                    <a:lnTo>
                      <a:pt x="0" y="1885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8" name="Google Shape;2048;p49"/>
              <p:cNvSpPr/>
              <p:nvPr/>
            </p:nvSpPr>
            <p:spPr>
              <a:xfrm>
                <a:off x="1696350" y="1347575"/>
                <a:ext cx="56250" cy="56250"/>
              </a:xfrm>
              <a:custGeom>
                <a:avLst/>
                <a:gdLst/>
                <a:ahLst/>
                <a:cxnLst/>
                <a:rect l="l" t="t" r="r" b="b"/>
                <a:pathLst>
                  <a:path w="2250" h="2250" fill="none" extrusionOk="0">
                    <a:moveTo>
                      <a:pt x="0" y="0"/>
                    </a:moveTo>
                    <a:lnTo>
                      <a:pt x="2250" y="225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9" name="Google Shape;2049;p49"/>
              <p:cNvSpPr/>
              <p:nvPr/>
            </p:nvSpPr>
            <p:spPr>
              <a:xfrm>
                <a:off x="1735850" y="1387100"/>
                <a:ext cx="33475" cy="32700"/>
              </a:xfrm>
              <a:custGeom>
                <a:avLst/>
                <a:gdLst/>
                <a:ahLst/>
                <a:cxnLst/>
                <a:rect l="l" t="t" r="r" b="b"/>
                <a:pathLst>
                  <a:path w="1339" h="1308" fill="none" extrusionOk="0">
                    <a:moveTo>
                      <a:pt x="1338" y="0"/>
                    </a:moveTo>
                    <a:lnTo>
                      <a:pt x="1" y="1307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0" name="Google Shape;2050;p49"/>
              <p:cNvSpPr/>
              <p:nvPr/>
            </p:nvSpPr>
            <p:spPr>
              <a:xfrm>
                <a:off x="1611250" y="1382525"/>
                <a:ext cx="25" cy="79050"/>
              </a:xfrm>
              <a:custGeom>
                <a:avLst/>
                <a:gdLst/>
                <a:ahLst/>
                <a:cxnLst/>
                <a:rect l="l" t="t" r="r" b="b"/>
                <a:pathLst>
                  <a:path w="1" h="3162" fill="none" extrusionOk="0">
                    <a:moveTo>
                      <a:pt x="0" y="1"/>
                    </a:moveTo>
                    <a:lnTo>
                      <a:pt x="0" y="3162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1" name="Google Shape;2051;p49"/>
              <p:cNvSpPr/>
              <p:nvPr/>
            </p:nvSpPr>
            <p:spPr>
              <a:xfrm>
                <a:off x="1587675" y="1461550"/>
                <a:ext cx="471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886" h="1" fill="none" extrusionOk="0">
                    <a:moveTo>
                      <a:pt x="1885" y="1"/>
                    </a:moveTo>
                    <a:lnTo>
                      <a:pt x="1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2" name="Google Shape;2052;p49"/>
              <p:cNvSpPr/>
              <p:nvPr/>
            </p:nvSpPr>
            <p:spPr>
              <a:xfrm>
                <a:off x="1470650" y="1346825"/>
                <a:ext cx="55500" cy="55475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2219" fill="none" extrusionOk="0">
                    <a:moveTo>
                      <a:pt x="2220" y="0"/>
                    </a:moveTo>
                    <a:lnTo>
                      <a:pt x="1" y="2219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3" name="Google Shape;2053;p49"/>
              <p:cNvSpPr/>
              <p:nvPr/>
            </p:nvSpPr>
            <p:spPr>
              <a:xfrm>
                <a:off x="1453950" y="1385575"/>
                <a:ext cx="32700" cy="33450"/>
              </a:xfrm>
              <a:custGeom>
                <a:avLst/>
                <a:gdLst/>
                <a:ahLst/>
                <a:cxnLst/>
                <a:rect l="l" t="t" r="r" b="b"/>
                <a:pathLst>
                  <a:path w="1308" h="1338" fill="none" extrusionOk="0">
                    <a:moveTo>
                      <a:pt x="1307" y="1338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4" name="Google Shape;2054;p49"/>
              <p:cNvSpPr/>
              <p:nvPr/>
            </p:nvSpPr>
            <p:spPr>
              <a:xfrm>
                <a:off x="1412150" y="1260950"/>
                <a:ext cx="79800" cy="775"/>
              </a:xfrm>
              <a:custGeom>
                <a:avLst/>
                <a:gdLst/>
                <a:ahLst/>
                <a:cxnLst/>
                <a:rect l="l" t="t" r="r" b="b"/>
                <a:pathLst>
                  <a:path w="3192" h="31" fill="none" extrusionOk="0">
                    <a:moveTo>
                      <a:pt x="3192" y="31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5" name="Google Shape;2055;p49"/>
              <p:cNvSpPr/>
              <p:nvPr/>
            </p:nvSpPr>
            <p:spPr>
              <a:xfrm>
                <a:off x="1412150" y="1238150"/>
                <a:ext cx="25" cy="47150"/>
              </a:xfrm>
              <a:custGeom>
                <a:avLst/>
                <a:gdLst/>
                <a:ahLst/>
                <a:cxnLst/>
                <a:rect l="l" t="t" r="r" b="b"/>
                <a:pathLst>
                  <a:path w="1" h="1886" fill="none" extrusionOk="0">
                    <a:moveTo>
                      <a:pt x="0" y="1885"/>
                    </a:moveTo>
                    <a:lnTo>
                      <a:pt x="0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6" name="Google Shape;2056;p49"/>
              <p:cNvSpPr/>
              <p:nvPr/>
            </p:nvSpPr>
            <p:spPr>
              <a:xfrm>
                <a:off x="1471425" y="1120375"/>
                <a:ext cx="55500" cy="56250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2250" fill="none" extrusionOk="0">
                    <a:moveTo>
                      <a:pt x="2219" y="2249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7" name="Google Shape;2057;p49"/>
              <p:cNvSpPr/>
              <p:nvPr/>
            </p:nvSpPr>
            <p:spPr>
              <a:xfrm>
                <a:off x="1454700" y="1103650"/>
                <a:ext cx="33450" cy="33450"/>
              </a:xfrm>
              <a:custGeom>
                <a:avLst/>
                <a:gdLst/>
                <a:ahLst/>
                <a:cxnLst/>
                <a:rect l="l" t="t" r="r" b="b"/>
                <a:pathLst>
                  <a:path w="1338" h="1338" fill="none" extrusionOk="0">
                    <a:moveTo>
                      <a:pt x="1" y="1338"/>
                    </a:moveTo>
                    <a:lnTo>
                      <a:pt x="1338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8" name="Google Shape;2058;p49"/>
              <p:cNvSpPr/>
              <p:nvPr/>
            </p:nvSpPr>
            <p:spPr>
              <a:xfrm>
                <a:off x="1523850" y="1278425"/>
                <a:ext cx="64625" cy="64625"/>
              </a:xfrm>
              <a:custGeom>
                <a:avLst/>
                <a:gdLst/>
                <a:ahLst/>
                <a:cxnLst/>
                <a:rect l="l" t="t" r="r" b="b"/>
                <a:pathLst>
                  <a:path w="2585" h="2585" fill="none" extrusionOk="0">
                    <a:moveTo>
                      <a:pt x="2341" y="1733"/>
                    </a:moveTo>
                    <a:cubicBezTo>
                      <a:pt x="2098" y="2311"/>
                      <a:pt x="1429" y="2584"/>
                      <a:pt x="852" y="2341"/>
                    </a:cubicBezTo>
                    <a:cubicBezTo>
                      <a:pt x="274" y="2098"/>
                      <a:pt x="1" y="1429"/>
                      <a:pt x="244" y="852"/>
                    </a:cubicBezTo>
                    <a:cubicBezTo>
                      <a:pt x="487" y="274"/>
                      <a:pt x="1156" y="0"/>
                      <a:pt x="1733" y="244"/>
                    </a:cubicBezTo>
                    <a:cubicBezTo>
                      <a:pt x="2311" y="487"/>
                      <a:pt x="2584" y="1156"/>
                      <a:pt x="2341" y="1733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9" name="Google Shape;2059;p49"/>
              <p:cNvSpPr/>
              <p:nvPr/>
            </p:nvSpPr>
            <p:spPr>
              <a:xfrm>
                <a:off x="1536775" y="1168250"/>
                <a:ext cx="106400" cy="106400"/>
              </a:xfrm>
              <a:custGeom>
                <a:avLst/>
                <a:gdLst/>
                <a:ahLst/>
                <a:cxnLst/>
                <a:rect l="l" t="t" r="r" b="b"/>
                <a:pathLst>
                  <a:path w="4256" h="4256" fill="none" extrusionOk="0">
                    <a:moveTo>
                      <a:pt x="3830" y="2827"/>
                    </a:moveTo>
                    <a:cubicBezTo>
                      <a:pt x="3435" y="3800"/>
                      <a:pt x="2341" y="4256"/>
                      <a:pt x="1398" y="3830"/>
                    </a:cubicBezTo>
                    <a:cubicBezTo>
                      <a:pt x="456" y="3435"/>
                      <a:pt x="0" y="2341"/>
                      <a:pt x="395" y="1398"/>
                    </a:cubicBezTo>
                    <a:cubicBezTo>
                      <a:pt x="791" y="456"/>
                      <a:pt x="1885" y="0"/>
                      <a:pt x="2827" y="395"/>
                    </a:cubicBezTo>
                    <a:cubicBezTo>
                      <a:pt x="3800" y="790"/>
                      <a:pt x="4256" y="1885"/>
                      <a:pt x="3830" y="2827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0" name="Google Shape;2060;p49"/>
              <p:cNvSpPr/>
              <p:nvPr/>
            </p:nvSpPr>
            <p:spPr>
              <a:xfrm>
                <a:off x="1599850" y="1266275"/>
                <a:ext cx="88150" cy="88175"/>
              </a:xfrm>
              <a:custGeom>
                <a:avLst/>
                <a:gdLst/>
                <a:ahLst/>
                <a:cxnLst/>
                <a:rect l="l" t="t" r="r" b="b"/>
                <a:pathLst>
                  <a:path w="3526" h="3527" fill="none" extrusionOk="0">
                    <a:moveTo>
                      <a:pt x="3192" y="2341"/>
                    </a:moveTo>
                    <a:cubicBezTo>
                      <a:pt x="2857" y="3131"/>
                      <a:pt x="1945" y="3526"/>
                      <a:pt x="1186" y="3192"/>
                    </a:cubicBezTo>
                    <a:cubicBezTo>
                      <a:pt x="395" y="2857"/>
                      <a:pt x="0" y="1945"/>
                      <a:pt x="334" y="1155"/>
                    </a:cubicBezTo>
                    <a:cubicBezTo>
                      <a:pt x="669" y="395"/>
                      <a:pt x="1581" y="0"/>
                      <a:pt x="2371" y="335"/>
                    </a:cubicBezTo>
                    <a:cubicBezTo>
                      <a:pt x="3131" y="669"/>
                      <a:pt x="3526" y="1550"/>
                      <a:pt x="3192" y="234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1" name="Google Shape;2061;p49"/>
              <p:cNvSpPr/>
              <p:nvPr/>
            </p:nvSpPr>
            <p:spPr>
              <a:xfrm>
                <a:off x="1655300" y="1209275"/>
                <a:ext cx="51700" cy="50950"/>
              </a:xfrm>
              <a:custGeom>
                <a:avLst/>
                <a:gdLst/>
                <a:ahLst/>
                <a:cxnLst/>
                <a:rect l="l" t="t" r="r" b="b"/>
                <a:pathLst>
                  <a:path w="2068" h="2038" fill="none" extrusionOk="0">
                    <a:moveTo>
                      <a:pt x="1855" y="1368"/>
                    </a:moveTo>
                    <a:cubicBezTo>
                      <a:pt x="1673" y="1824"/>
                      <a:pt x="1156" y="2037"/>
                      <a:pt x="700" y="1855"/>
                    </a:cubicBezTo>
                    <a:cubicBezTo>
                      <a:pt x="214" y="1642"/>
                      <a:pt x="1" y="1125"/>
                      <a:pt x="214" y="669"/>
                    </a:cubicBezTo>
                    <a:cubicBezTo>
                      <a:pt x="396" y="213"/>
                      <a:pt x="913" y="1"/>
                      <a:pt x="1369" y="183"/>
                    </a:cubicBezTo>
                    <a:cubicBezTo>
                      <a:pt x="1855" y="365"/>
                      <a:pt x="2068" y="912"/>
                      <a:pt x="1855" y="1368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062" name="Google Shape;2062;p49"/>
          <p:cNvGrpSpPr/>
          <p:nvPr/>
        </p:nvGrpSpPr>
        <p:grpSpPr>
          <a:xfrm>
            <a:off x="6884438" y="109171"/>
            <a:ext cx="2059068" cy="2644025"/>
            <a:chOff x="6657355" y="221675"/>
            <a:chExt cx="2059068" cy="2644025"/>
          </a:xfrm>
        </p:grpSpPr>
        <p:sp>
          <p:nvSpPr>
            <p:cNvPr id="2063" name="Google Shape;2063;p49"/>
            <p:cNvSpPr/>
            <p:nvPr/>
          </p:nvSpPr>
          <p:spPr>
            <a:xfrm>
              <a:off x="6657355" y="221675"/>
              <a:ext cx="2059068" cy="2644025"/>
            </a:xfrm>
            <a:custGeom>
              <a:avLst/>
              <a:gdLst/>
              <a:ahLst/>
              <a:cxnLst/>
              <a:rect l="l" t="t" r="r" b="b"/>
              <a:pathLst>
                <a:path w="36105" h="46362" extrusionOk="0">
                  <a:moveTo>
                    <a:pt x="25664" y="1"/>
                  </a:moveTo>
                  <a:cubicBezTo>
                    <a:pt x="24812" y="1"/>
                    <a:pt x="23976" y="404"/>
                    <a:pt x="23457" y="1155"/>
                  </a:cubicBezTo>
                  <a:lnTo>
                    <a:pt x="23195" y="1535"/>
                  </a:lnTo>
                  <a:cubicBezTo>
                    <a:pt x="22784" y="2119"/>
                    <a:pt x="22627" y="2828"/>
                    <a:pt x="22752" y="3529"/>
                  </a:cubicBezTo>
                  <a:cubicBezTo>
                    <a:pt x="22339" y="3311"/>
                    <a:pt x="21885" y="3198"/>
                    <a:pt x="21423" y="3198"/>
                  </a:cubicBezTo>
                  <a:cubicBezTo>
                    <a:pt x="21254" y="3198"/>
                    <a:pt x="21084" y="3213"/>
                    <a:pt x="20915" y="3243"/>
                  </a:cubicBezTo>
                  <a:cubicBezTo>
                    <a:pt x="20159" y="3381"/>
                    <a:pt x="19504" y="3800"/>
                    <a:pt x="19074" y="4423"/>
                  </a:cubicBezTo>
                  <a:lnTo>
                    <a:pt x="18717" y="4940"/>
                  </a:lnTo>
                  <a:cubicBezTo>
                    <a:pt x="18274" y="5567"/>
                    <a:pt x="18106" y="6327"/>
                    <a:pt x="18239" y="7083"/>
                  </a:cubicBezTo>
                  <a:cubicBezTo>
                    <a:pt x="18305" y="7455"/>
                    <a:pt x="18443" y="7804"/>
                    <a:pt x="18638" y="8113"/>
                  </a:cubicBezTo>
                  <a:lnTo>
                    <a:pt x="17404" y="9884"/>
                  </a:lnTo>
                  <a:cubicBezTo>
                    <a:pt x="17330" y="9967"/>
                    <a:pt x="17263" y="10045"/>
                    <a:pt x="17213" y="10124"/>
                  </a:cubicBezTo>
                  <a:lnTo>
                    <a:pt x="16428" y="11244"/>
                  </a:lnTo>
                  <a:cubicBezTo>
                    <a:pt x="16370" y="11330"/>
                    <a:pt x="16315" y="11420"/>
                    <a:pt x="16272" y="11514"/>
                  </a:cubicBezTo>
                  <a:lnTo>
                    <a:pt x="7605" y="23954"/>
                  </a:lnTo>
                  <a:cubicBezTo>
                    <a:pt x="6246" y="25909"/>
                    <a:pt x="6328" y="28484"/>
                    <a:pt x="7636" y="30345"/>
                  </a:cubicBezTo>
                  <a:lnTo>
                    <a:pt x="7511" y="30611"/>
                  </a:lnTo>
                  <a:cubicBezTo>
                    <a:pt x="7151" y="31359"/>
                    <a:pt x="7131" y="32189"/>
                    <a:pt x="7405" y="32911"/>
                  </a:cubicBezTo>
                  <a:lnTo>
                    <a:pt x="451" y="42902"/>
                  </a:lnTo>
                  <a:cubicBezTo>
                    <a:pt x="130" y="43368"/>
                    <a:pt x="0" y="43956"/>
                    <a:pt x="102" y="44512"/>
                  </a:cubicBezTo>
                  <a:cubicBezTo>
                    <a:pt x="204" y="45076"/>
                    <a:pt x="522" y="45566"/>
                    <a:pt x="992" y="45895"/>
                  </a:cubicBezTo>
                  <a:cubicBezTo>
                    <a:pt x="1434" y="46200"/>
                    <a:pt x="1951" y="46361"/>
                    <a:pt x="2484" y="46361"/>
                  </a:cubicBezTo>
                  <a:cubicBezTo>
                    <a:pt x="2638" y="46361"/>
                    <a:pt x="2790" y="46350"/>
                    <a:pt x="2943" y="46322"/>
                  </a:cubicBezTo>
                  <a:cubicBezTo>
                    <a:pt x="3636" y="46197"/>
                    <a:pt x="4240" y="45813"/>
                    <a:pt x="4636" y="45240"/>
                  </a:cubicBezTo>
                  <a:lnTo>
                    <a:pt x="11323" y="35638"/>
                  </a:lnTo>
                  <a:cubicBezTo>
                    <a:pt x="11336" y="35638"/>
                    <a:pt x="11349" y="35638"/>
                    <a:pt x="11362" y="35638"/>
                  </a:cubicBezTo>
                  <a:cubicBezTo>
                    <a:pt x="12133" y="35638"/>
                    <a:pt x="12908" y="35307"/>
                    <a:pt x="13451" y="34741"/>
                  </a:cubicBezTo>
                  <a:lnTo>
                    <a:pt x="13651" y="34533"/>
                  </a:lnTo>
                  <a:cubicBezTo>
                    <a:pt x="14113" y="34659"/>
                    <a:pt x="14596" y="34722"/>
                    <a:pt x="15081" y="34722"/>
                  </a:cubicBezTo>
                  <a:cubicBezTo>
                    <a:pt x="15411" y="34722"/>
                    <a:pt x="15742" y="34693"/>
                    <a:pt x="16068" y="34634"/>
                  </a:cubicBezTo>
                  <a:cubicBezTo>
                    <a:pt x="17530" y="34372"/>
                    <a:pt x="18803" y="33557"/>
                    <a:pt x="19649" y="32339"/>
                  </a:cubicBezTo>
                  <a:lnTo>
                    <a:pt x="20088" y="31712"/>
                  </a:lnTo>
                  <a:cubicBezTo>
                    <a:pt x="20092" y="31708"/>
                    <a:pt x="20096" y="31700"/>
                    <a:pt x="20099" y="31696"/>
                  </a:cubicBezTo>
                  <a:lnTo>
                    <a:pt x="21471" y="29725"/>
                  </a:lnTo>
                  <a:cubicBezTo>
                    <a:pt x="21491" y="29701"/>
                    <a:pt x="21506" y="29674"/>
                    <a:pt x="21522" y="29651"/>
                  </a:cubicBezTo>
                  <a:cubicBezTo>
                    <a:pt x="21526" y="29647"/>
                    <a:pt x="21526" y="29647"/>
                    <a:pt x="21526" y="29643"/>
                  </a:cubicBezTo>
                  <a:lnTo>
                    <a:pt x="28336" y="19867"/>
                  </a:lnTo>
                  <a:cubicBezTo>
                    <a:pt x="28398" y="19801"/>
                    <a:pt x="28453" y="19730"/>
                    <a:pt x="28508" y="19652"/>
                  </a:cubicBezTo>
                  <a:lnTo>
                    <a:pt x="29284" y="18535"/>
                  </a:lnTo>
                  <a:cubicBezTo>
                    <a:pt x="29338" y="18461"/>
                    <a:pt x="29385" y="18383"/>
                    <a:pt x="29428" y="18300"/>
                  </a:cubicBezTo>
                  <a:lnTo>
                    <a:pt x="30683" y="16498"/>
                  </a:lnTo>
                  <a:cubicBezTo>
                    <a:pt x="30876" y="16541"/>
                    <a:pt x="31077" y="16561"/>
                    <a:pt x="31278" y="16561"/>
                  </a:cubicBezTo>
                  <a:cubicBezTo>
                    <a:pt x="31448" y="16561"/>
                    <a:pt x="31618" y="16546"/>
                    <a:pt x="31783" y="16518"/>
                  </a:cubicBezTo>
                  <a:cubicBezTo>
                    <a:pt x="32540" y="16384"/>
                    <a:pt x="33193" y="15961"/>
                    <a:pt x="33625" y="15338"/>
                  </a:cubicBezTo>
                  <a:lnTo>
                    <a:pt x="33993" y="14809"/>
                  </a:lnTo>
                  <a:cubicBezTo>
                    <a:pt x="34428" y="14182"/>
                    <a:pt x="34589" y="13426"/>
                    <a:pt x="34455" y="12674"/>
                  </a:cubicBezTo>
                  <a:cubicBezTo>
                    <a:pt x="34342" y="12039"/>
                    <a:pt x="34025" y="11475"/>
                    <a:pt x="33551" y="11052"/>
                  </a:cubicBezTo>
                  <a:cubicBezTo>
                    <a:pt x="34251" y="10927"/>
                    <a:pt x="34859" y="10535"/>
                    <a:pt x="35274" y="9943"/>
                  </a:cubicBezTo>
                  <a:lnTo>
                    <a:pt x="35537" y="9563"/>
                  </a:lnTo>
                  <a:cubicBezTo>
                    <a:pt x="35949" y="8976"/>
                    <a:pt x="36105" y="8258"/>
                    <a:pt x="35980" y="7553"/>
                  </a:cubicBezTo>
                  <a:cubicBezTo>
                    <a:pt x="35850" y="6848"/>
                    <a:pt x="35459" y="6236"/>
                    <a:pt x="34871" y="5826"/>
                  </a:cubicBezTo>
                  <a:lnTo>
                    <a:pt x="27188" y="477"/>
                  </a:lnTo>
                  <a:cubicBezTo>
                    <a:pt x="26722" y="155"/>
                    <a:pt x="26190" y="1"/>
                    <a:pt x="256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064" name="Google Shape;2064;p49"/>
            <p:cNvGrpSpPr/>
            <p:nvPr/>
          </p:nvGrpSpPr>
          <p:grpSpPr>
            <a:xfrm>
              <a:off x="6773261" y="340218"/>
              <a:ext cx="1827180" cy="2431077"/>
              <a:chOff x="591475" y="580850"/>
              <a:chExt cx="879975" cy="1170250"/>
            </a:xfrm>
          </p:grpSpPr>
          <p:sp>
            <p:nvSpPr>
              <p:cNvPr id="2065" name="Google Shape;2065;p49"/>
              <p:cNvSpPr/>
              <p:nvPr/>
            </p:nvSpPr>
            <p:spPr>
              <a:xfrm>
                <a:off x="760150" y="738900"/>
                <a:ext cx="601875" cy="687800"/>
              </a:xfrm>
              <a:custGeom>
                <a:avLst/>
                <a:gdLst/>
                <a:ahLst/>
                <a:cxnLst/>
                <a:rect l="l" t="t" r="r" b="b"/>
                <a:pathLst>
                  <a:path w="24075" h="27512" extrusionOk="0">
                    <a:moveTo>
                      <a:pt x="14652" y="1"/>
                    </a:moveTo>
                    <a:lnTo>
                      <a:pt x="1186" y="19302"/>
                    </a:lnTo>
                    <a:cubicBezTo>
                      <a:pt x="1" y="21034"/>
                      <a:pt x="396" y="23375"/>
                      <a:pt x="2129" y="24591"/>
                    </a:cubicBezTo>
                    <a:lnTo>
                      <a:pt x="5350" y="26840"/>
                    </a:lnTo>
                    <a:cubicBezTo>
                      <a:pt x="6014" y="27294"/>
                      <a:pt x="6767" y="27512"/>
                      <a:pt x="7512" y="27512"/>
                    </a:cubicBezTo>
                    <a:cubicBezTo>
                      <a:pt x="8711" y="27512"/>
                      <a:pt x="9889" y="26948"/>
                      <a:pt x="10639" y="25898"/>
                    </a:cubicBezTo>
                    <a:lnTo>
                      <a:pt x="24074" y="6566"/>
                    </a:lnTo>
                    <a:lnTo>
                      <a:pt x="14652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6" name="Google Shape;2066;p49"/>
              <p:cNvSpPr/>
              <p:nvPr/>
            </p:nvSpPr>
            <p:spPr>
              <a:xfrm>
                <a:off x="1056525" y="738150"/>
                <a:ext cx="305500" cy="264450"/>
              </a:xfrm>
              <a:custGeom>
                <a:avLst/>
                <a:gdLst/>
                <a:ahLst/>
                <a:cxnLst/>
                <a:rect l="l" t="t" r="r" b="b"/>
                <a:pathLst>
                  <a:path w="12220" h="10578" extrusionOk="0">
                    <a:moveTo>
                      <a:pt x="2797" y="0"/>
                    </a:moveTo>
                    <a:lnTo>
                      <a:pt x="0" y="4012"/>
                    </a:lnTo>
                    <a:lnTo>
                      <a:pt x="9453" y="10578"/>
                    </a:lnTo>
                    <a:lnTo>
                      <a:pt x="12219" y="6596"/>
                    </a:lnTo>
                    <a:lnTo>
                      <a:pt x="2797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7" name="Google Shape;2067;p49"/>
              <p:cNvSpPr/>
              <p:nvPr/>
            </p:nvSpPr>
            <p:spPr>
              <a:xfrm>
                <a:off x="1091475" y="671675"/>
                <a:ext cx="338175" cy="251500"/>
              </a:xfrm>
              <a:custGeom>
                <a:avLst/>
                <a:gdLst/>
                <a:ahLst/>
                <a:cxnLst/>
                <a:rect l="l" t="t" r="r" b="b"/>
                <a:pathLst>
                  <a:path w="13527" h="10060" extrusionOk="0">
                    <a:moveTo>
                      <a:pt x="1289" y="1"/>
                    </a:moveTo>
                    <a:cubicBezTo>
                      <a:pt x="1036" y="1"/>
                      <a:pt x="790" y="122"/>
                      <a:pt x="639" y="349"/>
                    </a:cubicBezTo>
                    <a:lnTo>
                      <a:pt x="244" y="927"/>
                    </a:lnTo>
                    <a:cubicBezTo>
                      <a:pt x="0" y="1291"/>
                      <a:pt x="92" y="1778"/>
                      <a:pt x="426" y="2021"/>
                    </a:cubicBezTo>
                    <a:lnTo>
                      <a:pt x="11764" y="9924"/>
                    </a:lnTo>
                    <a:cubicBezTo>
                      <a:pt x="11901" y="10015"/>
                      <a:pt x="12055" y="10060"/>
                      <a:pt x="12208" y="10060"/>
                    </a:cubicBezTo>
                    <a:cubicBezTo>
                      <a:pt x="12460" y="10060"/>
                      <a:pt x="12706" y="9938"/>
                      <a:pt x="12858" y="9711"/>
                    </a:cubicBezTo>
                    <a:lnTo>
                      <a:pt x="13283" y="9134"/>
                    </a:lnTo>
                    <a:cubicBezTo>
                      <a:pt x="13526" y="8799"/>
                      <a:pt x="13435" y="8282"/>
                      <a:pt x="13071" y="8039"/>
                    </a:cubicBezTo>
                    <a:lnTo>
                      <a:pt x="1733" y="136"/>
                    </a:lnTo>
                    <a:cubicBezTo>
                      <a:pt x="1596" y="45"/>
                      <a:pt x="1441" y="1"/>
                      <a:pt x="128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8" name="Google Shape;2068;p49"/>
              <p:cNvSpPr/>
              <p:nvPr/>
            </p:nvSpPr>
            <p:spPr>
              <a:xfrm>
                <a:off x="1216850" y="582800"/>
                <a:ext cx="254600" cy="188925"/>
              </a:xfrm>
              <a:custGeom>
                <a:avLst/>
                <a:gdLst/>
                <a:ahLst/>
                <a:cxnLst/>
                <a:rect l="l" t="t" r="r" b="b"/>
                <a:pathLst>
                  <a:path w="10184" h="7557" extrusionOk="0">
                    <a:moveTo>
                      <a:pt x="989" y="0"/>
                    </a:moveTo>
                    <a:cubicBezTo>
                      <a:pt x="807" y="0"/>
                      <a:pt x="618" y="88"/>
                      <a:pt x="487" y="257"/>
                    </a:cubicBezTo>
                    <a:lnTo>
                      <a:pt x="213" y="713"/>
                    </a:lnTo>
                    <a:cubicBezTo>
                      <a:pt x="1" y="956"/>
                      <a:pt x="92" y="1321"/>
                      <a:pt x="335" y="1533"/>
                    </a:cubicBezTo>
                    <a:lnTo>
                      <a:pt x="8876" y="7460"/>
                    </a:lnTo>
                    <a:cubicBezTo>
                      <a:pt x="8964" y="7527"/>
                      <a:pt x="9069" y="7557"/>
                      <a:pt x="9176" y="7557"/>
                    </a:cubicBezTo>
                    <a:cubicBezTo>
                      <a:pt x="9364" y="7557"/>
                      <a:pt x="9561" y="7463"/>
                      <a:pt x="9697" y="7308"/>
                    </a:cubicBezTo>
                    <a:lnTo>
                      <a:pt x="9970" y="6853"/>
                    </a:lnTo>
                    <a:cubicBezTo>
                      <a:pt x="10183" y="6609"/>
                      <a:pt x="10092" y="6245"/>
                      <a:pt x="9849" y="6032"/>
                    </a:cubicBezTo>
                    <a:lnTo>
                      <a:pt x="1308" y="105"/>
                    </a:lnTo>
                    <a:cubicBezTo>
                      <a:pt x="1214" y="35"/>
                      <a:pt x="1103" y="0"/>
                      <a:pt x="98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9" name="Google Shape;2069;p49"/>
              <p:cNvSpPr/>
              <p:nvPr/>
            </p:nvSpPr>
            <p:spPr>
              <a:xfrm>
                <a:off x="1235850" y="666725"/>
                <a:ext cx="136800" cy="135275"/>
              </a:xfrm>
              <a:custGeom>
                <a:avLst/>
                <a:gdLst/>
                <a:ahLst/>
                <a:cxnLst/>
                <a:rect l="l" t="t" r="r" b="b"/>
                <a:pathLst>
                  <a:path w="5472" h="5411" extrusionOk="0">
                    <a:moveTo>
                      <a:pt x="2219" y="0"/>
                    </a:moveTo>
                    <a:lnTo>
                      <a:pt x="1" y="3161"/>
                    </a:lnTo>
                    <a:lnTo>
                      <a:pt x="3253" y="5410"/>
                    </a:lnTo>
                    <a:lnTo>
                      <a:pt x="5472" y="2249"/>
                    </a:lnTo>
                    <a:lnTo>
                      <a:pt x="2219" y="0"/>
                    </a:lnTo>
                    <a:close/>
                  </a:path>
                </a:pathLst>
              </a:custGeom>
              <a:solidFill>
                <a:srgbClr val="FFC94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0" name="Google Shape;2070;p49"/>
              <p:cNvSpPr/>
              <p:nvPr/>
            </p:nvSpPr>
            <p:spPr>
              <a:xfrm>
                <a:off x="1092225" y="763225"/>
                <a:ext cx="234075" cy="214300"/>
              </a:xfrm>
              <a:custGeom>
                <a:avLst/>
                <a:gdLst/>
                <a:ahLst/>
                <a:cxnLst/>
                <a:rect l="l" t="t" r="r" b="b"/>
                <a:pathLst>
                  <a:path w="9363" h="8572" extrusionOk="0">
                    <a:moveTo>
                      <a:pt x="2797" y="0"/>
                    </a:moveTo>
                    <a:lnTo>
                      <a:pt x="1" y="4013"/>
                    </a:lnTo>
                    <a:lnTo>
                      <a:pt x="6566" y="8572"/>
                    </a:lnTo>
                    <a:lnTo>
                      <a:pt x="9363" y="4590"/>
                    </a:lnTo>
                    <a:lnTo>
                      <a:pt x="2797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1" name="Google Shape;2071;p49"/>
              <p:cNvSpPr/>
              <p:nvPr/>
            </p:nvSpPr>
            <p:spPr>
              <a:xfrm>
                <a:off x="1034475" y="838450"/>
                <a:ext cx="258400" cy="196075"/>
              </a:xfrm>
              <a:custGeom>
                <a:avLst/>
                <a:gdLst/>
                <a:ahLst/>
                <a:cxnLst/>
                <a:rect l="l" t="t" r="r" b="b"/>
                <a:pathLst>
                  <a:path w="10336" h="7843" extrusionOk="0">
                    <a:moveTo>
                      <a:pt x="852" y="0"/>
                    </a:moveTo>
                    <a:lnTo>
                      <a:pt x="1" y="1247"/>
                    </a:lnTo>
                    <a:lnTo>
                      <a:pt x="9484" y="7843"/>
                    </a:lnTo>
                    <a:lnTo>
                      <a:pt x="10335" y="6596"/>
                    </a:lnTo>
                    <a:lnTo>
                      <a:pt x="852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2" name="Google Shape;2072;p49"/>
              <p:cNvSpPr/>
              <p:nvPr/>
            </p:nvSpPr>
            <p:spPr>
              <a:xfrm>
                <a:off x="787525" y="1353650"/>
                <a:ext cx="106400" cy="98300"/>
              </a:xfrm>
              <a:custGeom>
                <a:avLst/>
                <a:gdLst/>
                <a:ahLst/>
                <a:cxnLst/>
                <a:rect l="l" t="t" r="r" b="b"/>
                <a:pathLst>
                  <a:path w="4256" h="3932" extrusionOk="0">
                    <a:moveTo>
                      <a:pt x="1034" y="1"/>
                    </a:moveTo>
                    <a:lnTo>
                      <a:pt x="182" y="1764"/>
                    </a:lnTo>
                    <a:cubicBezTo>
                      <a:pt x="0" y="2159"/>
                      <a:pt x="122" y="2615"/>
                      <a:pt x="456" y="2858"/>
                    </a:cubicBezTo>
                    <a:lnTo>
                      <a:pt x="1793" y="3770"/>
                    </a:lnTo>
                    <a:cubicBezTo>
                      <a:pt x="1942" y="3878"/>
                      <a:pt x="2115" y="3932"/>
                      <a:pt x="2287" y="3932"/>
                    </a:cubicBezTo>
                    <a:cubicBezTo>
                      <a:pt x="2503" y="3932"/>
                      <a:pt x="2719" y="3847"/>
                      <a:pt x="2888" y="3679"/>
                    </a:cubicBezTo>
                    <a:lnTo>
                      <a:pt x="4255" y="2250"/>
                    </a:lnTo>
                    <a:lnTo>
                      <a:pt x="1034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3" name="Google Shape;2073;p49"/>
              <p:cNvSpPr/>
              <p:nvPr/>
            </p:nvSpPr>
            <p:spPr>
              <a:xfrm>
                <a:off x="591475" y="1432675"/>
                <a:ext cx="229500" cy="316725"/>
              </a:xfrm>
              <a:custGeom>
                <a:avLst/>
                <a:gdLst/>
                <a:ahLst/>
                <a:cxnLst/>
                <a:rect l="l" t="t" r="r" b="b"/>
                <a:pathLst>
                  <a:path w="9180" h="12669" extrusionOk="0">
                    <a:moveTo>
                      <a:pt x="8754" y="1"/>
                    </a:moveTo>
                    <a:lnTo>
                      <a:pt x="0" y="12585"/>
                    </a:lnTo>
                    <a:cubicBezTo>
                      <a:pt x="92" y="12642"/>
                      <a:pt x="192" y="12669"/>
                      <a:pt x="292" y="12669"/>
                    </a:cubicBezTo>
                    <a:cubicBezTo>
                      <a:pt x="455" y="12669"/>
                      <a:pt x="616" y="12595"/>
                      <a:pt x="729" y="12463"/>
                    </a:cubicBezTo>
                    <a:lnTo>
                      <a:pt x="9180" y="305"/>
                    </a:lnTo>
                    <a:lnTo>
                      <a:pt x="8754" y="1"/>
                    </a:ln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4" name="Google Shape;2074;p49"/>
              <p:cNvSpPr/>
              <p:nvPr/>
            </p:nvSpPr>
            <p:spPr>
              <a:xfrm>
                <a:off x="863500" y="1301225"/>
                <a:ext cx="41825" cy="41050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642" extrusionOk="0">
                    <a:moveTo>
                      <a:pt x="821" y="0"/>
                    </a:moveTo>
                    <a:cubicBezTo>
                      <a:pt x="365" y="0"/>
                      <a:pt x="1" y="365"/>
                      <a:pt x="1" y="821"/>
                    </a:cubicBezTo>
                    <a:cubicBezTo>
                      <a:pt x="1" y="1277"/>
                      <a:pt x="365" y="1642"/>
                      <a:pt x="821" y="1642"/>
                    </a:cubicBezTo>
                    <a:cubicBezTo>
                      <a:pt x="1277" y="1642"/>
                      <a:pt x="1672" y="1277"/>
                      <a:pt x="1672" y="821"/>
                    </a:cubicBezTo>
                    <a:cubicBezTo>
                      <a:pt x="1672" y="365"/>
                      <a:pt x="1277" y="0"/>
                      <a:pt x="82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5" name="Google Shape;2075;p49"/>
              <p:cNvSpPr/>
              <p:nvPr/>
            </p:nvSpPr>
            <p:spPr>
              <a:xfrm>
                <a:off x="873375" y="1159125"/>
                <a:ext cx="41825" cy="41825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673" extrusionOk="0">
                    <a:moveTo>
                      <a:pt x="821" y="0"/>
                    </a:moveTo>
                    <a:cubicBezTo>
                      <a:pt x="366" y="0"/>
                      <a:pt x="1" y="396"/>
                      <a:pt x="1" y="851"/>
                    </a:cubicBezTo>
                    <a:cubicBezTo>
                      <a:pt x="1" y="1307"/>
                      <a:pt x="366" y="1672"/>
                      <a:pt x="821" y="1672"/>
                    </a:cubicBezTo>
                    <a:cubicBezTo>
                      <a:pt x="1277" y="1672"/>
                      <a:pt x="1673" y="1307"/>
                      <a:pt x="1673" y="851"/>
                    </a:cubicBezTo>
                    <a:cubicBezTo>
                      <a:pt x="1673" y="396"/>
                      <a:pt x="1277" y="0"/>
                      <a:pt x="82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6" name="Google Shape;2076;p49"/>
              <p:cNvSpPr/>
              <p:nvPr/>
            </p:nvSpPr>
            <p:spPr>
              <a:xfrm>
                <a:off x="969900" y="1180400"/>
                <a:ext cx="21300" cy="20550"/>
              </a:xfrm>
              <a:custGeom>
                <a:avLst/>
                <a:gdLst/>
                <a:ahLst/>
                <a:cxnLst/>
                <a:rect l="l" t="t" r="r" b="b"/>
                <a:pathLst>
                  <a:path w="852" h="822" extrusionOk="0">
                    <a:moveTo>
                      <a:pt x="426" y="0"/>
                    </a:moveTo>
                    <a:cubicBezTo>
                      <a:pt x="182" y="0"/>
                      <a:pt x="0" y="183"/>
                      <a:pt x="0" y="426"/>
                    </a:cubicBezTo>
                    <a:cubicBezTo>
                      <a:pt x="0" y="639"/>
                      <a:pt x="182" y="821"/>
                      <a:pt x="426" y="821"/>
                    </a:cubicBezTo>
                    <a:cubicBezTo>
                      <a:pt x="669" y="821"/>
                      <a:pt x="851" y="639"/>
                      <a:pt x="851" y="426"/>
                    </a:cubicBezTo>
                    <a:cubicBezTo>
                      <a:pt x="851" y="183"/>
                      <a:pt x="669" y="0"/>
                      <a:pt x="42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7" name="Google Shape;2077;p49"/>
              <p:cNvSpPr/>
              <p:nvPr/>
            </p:nvSpPr>
            <p:spPr>
              <a:xfrm>
                <a:off x="980525" y="1042850"/>
                <a:ext cx="20550" cy="20550"/>
              </a:xfrm>
              <a:custGeom>
                <a:avLst/>
                <a:gdLst/>
                <a:ahLst/>
                <a:cxnLst/>
                <a:rect l="l" t="t" r="r" b="b"/>
                <a:pathLst>
                  <a:path w="822" h="822" extrusionOk="0">
                    <a:moveTo>
                      <a:pt x="426" y="1"/>
                    </a:moveTo>
                    <a:cubicBezTo>
                      <a:pt x="183" y="1"/>
                      <a:pt x="1" y="183"/>
                      <a:pt x="1" y="396"/>
                    </a:cubicBezTo>
                    <a:cubicBezTo>
                      <a:pt x="1" y="639"/>
                      <a:pt x="183" y="822"/>
                      <a:pt x="426" y="822"/>
                    </a:cubicBezTo>
                    <a:cubicBezTo>
                      <a:pt x="639" y="822"/>
                      <a:pt x="821" y="639"/>
                      <a:pt x="821" y="396"/>
                    </a:cubicBezTo>
                    <a:cubicBezTo>
                      <a:pt x="821" y="183"/>
                      <a:pt x="639" y="1"/>
                      <a:pt x="42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8" name="Google Shape;2078;p49"/>
              <p:cNvSpPr/>
              <p:nvPr/>
            </p:nvSpPr>
            <p:spPr>
              <a:xfrm>
                <a:off x="831600" y="1234350"/>
                <a:ext cx="20525" cy="21300"/>
              </a:xfrm>
              <a:custGeom>
                <a:avLst/>
                <a:gdLst/>
                <a:ahLst/>
                <a:cxnLst/>
                <a:rect l="l" t="t" r="r" b="b"/>
                <a:pathLst>
                  <a:path w="821" h="852" extrusionOk="0">
                    <a:moveTo>
                      <a:pt x="426" y="1"/>
                    </a:moveTo>
                    <a:cubicBezTo>
                      <a:pt x="182" y="1"/>
                      <a:pt x="0" y="183"/>
                      <a:pt x="0" y="426"/>
                    </a:cubicBezTo>
                    <a:cubicBezTo>
                      <a:pt x="0" y="669"/>
                      <a:pt x="182" y="852"/>
                      <a:pt x="426" y="852"/>
                    </a:cubicBezTo>
                    <a:cubicBezTo>
                      <a:pt x="638" y="852"/>
                      <a:pt x="821" y="669"/>
                      <a:pt x="821" y="426"/>
                    </a:cubicBezTo>
                    <a:cubicBezTo>
                      <a:pt x="821" y="183"/>
                      <a:pt x="638" y="1"/>
                      <a:pt x="42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9" name="Google Shape;2079;p49"/>
              <p:cNvSpPr/>
              <p:nvPr/>
            </p:nvSpPr>
            <p:spPr>
              <a:xfrm>
                <a:off x="1037525" y="1052750"/>
                <a:ext cx="41825" cy="41800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672" extrusionOk="0">
                    <a:moveTo>
                      <a:pt x="821" y="0"/>
                    </a:moveTo>
                    <a:cubicBezTo>
                      <a:pt x="365" y="0"/>
                      <a:pt x="0" y="395"/>
                      <a:pt x="0" y="851"/>
                    </a:cubicBezTo>
                    <a:cubicBezTo>
                      <a:pt x="0" y="1277"/>
                      <a:pt x="365" y="1672"/>
                      <a:pt x="821" y="1672"/>
                    </a:cubicBezTo>
                    <a:cubicBezTo>
                      <a:pt x="1277" y="1672"/>
                      <a:pt x="1672" y="1307"/>
                      <a:pt x="1672" y="851"/>
                    </a:cubicBezTo>
                    <a:cubicBezTo>
                      <a:pt x="1672" y="395"/>
                      <a:pt x="1277" y="0"/>
                      <a:pt x="82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0" name="Google Shape;2080;p49"/>
              <p:cNvSpPr/>
              <p:nvPr/>
            </p:nvSpPr>
            <p:spPr>
              <a:xfrm>
                <a:off x="1028400" y="948625"/>
                <a:ext cx="41050" cy="41825"/>
              </a:xfrm>
              <a:custGeom>
                <a:avLst/>
                <a:gdLst/>
                <a:ahLst/>
                <a:cxnLst/>
                <a:rect l="l" t="t" r="r" b="b"/>
                <a:pathLst>
                  <a:path w="1642" h="1673" extrusionOk="0">
                    <a:moveTo>
                      <a:pt x="821" y="1"/>
                    </a:moveTo>
                    <a:cubicBezTo>
                      <a:pt x="365" y="1"/>
                      <a:pt x="1" y="366"/>
                      <a:pt x="1" y="821"/>
                    </a:cubicBezTo>
                    <a:cubicBezTo>
                      <a:pt x="1" y="1277"/>
                      <a:pt x="365" y="1673"/>
                      <a:pt x="821" y="1673"/>
                    </a:cubicBezTo>
                    <a:cubicBezTo>
                      <a:pt x="1277" y="1673"/>
                      <a:pt x="1642" y="1277"/>
                      <a:pt x="1642" y="821"/>
                    </a:cubicBezTo>
                    <a:cubicBezTo>
                      <a:pt x="1642" y="366"/>
                      <a:pt x="1277" y="1"/>
                      <a:pt x="82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1" name="Google Shape;2081;p49"/>
              <p:cNvSpPr/>
              <p:nvPr/>
            </p:nvSpPr>
            <p:spPr>
              <a:xfrm>
                <a:off x="760150" y="738900"/>
                <a:ext cx="601875" cy="700650"/>
              </a:xfrm>
              <a:custGeom>
                <a:avLst/>
                <a:gdLst/>
                <a:ahLst/>
                <a:cxnLst/>
                <a:rect l="l" t="t" r="r" b="b"/>
                <a:pathLst>
                  <a:path w="24075" h="28026" fill="none" extrusionOk="0">
                    <a:moveTo>
                      <a:pt x="14652" y="1"/>
                    </a:moveTo>
                    <a:lnTo>
                      <a:pt x="24074" y="6566"/>
                    </a:lnTo>
                    <a:lnTo>
                      <a:pt x="10639" y="25898"/>
                    </a:lnTo>
                    <a:cubicBezTo>
                      <a:pt x="9424" y="27600"/>
                      <a:pt x="7083" y="28025"/>
                      <a:pt x="5350" y="26840"/>
                    </a:cubicBezTo>
                    <a:lnTo>
                      <a:pt x="2129" y="24591"/>
                    </a:lnTo>
                    <a:cubicBezTo>
                      <a:pt x="396" y="23375"/>
                      <a:pt x="1" y="21034"/>
                      <a:pt x="1186" y="19302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2" name="Google Shape;2082;p49"/>
              <p:cNvSpPr/>
              <p:nvPr/>
            </p:nvSpPr>
            <p:spPr>
              <a:xfrm>
                <a:off x="1091475" y="669000"/>
                <a:ext cx="338175" cy="256850"/>
              </a:xfrm>
              <a:custGeom>
                <a:avLst/>
                <a:gdLst/>
                <a:ahLst/>
                <a:cxnLst/>
                <a:rect l="l" t="t" r="r" b="b"/>
                <a:pathLst>
                  <a:path w="13527" h="10274" fill="none" extrusionOk="0">
                    <a:moveTo>
                      <a:pt x="1733" y="243"/>
                    </a:moveTo>
                    <a:lnTo>
                      <a:pt x="13071" y="8146"/>
                    </a:lnTo>
                    <a:cubicBezTo>
                      <a:pt x="13435" y="8389"/>
                      <a:pt x="13526" y="8906"/>
                      <a:pt x="13283" y="9241"/>
                    </a:cubicBezTo>
                    <a:lnTo>
                      <a:pt x="12858" y="9818"/>
                    </a:lnTo>
                    <a:cubicBezTo>
                      <a:pt x="12615" y="10183"/>
                      <a:pt x="12128" y="10274"/>
                      <a:pt x="11764" y="10031"/>
                    </a:cubicBezTo>
                    <a:lnTo>
                      <a:pt x="426" y="2128"/>
                    </a:lnTo>
                    <a:cubicBezTo>
                      <a:pt x="92" y="1885"/>
                      <a:pt x="0" y="1398"/>
                      <a:pt x="244" y="1034"/>
                    </a:cubicBezTo>
                    <a:lnTo>
                      <a:pt x="639" y="456"/>
                    </a:lnTo>
                    <a:cubicBezTo>
                      <a:pt x="882" y="91"/>
                      <a:pt x="1368" y="0"/>
                      <a:pt x="1733" y="243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3" name="Google Shape;2083;p49"/>
              <p:cNvSpPr/>
              <p:nvPr/>
            </p:nvSpPr>
            <p:spPr>
              <a:xfrm>
                <a:off x="1216850" y="580850"/>
                <a:ext cx="254600" cy="193025"/>
              </a:xfrm>
              <a:custGeom>
                <a:avLst/>
                <a:gdLst/>
                <a:ahLst/>
                <a:cxnLst/>
                <a:rect l="l" t="t" r="r" b="b"/>
                <a:pathLst>
                  <a:path w="10184" h="7721" fill="none" extrusionOk="0">
                    <a:moveTo>
                      <a:pt x="1308" y="183"/>
                    </a:moveTo>
                    <a:lnTo>
                      <a:pt x="9849" y="6110"/>
                    </a:lnTo>
                    <a:cubicBezTo>
                      <a:pt x="10092" y="6323"/>
                      <a:pt x="10183" y="6687"/>
                      <a:pt x="9970" y="6931"/>
                    </a:cubicBezTo>
                    <a:lnTo>
                      <a:pt x="9697" y="7386"/>
                    </a:lnTo>
                    <a:cubicBezTo>
                      <a:pt x="9484" y="7630"/>
                      <a:pt x="9119" y="7721"/>
                      <a:pt x="8876" y="7538"/>
                    </a:cubicBezTo>
                    <a:lnTo>
                      <a:pt x="335" y="1611"/>
                    </a:lnTo>
                    <a:cubicBezTo>
                      <a:pt x="92" y="1399"/>
                      <a:pt x="1" y="1034"/>
                      <a:pt x="213" y="791"/>
                    </a:cubicBezTo>
                    <a:lnTo>
                      <a:pt x="487" y="335"/>
                    </a:lnTo>
                    <a:cubicBezTo>
                      <a:pt x="700" y="61"/>
                      <a:pt x="1065" y="0"/>
                      <a:pt x="1308" y="183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4" name="Google Shape;2084;p49"/>
              <p:cNvSpPr/>
              <p:nvPr/>
            </p:nvSpPr>
            <p:spPr>
              <a:xfrm>
                <a:off x="1235850" y="666725"/>
                <a:ext cx="136800" cy="135275"/>
              </a:xfrm>
              <a:custGeom>
                <a:avLst/>
                <a:gdLst/>
                <a:ahLst/>
                <a:cxnLst/>
                <a:rect l="l" t="t" r="r" b="b"/>
                <a:pathLst>
                  <a:path w="5472" h="5411" fill="none" extrusionOk="0">
                    <a:moveTo>
                      <a:pt x="3253" y="5410"/>
                    </a:moveTo>
                    <a:lnTo>
                      <a:pt x="1" y="3161"/>
                    </a:lnTo>
                    <a:lnTo>
                      <a:pt x="2219" y="0"/>
                    </a:lnTo>
                    <a:lnTo>
                      <a:pt x="5472" y="2249"/>
                    </a:ln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5" name="Google Shape;2085;p49"/>
              <p:cNvSpPr/>
              <p:nvPr/>
            </p:nvSpPr>
            <p:spPr>
              <a:xfrm>
                <a:off x="1092225" y="763225"/>
                <a:ext cx="234075" cy="214300"/>
              </a:xfrm>
              <a:custGeom>
                <a:avLst/>
                <a:gdLst/>
                <a:ahLst/>
                <a:cxnLst/>
                <a:rect l="l" t="t" r="r" b="b"/>
                <a:pathLst>
                  <a:path w="9363" h="8572" fill="none" extrusionOk="0">
                    <a:moveTo>
                      <a:pt x="6566" y="8572"/>
                    </a:moveTo>
                    <a:lnTo>
                      <a:pt x="1" y="4013"/>
                    </a:lnTo>
                    <a:lnTo>
                      <a:pt x="2797" y="0"/>
                    </a:lnTo>
                    <a:lnTo>
                      <a:pt x="9363" y="4590"/>
                    </a:ln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6" name="Google Shape;2086;p49"/>
              <p:cNvSpPr/>
              <p:nvPr/>
            </p:nvSpPr>
            <p:spPr>
              <a:xfrm>
                <a:off x="1034475" y="838450"/>
                <a:ext cx="258400" cy="196075"/>
              </a:xfrm>
              <a:custGeom>
                <a:avLst/>
                <a:gdLst/>
                <a:ahLst/>
                <a:cxnLst/>
                <a:rect l="l" t="t" r="r" b="b"/>
                <a:pathLst>
                  <a:path w="10336" h="7843" fill="none" extrusionOk="0">
                    <a:moveTo>
                      <a:pt x="9484" y="7843"/>
                    </a:moveTo>
                    <a:lnTo>
                      <a:pt x="1" y="1247"/>
                    </a:lnTo>
                    <a:lnTo>
                      <a:pt x="852" y="0"/>
                    </a:lnTo>
                    <a:lnTo>
                      <a:pt x="10335" y="6596"/>
                    </a:ln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7" name="Google Shape;2087;p49"/>
              <p:cNvSpPr/>
              <p:nvPr/>
            </p:nvSpPr>
            <p:spPr>
              <a:xfrm>
                <a:off x="964575" y="1317175"/>
                <a:ext cx="73725" cy="50950"/>
              </a:xfrm>
              <a:custGeom>
                <a:avLst/>
                <a:gdLst/>
                <a:ahLst/>
                <a:cxnLst/>
                <a:rect l="l" t="t" r="r" b="b"/>
                <a:pathLst>
                  <a:path w="2949" h="2038" fill="none" extrusionOk="0">
                    <a:moveTo>
                      <a:pt x="2949" y="2037"/>
                    </a:moveTo>
                    <a:lnTo>
                      <a:pt x="0" y="1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8" name="Google Shape;2088;p49"/>
              <p:cNvSpPr/>
              <p:nvPr/>
            </p:nvSpPr>
            <p:spPr>
              <a:xfrm>
                <a:off x="1003325" y="1260950"/>
                <a:ext cx="73725" cy="51700"/>
              </a:xfrm>
              <a:custGeom>
                <a:avLst/>
                <a:gdLst/>
                <a:ahLst/>
                <a:cxnLst/>
                <a:rect l="l" t="t" r="r" b="b"/>
                <a:pathLst>
                  <a:path w="2949" h="2068" fill="none" extrusionOk="0">
                    <a:moveTo>
                      <a:pt x="2949" y="2067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9" name="Google Shape;2089;p49"/>
              <p:cNvSpPr/>
              <p:nvPr/>
            </p:nvSpPr>
            <p:spPr>
              <a:xfrm>
                <a:off x="1042075" y="1205475"/>
                <a:ext cx="73750" cy="50950"/>
              </a:xfrm>
              <a:custGeom>
                <a:avLst/>
                <a:gdLst/>
                <a:ahLst/>
                <a:cxnLst/>
                <a:rect l="l" t="t" r="r" b="b"/>
                <a:pathLst>
                  <a:path w="2950" h="2038" fill="none" extrusionOk="0">
                    <a:moveTo>
                      <a:pt x="2949" y="2037"/>
                    </a:moveTo>
                    <a:lnTo>
                      <a:pt x="1" y="1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0" name="Google Shape;2090;p49"/>
              <p:cNvSpPr/>
              <p:nvPr/>
            </p:nvSpPr>
            <p:spPr>
              <a:xfrm>
                <a:off x="1080825" y="1149250"/>
                <a:ext cx="73750" cy="51700"/>
              </a:xfrm>
              <a:custGeom>
                <a:avLst/>
                <a:gdLst/>
                <a:ahLst/>
                <a:cxnLst/>
                <a:rect l="l" t="t" r="r" b="b"/>
                <a:pathLst>
                  <a:path w="2950" h="2068" fill="none" extrusionOk="0">
                    <a:moveTo>
                      <a:pt x="2949" y="2067"/>
                    </a:moveTo>
                    <a:lnTo>
                      <a:pt x="1" y="0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1" name="Google Shape;2091;p49"/>
              <p:cNvSpPr/>
              <p:nvPr/>
            </p:nvSpPr>
            <p:spPr>
              <a:xfrm>
                <a:off x="1119600" y="1093775"/>
                <a:ext cx="73725" cy="51700"/>
              </a:xfrm>
              <a:custGeom>
                <a:avLst/>
                <a:gdLst/>
                <a:ahLst/>
                <a:cxnLst/>
                <a:rect l="l" t="t" r="r" b="b"/>
                <a:pathLst>
                  <a:path w="2949" h="2068" fill="none" extrusionOk="0">
                    <a:moveTo>
                      <a:pt x="2948" y="2067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2" name="Google Shape;2092;p49"/>
              <p:cNvSpPr/>
              <p:nvPr/>
            </p:nvSpPr>
            <p:spPr>
              <a:xfrm>
                <a:off x="1158350" y="1038300"/>
                <a:ext cx="73725" cy="50925"/>
              </a:xfrm>
              <a:custGeom>
                <a:avLst/>
                <a:gdLst/>
                <a:ahLst/>
                <a:cxnLst/>
                <a:rect l="l" t="t" r="r" b="b"/>
                <a:pathLst>
                  <a:path w="2949" h="2037" fill="none" extrusionOk="0">
                    <a:moveTo>
                      <a:pt x="2949" y="2037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3" name="Google Shape;2093;p49"/>
              <p:cNvSpPr/>
              <p:nvPr/>
            </p:nvSpPr>
            <p:spPr>
              <a:xfrm>
                <a:off x="787525" y="1353650"/>
                <a:ext cx="106400" cy="100325"/>
              </a:xfrm>
              <a:custGeom>
                <a:avLst/>
                <a:gdLst/>
                <a:ahLst/>
                <a:cxnLst/>
                <a:rect l="l" t="t" r="r" b="b"/>
                <a:pathLst>
                  <a:path w="4256" h="4013" fill="none" extrusionOk="0">
                    <a:moveTo>
                      <a:pt x="1034" y="1"/>
                    </a:moveTo>
                    <a:lnTo>
                      <a:pt x="4255" y="2250"/>
                    </a:lnTo>
                    <a:lnTo>
                      <a:pt x="2888" y="3679"/>
                    </a:lnTo>
                    <a:cubicBezTo>
                      <a:pt x="2584" y="3982"/>
                      <a:pt x="2128" y="4013"/>
                      <a:pt x="1793" y="3770"/>
                    </a:cubicBezTo>
                    <a:lnTo>
                      <a:pt x="456" y="2858"/>
                    </a:lnTo>
                    <a:cubicBezTo>
                      <a:pt x="122" y="2615"/>
                      <a:pt x="0" y="2159"/>
                      <a:pt x="182" y="1764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4" name="Google Shape;2094;p49"/>
              <p:cNvSpPr/>
              <p:nvPr/>
            </p:nvSpPr>
            <p:spPr>
              <a:xfrm>
                <a:off x="591475" y="1432675"/>
                <a:ext cx="229500" cy="318425"/>
              </a:xfrm>
              <a:custGeom>
                <a:avLst/>
                <a:gdLst/>
                <a:ahLst/>
                <a:cxnLst/>
                <a:rect l="l" t="t" r="r" b="b"/>
                <a:pathLst>
                  <a:path w="9180" h="12737" fill="none" extrusionOk="0">
                    <a:moveTo>
                      <a:pt x="8754" y="1"/>
                    </a:moveTo>
                    <a:lnTo>
                      <a:pt x="9180" y="305"/>
                    </a:lnTo>
                    <a:lnTo>
                      <a:pt x="729" y="12463"/>
                    </a:lnTo>
                    <a:cubicBezTo>
                      <a:pt x="547" y="12676"/>
                      <a:pt x="243" y="12737"/>
                      <a:pt x="0" y="12585"/>
                    </a:cubicBezTo>
                    <a:lnTo>
                      <a:pt x="0" y="12585"/>
                    </a:ln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5" name="Google Shape;2095;p49"/>
              <p:cNvSpPr/>
              <p:nvPr/>
            </p:nvSpPr>
            <p:spPr>
              <a:xfrm>
                <a:off x="863500" y="1301225"/>
                <a:ext cx="41825" cy="41050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642" fill="none" extrusionOk="0">
                    <a:moveTo>
                      <a:pt x="1672" y="821"/>
                    </a:moveTo>
                    <a:cubicBezTo>
                      <a:pt x="1672" y="1277"/>
                      <a:pt x="1277" y="1642"/>
                      <a:pt x="821" y="1642"/>
                    </a:cubicBezTo>
                    <a:cubicBezTo>
                      <a:pt x="365" y="1642"/>
                      <a:pt x="1" y="1277"/>
                      <a:pt x="1" y="821"/>
                    </a:cubicBezTo>
                    <a:cubicBezTo>
                      <a:pt x="1" y="365"/>
                      <a:pt x="365" y="0"/>
                      <a:pt x="821" y="0"/>
                    </a:cubicBezTo>
                    <a:cubicBezTo>
                      <a:pt x="1277" y="0"/>
                      <a:pt x="1672" y="365"/>
                      <a:pt x="1672" y="821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6" name="Google Shape;2096;p49"/>
              <p:cNvSpPr/>
              <p:nvPr/>
            </p:nvSpPr>
            <p:spPr>
              <a:xfrm>
                <a:off x="873375" y="1159125"/>
                <a:ext cx="41825" cy="41825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673" fill="none" extrusionOk="0">
                    <a:moveTo>
                      <a:pt x="1673" y="851"/>
                    </a:moveTo>
                    <a:cubicBezTo>
                      <a:pt x="1673" y="1307"/>
                      <a:pt x="1277" y="1672"/>
                      <a:pt x="821" y="1672"/>
                    </a:cubicBezTo>
                    <a:cubicBezTo>
                      <a:pt x="366" y="1672"/>
                      <a:pt x="1" y="1307"/>
                      <a:pt x="1" y="851"/>
                    </a:cubicBezTo>
                    <a:cubicBezTo>
                      <a:pt x="1" y="396"/>
                      <a:pt x="366" y="0"/>
                      <a:pt x="821" y="0"/>
                    </a:cubicBezTo>
                    <a:cubicBezTo>
                      <a:pt x="1277" y="0"/>
                      <a:pt x="1673" y="396"/>
                      <a:pt x="1673" y="851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7" name="Google Shape;2097;p49"/>
              <p:cNvSpPr/>
              <p:nvPr/>
            </p:nvSpPr>
            <p:spPr>
              <a:xfrm>
                <a:off x="969900" y="1180400"/>
                <a:ext cx="21300" cy="20550"/>
              </a:xfrm>
              <a:custGeom>
                <a:avLst/>
                <a:gdLst/>
                <a:ahLst/>
                <a:cxnLst/>
                <a:rect l="l" t="t" r="r" b="b"/>
                <a:pathLst>
                  <a:path w="852" h="822" fill="none" extrusionOk="0">
                    <a:moveTo>
                      <a:pt x="851" y="426"/>
                    </a:moveTo>
                    <a:cubicBezTo>
                      <a:pt x="851" y="639"/>
                      <a:pt x="669" y="821"/>
                      <a:pt x="426" y="821"/>
                    </a:cubicBezTo>
                    <a:cubicBezTo>
                      <a:pt x="182" y="821"/>
                      <a:pt x="0" y="639"/>
                      <a:pt x="0" y="426"/>
                    </a:cubicBezTo>
                    <a:cubicBezTo>
                      <a:pt x="0" y="183"/>
                      <a:pt x="182" y="0"/>
                      <a:pt x="426" y="0"/>
                    </a:cubicBezTo>
                    <a:cubicBezTo>
                      <a:pt x="669" y="0"/>
                      <a:pt x="851" y="183"/>
                      <a:pt x="851" y="426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8" name="Google Shape;2098;p49"/>
              <p:cNvSpPr/>
              <p:nvPr/>
            </p:nvSpPr>
            <p:spPr>
              <a:xfrm>
                <a:off x="980525" y="1042850"/>
                <a:ext cx="20550" cy="20550"/>
              </a:xfrm>
              <a:custGeom>
                <a:avLst/>
                <a:gdLst/>
                <a:ahLst/>
                <a:cxnLst/>
                <a:rect l="l" t="t" r="r" b="b"/>
                <a:pathLst>
                  <a:path w="822" h="822" fill="none" extrusionOk="0">
                    <a:moveTo>
                      <a:pt x="821" y="396"/>
                    </a:moveTo>
                    <a:cubicBezTo>
                      <a:pt x="821" y="639"/>
                      <a:pt x="639" y="822"/>
                      <a:pt x="426" y="822"/>
                    </a:cubicBezTo>
                    <a:cubicBezTo>
                      <a:pt x="183" y="822"/>
                      <a:pt x="1" y="639"/>
                      <a:pt x="1" y="396"/>
                    </a:cubicBezTo>
                    <a:cubicBezTo>
                      <a:pt x="1" y="183"/>
                      <a:pt x="183" y="1"/>
                      <a:pt x="426" y="1"/>
                    </a:cubicBezTo>
                    <a:cubicBezTo>
                      <a:pt x="639" y="1"/>
                      <a:pt x="821" y="183"/>
                      <a:pt x="821" y="396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9" name="Google Shape;2099;p49"/>
              <p:cNvSpPr/>
              <p:nvPr/>
            </p:nvSpPr>
            <p:spPr>
              <a:xfrm>
                <a:off x="831600" y="1234350"/>
                <a:ext cx="20525" cy="21300"/>
              </a:xfrm>
              <a:custGeom>
                <a:avLst/>
                <a:gdLst/>
                <a:ahLst/>
                <a:cxnLst/>
                <a:rect l="l" t="t" r="r" b="b"/>
                <a:pathLst>
                  <a:path w="821" h="852" fill="none" extrusionOk="0">
                    <a:moveTo>
                      <a:pt x="821" y="426"/>
                    </a:moveTo>
                    <a:cubicBezTo>
                      <a:pt x="821" y="669"/>
                      <a:pt x="638" y="852"/>
                      <a:pt x="426" y="852"/>
                    </a:cubicBezTo>
                    <a:cubicBezTo>
                      <a:pt x="182" y="852"/>
                      <a:pt x="0" y="669"/>
                      <a:pt x="0" y="426"/>
                    </a:cubicBezTo>
                    <a:cubicBezTo>
                      <a:pt x="0" y="183"/>
                      <a:pt x="182" y="1"/>
                      <a:pt x="426" y="1"/>
                    </a:cubicBezTo>
                    <a:cubicBezTo>
                      <a:pt x="638" y="1"/>
                      <a:pt x="821" y="183"/>
                      <a:pt x="821" y="426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0" name="Google Shape;2100;p49"/>
              <p:cNvSpPr/>
              <p:nvPr/>
            </p:nvSpPr>
            <p:spPr>
              <a:xfrm>
                <a:off x="1037525" y="1052750"/>
                <a:ext cx="41825" cy="41800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672" fill="none" extrusionOk="0">
                    <a:moveTo>
                      <a:pt x="1672" y="851"/>
                    </a:moveTo>
                    <a:cubicBezTo>
                      <a:pt x="1672" y="1307"/>
                      <a:pt x="1277" y="1672"/>
                      <a:pt x="821" y="1672"/>
                    </a:cubicBezTo>
                    <a:cubicBezTo>
                      <a:pt x="365" y="1672"/>
                      <a:pt x="0" y="1277"/>
                      <a:pt x="0" y="851"/>
                    </a:cubicBezTo>
                    <a:cubicBezTo>
                      <a:pt x="0" y="395"/>
                      <a:pt x="365" y="0"/>
                      <a:pt x="821" y="0"/>
                    </a:cubicBezTo>
                    <a:cubicBezTo>
                      <a:pt x="1277" y="0"/>
                      <a:pt x="1672" y="395"/>
                      <a:pt x="1672" y="851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1" name="Google Shape;2101;p49"/>
              <p:cNvSpPr/>
              <p:nvPr/>
            </p:nvSpPr>
            <p:spPr>
              <a:xfrm>
                <a:off x="1028400" y="948625"/>
                <a:ext cx="41050" cy="41825"/>
              </a:xfrm>
              <a:custGeom>
                <a:avLst/>
                <a:gdLst/>
                <a:ahLst/>
                <a:cxnLst/>
                <a:rect l="l" t="t" r="r" b="b"/>
                <a:pathLst>
                  <a:path w="1642" h="1673" fill="none" extrusionOk="0">
                    <a:moveTo>
                      <a:pt x="1642" y="821"/>
                    </a:moveTo>
                    <a:cubicBezTo>
                      <a:pt x="1642" y="1277"/>
                      <a:pt x="1277" y="1673"/>
                      <a:pt x="821" y="1673"/>
                    </a:cubicBezTo>
                    <a:cubicBezTo>
                      <a:pt x="365" y="1673"/>
                      <a:pt x="1" y="1277"/>
                      <a:pt x="1" y="821"/>
                    </a:cubicBezTo>
                    <a:cubicBezTo>
                      <a:pt x="1" y="366"/>
                      <a:pt x="365" y="1"/>
                      <a:pt x="821" y="1"/>
                    </a:cubicBezTo>
                    <a:cubicBezTo>
                      <a:pt x="1277" y="1"/>
                      <a:pt x="1642" y="366"/>
                      <a:pt x="1642" y="821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085510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>
            <a:alpha val="40000"/>
          </a:schemeClr>
        </a:solidFill>
        <a:effectLst/>
      </p:bgPr>
    </p:bg>
    <p:spTree>
      <p:nvGrpSpPr>
        <p:cNvPr id="1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9" name="Google Shape;1859;p4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tx1"/>
                </a:solidFill>
              </a:rPr>
              <a:t>States with Highest Confirmed Cases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100" y="367629"/>
            <a:ext cx="5996420" cy="4797136"/>
          </a:xfrm>
          <a:prstGeom prst="rect">
            <a:avLst/>
          </a:prstGeom>
        </p:spPr>
      </p:pic>
      <p:sp>
        <p:nvSpPr>
          <p:cNvPr id="25" name="Google Shape;1545;p44"/>
          <p:cNvSpPr txBox="1"/>
          <p:nvPr/>
        </p:nvSpPr>
        <p:spPr>
          <a:xfrm>
            <a:off x="6427210" y="2075481"/>
            <a:ext cx="2286000" cy="1338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ctr" anchorCtr="0">
            <a:noAutofit/>
          </a:bodyPr>
          <a:lstStyle/>
          <a:p>
            <a:pPr lvl="0"/>
            <a:r>
              <a:rPr lang="en-US" dirty="0">
                <a:solidFill>
                  <a:schemeClr val="tx1"/>
                </a:solidFill>
                <a:latin typeface="Poppins"/>
                <a:ea typeface="Poppins"/>
                <a:cs typeface="Poppins"/>
                <a:sym typeface="Poppins"/>
              </a:rPr>
              <a:t>This plot shows that Lagos is by far the state with the highest number of confirmed cases.</a:t>
            </a:r>
            <a:endParaRPr dirty="0">
              <a:solidFill>
                <a:schemeClr val="tx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32979681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>
            <a:alpha val="40000"/>
          </a:schemeClr>
        </a:solidFill>
        <a:effectLst/>
      </p:bgPr>
    </p:bg>
    <p:spTree>
      <p:nvGrpSpPr>
        <p:cNvPr id="1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9" name="Google Shape;1859;p4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tx1"/>
                </a:solidFill>
              </a:rPr>
              <a:t>States with Highest Discharged Cases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25" name="Google Shape;1545;p44"/>
          <p:cNvSpPr txBox="1"/>
          <p:nvPr/>
        </p:nvSpPr>
        <p:spPr>
          <a:xfrm>
            <a:off x="6397541" y="2048992"/>
            <a:ext cx="2286000" cy="1338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ctr" anchorCtr="0">
            <a:noAutofit/>
          </a:bodyPr>
          <a:lstStyle/>
          <a:p>
            <a:pPr lvl="0"/>
            <a:r>
              <a:rPr lang="en-US" dirty="0">
                <a:solidFill>
                  <a:schemeClr val="tx1"/>
                </a:solidFill>
                <a:latin typeface="Poppins"/>
                <a:ea typeface="Poppins"/>
                <a:cs typeface="Poppins"/>
                <a:sym typeface="Poppins"/>
              </a:rPr>
              <a:t>This plot shows that Lagos also records the highest number of discharged COVID patients.</a:t>
            </a:r>
            <a:endParaRPr dirty="0">
              <a:solidFill>
                <a:schemeClr val="tx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100" y="343609"/>
            <a:ext cx="5937082" cy="4749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7673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>
            <a:alpha val="40000"/>
          </a:schemeClr>
        </a:solidFill>
        <a:effectLst/>
      </p:bgPr>
    </p:bg>
    <p:spTree>
      <p:nvGrpSpPr>
        <p:cNvPr id="1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9" name="Google Shape;1859;p4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tx1"/>
                </a:solidFill>
              </a:rPr>
              <a:t>States with Highest Death Cases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25" name="Google Shape;1545;p44"/>
          <p:cNvSpPr txBox="1"/>
          <p:nvPr/>
        </p:nvSpPr>
        <p:spPr>
          <a:xfrm>
            <a:off x="6436371" y="2048992"/>
            <a:ext cx="2286000" cy="1338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ctr" anchorCtr="0">
            <a:noAutofit/>
          </a:bodyPr>
          <a:lstStyle/>
          <a:p>
            <a:pPr lvl="0"/>
            <a:r>
              <a:rPr lang="en-US" dirty="0">
                <a:solidFill>
                  <a:schemeClr val="tx1"/>
                </a:solidFill>
                <a:latin typeface="Poppins"/>
                <a:ea typeface="Poppins"/>
                <a:cs typeface="Poppins"/>
                <a:sym typeface="Poppins"/>
              </a:rPr>
              <a:t>This plot tells us how Lagos also records the highest number of deaths attributed to COVID 19.</a:t>
            </a:r>
            <a:endParaRPr dirty="0">
              <a:solidFill>
                <a:schemeClr val="tx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100" y="331707"/>
            <a:ext cx="6014741" cy="4811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305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>
            <a:alpha val="40000"/>
          </a:schemeClr>
        </a:solidFill>
        <a:effectLst/>
      </p:bgPr>
    </p:bg>
    <p:spTree>
      <p:nvGrpSpPr>
        <p:cNvPr id="1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9" name="Google Shape;1859;p4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>
                <a:solidFill>
                  <a:schemeClr val="tx1"/>
                </a:solidFill>
              </a:rPr>
              <a:t>Daily Report of Confirmed, Discharged and Death Cases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25" name="Google Shape;1545;p44"/>
          <p:cNvSpPr txBox="1"/>
          <p:nvPr/>
        </p:nvSpPr>
        <p:spPr>
          <a:xfrm>
            <a:off x="6144900" y="2301634"/>
            <a:ext cx="2785740" cy="1338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ctr" anchorCtr="0">
            <a:noAutofit/>
          </a:bodyPr>
          <a:lstStyle/>
          <a:p>
            <a:pPr lvl="0"/>
            <a:r>
              <a:rPr lang="en-US" dirty="0">
                <a:solidFill>
                  <a:schemeClr val="tx1"/>
                </a:solidFill>
                <a:latin typeface="Poppins"/>
                <a:ea typeface="Poppins"/>
                <a:cs typeface="Poppins"/>
                <a:sym typeface="Poppins"/>
              </a:rPr>
              <a:t>This plot shows:</a:t>
            </a:r>
          </a:p>
          <a:p>
            <a:pPr lvl="0"/>
            <a:endParaRPr lang="en-US" dirty="0">
              <a:solidFill>
                <a:schemeClr val="tx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/>
            <a:r>
              <a:rPr lang="en-US" sz="1200" dirty="0">
                <a:solidFill>
                  <a:schemeClr val="tx1"/>
                </a:solidFill>
                <a:latin typeface="Poppins"/>
                <a:ea typeface="Poppins"/>
                <a:cs typeface="Poppins"/>
                <a:sym typeface="Poppins"/>
              </a:rPr>
              <a:t>1. The rapid growth in the number of confirmed cases</a:t>
            </a:r>
          </a:p>
          <a:p>
            <a:pPr lvl="0"/>
            <a:endParaRPr lang="en-US" dirty="0">
              <a:solidFill>
                <a:schemeClr val="tx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/>
            <a:r>
              <a:rPr lang="en-US" sz="1200" dirty="0">
                <a:solidFill>
                  <a:schemeClr val="tx1"/>
                </a:solidFill>
                <a:latin typeface="Poppins"/>
                <a:ea typeface="Poppins"/>
                <a:cs typeface="Poppins"/>
                <a:sym typeface="Poppins"/>
              </a:rPr>
              <a:t>2. The instant decline of COVID 19 recoveries between July and September, 2021</a:t>
            </a:r>
          </a:p>
          <a:p>
            <a:pPr lvl="0"/>
            <a:endParaRPr lang="en-US" dirty="0">
              <a:solidFill>
                <a:schemeClr val="tx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/>
            <a:r>
              <a:rPr lang="en-US" sz="1200" dirty="0">
                <a:solidFill>
                  <a:schemeClr val="tx1"/>
                </a:solidFill>
                <a:latin typeface="Poppins"/>
                <a:ea typeface="Poppins"/>
                <a:cs typeface="Poppins"/>
                <a:sym typeface="Poppins"/>
              </a:rPr>
              <a:t>3. A slow but steady increase in the number of deaths </a:t>
            </a:r>
          </a:p>
          <a:p>
            <a:pPr lvl="0"/>
            <a:endParaRPr lang="en-US" sz="1200" dirty="0">
              <a:solidFill>
                <a:schemeClr val="tx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/>
            <a:r>
              <a:rPr lang="en-US" sz="1200" dirty="0">
                <a:solidFill>
                  <a:schemeClr val="tx1"/>
                </a:solidFill>
                <a:latin typeface="Poppins"/>
                <a:ea typeface="Poppins"/>
                <a:cs typeface="Poppins"/>
                <a:sym typeface="Poppins"/>
              </a:rPr>
              <a:t>4. The possible relation  between falling recovery numbers and rising death records</a:t>
            </a:r>
            <a:endParaRPr sz="1200" dirty="0">
              <a:solidFill>
                <a:schemeClr val="tx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100" y="415243"/>
            <a:ext cx="5527680" cy="46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8610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>
            <a:alpha val="40000"/>
          </a:schemeClr>
        </a:solidFill>
        <a:effectLst/>
      </p:bgPr>
    </p:bg>
    <p:spTree>
      <p:nvGrpSpPr>
        <p:cNvPr id="1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9" name="Google Shape;1859;p48"/>
          <p:cNvSpPr txBox="1">
            <a:spLocks noGrp="1"/>
          </p:cNvSpPr>
          <p:nvPr>
            <p:ph type="title"/>
          </p:nvPr>
        </p:nvSpPr>
        <p:spPr>
          <a:xfrm>
            <a:off x="713100" y="433592"/>
            <a:ext cx="7717800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tx1"/>
                </a:solidFill>
              </a:rPr>
              <a:t>Daily Infection Rate</a:t>
            </a:r>
            <a:endParaRPr sz="3600" dirty="0">
              <a:solidFill>
                <a:schemeClr val="tx1"/>
              </a:solidFill>
            </a:endParaRPr>
          </a:p>
        </p:txBody>
      </p:sp>
      <p:sp>
        <p:nvSpPr>
          <p:cNvPr id="25" name="Google Shape;1545;p44"/>
          <p:cNvSpPr txBox="1"/>
          <p:nvPr/>
        </p:nvSpPr>
        <p:spPr>
          <a:xfrm>
            <a:off x="6858000" y="2130900"/>
            <a:ext cx="2286000" cy="1338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ctr" anchorCtr="0">
            <a:noAutofit/>
          </a:bodyPr>
          <a:lstStyle/>
          <a:p>
            <a:pPr lvl="0"/>
            <a:r>
              <a:rPr lang="en-US" dirty="0">
                <a:solidFill>
                  <a:schemeClr val="tx1"/>
                </a:solidFill>
                <a:latin typeface="Poppins"/>
                <a:ea typeface="Poppins"/>
                <a:cs typeface="Poppins"/>
                <a:sym typeface="Poppins"/>
              </a:rPr>
              <a:t>From this plot, we see COVID at its severest between December 2021 and January 2022</a:t>
            </a:r>
            <a:endParaRPr dirty="0">
              <a:solidFill>
                <a:schemeClr val="tx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100" y="433592"/>
            <a:ext cx="6414473" cy="4276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8463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>
            <a:alpha val="40000"/>
          </a:schemeClr>
        </a:solidFill>
        <a:effectLst/>
      </p:bgPr>
    </p:bg>
    <p:spTree>
      <p:nvGrpSpPr>
        <p:cNvPr id="1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9" name="Google Shape;1859;p4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tx1"/>
                </a:solidFill>
              </a:rPr>
              <a:t>Relationship Between Confirmed Cases and Vulnerability Index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25" name="Google Shape;1545;p44"/>
          <p:cNvSpPr txBox="1"/>
          <p:nvPr/>
        </p:nvSpPr>
        <p:spPr>
          <a:xfrm>
            <a:off x="5789813" y="2404472"/>
            <a:ext cx="3262747" cy="1338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ctr" anchorCtr="0">
            <a:noAutofit/>
          </a:bodyPr>
          <a:lstStyle/>
          <a:p>
            <a:pPr lvl="0"/>
            <a:r>
              <a:rPr lang="en-US" sz="1200" dirty="0">
                <a:solidFill>
                  <a:schemeClr val="tx1"/>
                </a:solidFill>
                <a:latin typeface="Poppins"/>
                <a:ea typeface="Poppins"/>
                <a:cs typeface="Poppins"/>
                <a:sym typeface="Poppins"/>
              </a:rPr>
              <a:t>Observation: This plot shows that CCVI Index has a weak and negative correlation with confirmed cases.</a:t>
            </a:r>
          </a:p>
          <a:p>
            <a:pPr lvl="0"/>
            <a:endParaRPr lang="en-US" sz="1200" dirty="0">
              <a:solidFill>
                <a:schemeClr val="tx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/>
            <a:r>
              <a:rPr lang="en-US" sz="1200" dirty="0">
                <a:solidFill>
                  <a:schemeClr val="tx1"/>
                </a:solidFill>
                <a:latin typeface="Poppins"/>
                <a:ea typeface="Poppins"/>
                <a:cs typeface="Poppins"/>
                <a:sym typeface="Poppins"/>
              </a:rPr>
              <a:t>In English, that means, CCVI in itself holds little information on the number of confirmed cases in a state. The correlation being negative means a high value of CCVI Index results in associates to a low value in number of confirmed cases.</a:t>
            </a:r>
          </a:p>
          <a:p>
            <a:pPr lvl="0"/>
            <a:endParaRPr lang="en-US" sz="1200" dirty="0">
              <a:solidFill>
                <a:schemeClr val="tx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/>
            <a:r>
              <a:rPr lang="en-US" sz="1200" dirty="0">
                <a:solidFill>
                  <a:schemeClr val="tx1"/>
                </a:solidFill>
                <a:latin typeface="Poppins"/>
                <a:ea typeface="Poppins"/>
                <a:cs typeface="Poppins"/>
                <a:sym typeface="Poppins"/>
              </a:rPr>
              <a:t>Example: Lagos and Kaduna are great instances of the correlation being negative but the fact this does not occur in other states is what makes the correlation on a weak level.</a:t>
            </a:r>
            <a:endParaRPr sz="1200" dirty="0">
              <a:solidFill>
                <a:schemeClr val="tx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100" y="920525"/>
            <a:ext cx="5168153" cy="4306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279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>
            <a:alpha val="40000"/>
          </a:schemeClr>
        </a:solidFill>
        <a:effectLst/>
      </p:bgPr>
    </p:bg>
    <p:spTree>
      <p:nvGrpSpPr>
        <p:cNvPr id="1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9" name="Google Shape;1859;p4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tx1"/>
                </a:solidFill>
              </a:rPr>
              <a:t>Line of Best fit for Population Density and Population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25" name="Google Shape;1545;p44"/>
          <p:cNvSpPr txBox="1"/>
          <p:nvPr/>
        </p:nvSpPr>
        <p:spPr>
          <a:xfrm>
            <a:off x="5789813" y="2404472"/>
            <a:ext cx="3262747" cy="1338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ctr" anchorCtr="0">
            <a:noAutofit/>
          </a:bodyPr>
          <a:lstStyle/>
          <a:p>
            <a:pPr lvl="0"/>
            <a:r>
              <a:rPr lang="en-US" sz="1200" dirty="0">
                <a:solidFill>
                  <a:schemeClr val="tx1"/>
                </a:solidFill>
                <a:latin typeface="Poppins"/>
                <a:ea typeface="Poppins"/>
                <a:cs typeface="Poppins"/>
                <a:sym typeface="Poppins"/>
              </a:rPr>
              <a:t>This plot shows a positive correlation between population density and confirmed cases of an area.</a:t>
            </a:r>
          </a:p>
          <a:p>
            <a:pPr lvl="0"/>
            <a:r>
              <a:rPr lang="en-US" sz="1200" dirty="0">
                <a:solidFill>
                  <a:schemeClr val="tx1"/>
                </a:solidFill>
                <a:latin typeface="Poppins"/>
                <a:ea typeface="Poppins"/>
                <a:cs typeface="Poppins"/>
                <a:sym typeface="Poppins"/>
              </a:rPr>
              <a:t>Studied carefully though, the 'line of best fit' that </a:t>
            </a:r>
            <a:r>
              <a:rPr lang="en-US" sz="1200" dirty="0" err="1">
                <a:solidFill>
                  <a:schemeClr val="tx1"/>
                </a:solidFill>
                <a:latin typeface="Poppins"/>
                <a:ea typeface="Poppins"/>
                <a:cs typeface="Poppins"/>
                <a:sym typeface="Poppins"/>
              </a:rPr>
              <a:t>sns.regplot</a:t>
            </a:r>
            <a:r>
              <a:rPr lang="en-US" sz="1200" dirty="0">
                <a:solidFill>
                  <a:schemeClr val="tx1"/>
                </a:solidFill>
                <a:latin typeface="Poppins"/>
                <a:ea typeface="Poppins"/>
                <a:cs typeface="Poppins"/>
                <a:sym typeface="Poppins"/>
              </a:rPr>
              <a:t>() returns captures perfectly only one data point. </a:t>
            </a:r>
          </a:p>
          <a:p>
            <a:pPr lvl="0"/>
            <a:endParaRPr lang="en-US" sz="1200" dirty="0">
              <a:solidFill>
                <a:schemeClr val="tx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/>
            <a:r>
              <a:rPr lang="en-US" sz="1200" dirty="0">
                <a:solidFill>
                  <a:schemeClr val="tx1"/>
                </a:solidFill>
                <a:latin typeface="Poppins"/>
                <a:ea typeface="Poppins"/>
                <a:cs typeface="Poppins"/>
                <a:sym typeface="Poppins"/>
              </a:rPr>
              <a:t>This shows that the two features have at best a moderate correlation.</a:t>
            </a:r>
          </a:p>
          <a:p>
            <a:pPr lvl="0"/>
            <a:endParaRPr lang="en-US" sz="1200" dirty="0">
              <a:solidFill>
                <a:schemeClr val="tx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/>
            <a:r>
              <a:rPr lang="en-US" sz="1200" dirty="0">
                <a:solidFill>
                  <a:schemeClr val="tx1"/>
                </a:solidFill>
                <a:latin typeface="Poppins"/>
                <a:ea typeface="Poppins"/>
                <a:cs typeface="Poppins"/>
                <a:sym typeface="Poppins"/>
              </a:rPr>
              <a:t>This means that a city with high population per area will fairly likely have high COVID cases. </a:t>
            </a:r>
            <a:endParaRPr sz="1200" dirty="0">
              <a:solidFill>
                <a:schemeClr val="tx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100" y="920525"/>
            <a:ext cx="4962525" cy="3970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7482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>
            <a:alpha val="40000"/>
          </a:schemeClr>
        </a:solidFill>
        <a:effectLst/>
      </p:bgPr>
    </p:bg>
    <p:spTree>
      <p:nvGrpSpPr>
        <p:cNvPr id="1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9" name="Google Shape;1859;p4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tx1"/>
                </a:solidFill>
              </a:rPr>
              <a:t>Correlation Between Numerical Features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25" name="Google Shape;1545;p44"/>
          <p:cNvSpPr txBox="1"/>
          <p:nvPr/>
        </p:nvSpPr>
        <p:spPr>
          <a:xfrm>
            <a:off x="5789813" y="2324463"/>
            <a:ext cx="3262747" cy="1338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ctr" anchorCtr="0">
            <a:noAutofit/>
          </a:bodyPr>
          <a:lstStyle/>
          <a:p>
            <a:pPr lvl="0"/>
            <a:r>
              <a:rPr lang="en-US" sz="1000" dirty="0">
                <a:solidFill>
                  <a:schemeClr val="tx1"/>
                </a:solidFill>
                <a:latin typeface="Poppins"/>
                <a:ea typeface="Poppins"/>
                <a:cs typeface="Poppins"/>
                <a:sym typeface="Poppins"/>
              </a:rPr>
              <a:t>From this plot, we can determine the correlation coefficient of every single feature with all others</a:t>
            </a:r>
          </a:p>
          <a:p>
            <a:pPr lvl="0"/>
            <a:endParaRPr lang="en-US" sz="1000" dirty="0">
              <a:solidFill>
                <a:schemeClr val="tx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/>
            <a:r>
              <a:rPr lang="en-US" sz="1000" dirty="0">
                <a:solidFill>
                  <a:schemeClr val="tx1"/>
                </a:solidFill>
                <a:latin typeface="Poppins"/>
                <a:ea typeface="Poppins"/>
                <a:cs typeface="Poppins"/>
                <a:sym typeface="Poppins"/>
              </a:rPr>
              <a:t>Some of the correlations:</a:t>
            </a:r>
          </a:p>
          <a:p>
            <a:pPr lvl="0"/>
            <a:endParaRPr lang="en-US" sz="1000" dirty="0">
              <a:solidFill>
                <a:schemeClr val="tx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/>
            <a:r>
              <a:rPr lang="en-US" sz="1000" dirty="0">
                <a:solidFill>
                  <a:schemeClr val="tx1"/>
                </a:solidFill>
                <a:latin typeface="Poppins"/>
                <a:ea typeface="Poppins"/>
                <a:cs typeface="Poppins"/>
                <a:sym typeface="Poppins"/>
              </a:rPr>
              <a:t>1. Age and Acute IHR (Very strong and positive)</a:t>
            </a:r>
          </a:p>
          <a:p>
            <a:pPr lvl="0"/>
            <a:endParaRPr lang="en-US" sz="1000" dirty="0">
              <a:solidFill>
                <a:schemeClr val="tx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/>
            <a:r>
              <a:rPr lang="en-US" sz="1000" dirty="0">
                <a:solidFill>
                  <a:schemeClr val="tx1"/>
                </a:solidFill>
                <a:latin typeface="Poppins"/>
                <a:ea typeface="Poppins"/>
                <a:cs typeface="Poppins"/>
                <a:sym typeface="Poppins"/>
              </a:rPr>
              <a:t>2. COVID Vulnerability and Socio-Economic status (Very strong and positive)</a:t>
            </a:r>
          </a:p>
          <a:p>
            <a:pPr lvl="0"/>
            <a:endParaRPr lang="en-US" sz="1000" dirty="0">
              <a:solidFill>
                <a:schemeClr val="tx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/>
            <a:r>
              <a:rPr lang="en-US" sz="1000" dirty="0">
                <a:solidFill>
                  <a:schemeClr val="tx1"/>
                </a:solidFill>
                <a:latin typeface="Poppins"/>
                <a:ea typeface="Poppins"/>
                <a:cs typeface="Poppins"/>
                <a:sym typeface="Poppins"/>
              </a:rPr>
              <a:t>3. Transport and Population Density (Very strong and negative)</a:t>
            </a:r>
          </a:p>
          <a:p>
            <a:pPr lvl="0"/>
            <a:endParaRPr lang="en-US" sz="1000" dirty="0">
              <a:solidFill>
                <a:schemeClr val="tx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/>
            <a:r>
              <a:rPr lang="en-US" sz="1000" dirty="0">
                <a:solidFill>
                  <a:schemeClr val="tx1"/>
                </a:solidFill>
                <a:latin typeface="Poppins"/>
                <a:ea typeface="Poppins"/>
                <a:cs typeface="Poppins"/>
                <a:sym typeface="Poppins"/>
              </a:rPr>
              <a:t>4. COVID Vulnerability and Health System (Strong and positive)</a:t>
            </a:r>
          </a:p>
          <a:p>
            <a:pPr lvl="0"/>
            <a:endParaRPr lang="en-US" sz="1000" dirty="0">
              <a:solidFill>
                <a:schemeClr val="tx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/>
            <a:r>
              <a:rPr lang="en-US" sz="1000" dirty="0">
                <a:solidFill>
                  <a:schemeClr val="tx1"/>
                </a:solidFill>
                <a:latin typeface="Poppins"/>
                <a:ea typeface="Poppins"/>
                <a:cs typeface="Poppins"/>
                <a:sym typeface="Poppins"/>
              </a:rPr>
              <a:t>5. Population and Socio-Economic status (Very weak and positive)</a:t>
            </a:r>
          </a:p>
          <a:p>
            <a:pPr lvl="0"/>
            <a:endParaRPr lang="en-US" sz="1000" dirty="0">
              <a:solidFill>
                <a:schemeClr val="tx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/>
            <a:r>
              <a:rPr lang="en-US" sz="1000" dirty="0">
                <a:solidFill>
                  <a:schemeClr val="tx1"/>
                </a:solidFill>
                <a:latin typeface="Poppins"/>
                <a:ea typeface="Poppins"/>
                <a:cs typeface="Poppins"/>
                <a:sym typeface="Poppins"/>
              </a:rPr>
              <a:t>6. Number of Admitted Cases and Transport Availability (Very weak and negative)</a:t>
            </a:r>
          </a:p>
          <a:p>
            <a:pPr lvl="0"/>
            <a:endParaRPr lang="en-US" sz="1000" dirty="0">
              <a:solidFill>
                <a:schemeClr val="tx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/>
            <a:r>
              <a:rPr lang="en-US" sz="1000" dirty="0">
                <a:solidFill>
                  <a:schemeClr val="tx1"/>
                </a:solidFill>
                <a:latin typeface="Poppins"/>
                <a:ea typeface="Poppins"/>
                <a:cs typeface="Poppins"/>
                <a:sym typeface="Poppins"/>
              </a:rPr>
              <a:t>7. Number of Confirmed Cases and Population (Strong and positive)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100" y="624840"/>
            <a:ext cx="5553075" cy="4442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6200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>
            <a:alpha val="40000"/>
          </a:schemeClr>
        </a:solidFill>
        <a:effectLst/>
      </p:bgPr>
    </p:bg>
    <p:spTree>
      <p:nvGrpSpPr>
        <p:cNvPr id="1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1440" y="358139"/>
            <a:ext cx="7893844" cy="4210050"/>
          </a:xfrm>
          <a:prstGeom prst="rect">
            <a:avLst/>
          </a:prstGeom>
        </p:spPr>
      </p:pic>
      <p:sp>
        <p:nvSpPr>
          <p:cNvPr id="8" name="Google Shape;1545;p44"/>
          <p:cNvSpPr txBox="1"/>
          <p:nvPr/>
        </p:nvSpPr>
        <p:spPr>
          <a:xfrm>
            <a:off x="7397633" y="1793715"/>
            <a:ext cx="1677787" cy="1338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ctr" anchorCtr="0">
            <a:noAutofit/>
          </a:bodyPr>
          <a:lstStyle/>
          <a:p>
            <a:pPr lvl="0"/>
            <a:r>
              <a:rPr lang="en-US" sz="1200" dirty="0">
                <a:solidFill>
                  <a:schemeClr val="tx1"/>
                </a:solidFill>
                <a:latin typeface="Poppins"/>
                <a:ea typeface="Poppins"/>
                <a:cs typeface="Poppins"/>
                <a:sym typeface="Poppins"/>
              </a:rPr>
              <a:t>Claims made by this plot will be supported by subsequent plots</a:t>
            </a:r>
          </a:p>
        </p:txBody>
      </p:sp>
    </p:spTree>
    <p:extLst>
      <p:ext uri="{BB962C8B-B14F-4D97-AF65-F5344CB8AC3E}">
        <p14:creationId xmlns:p14="http://schemas.microsoft.com/office/powerpoint/2010/main" val="28789030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p3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838" name="Google Shape;838;p37"/>
          <p:cNvSpPr txBox="1">
            <a:spLocks noGrp="1"/>
          </p:cNvSpPr>
          <p:nvPr>
            <p:ph type="title" idx="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Project Introduction</a:t>
            </a:r>
            <a:endParaRPr dirty="0"/>
          </a:p>
        </p:txBody>
      </p:sp>
      <p:sp>
        <p:nvSpPr>
          <p:cNvPr id="839" name="Google Shape;839;p37"/>
          <p:cNvSpPr txBox="1">
            <a:spLocks noGrp="1"/>
          </p:cNvSpPr>
          <p:nvPr>
            <p:ph type="title" idx="3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840" name="Google Shape;840;p37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Includes summary and problem statement. </a:t>
            </a:r>
            <a:endParaRPr dirty="0"/>
          </a:p>
        </p:txBody>
      </p:sp>
      <p:sp>
        <p:nvSpPr>
          <p:cNvPr id="841" name="Google Shape;841;p37"/>
          <p:cNvSpPr txBox="1">
            <a:spLocks noGrp="1"/>
          </p:cNvSpPr>
          <p:nvPr>
            <p:ph type="title" idx="4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Data Overview and Extraction</a:t>
            </a:r>
            <a:endParaRPr dirty="0"/>
          </a:p>
        </p:txBody>
      </p:sp>
      <p:sp>
        <p:nvSpPr>
          <p:cNvPr id="842" name="Google Shape;842;p37"/>
          <p:cNvSpPr txBox="1">
            <a:spLocks noGrp="1"/>
          </p:cNvSpPr>
          <p:nvPr>
            <p:ph type="title" idx="5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843" name="Google Shape;843;p37"/>
          <p:cNvSpPr txBox="1">
            <a:spLocks noGrp="1"/>
          </p:cNvSpPr>
          <p:nvPr>
            <p:ph type="subTitle" idx="6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In-depth description of the data and its extraction.</a:t>
            </a:r>
            <a:endParaRPr dirty="0"/>
          </a:p>
        </p:txBody>
      </p:sp>
      <p:sp>
        <p:nvSpPr>
          <p:cNvPr id="844" name="Google Shape;844;p37"/>
          <p:cNvSpPr txBox="1">
            <a:spLocks noGrp="1"/>
          </p:cNvSpPr>
          <p:nvPr>
            <p:ph type="title" idx="7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Data Cleaning</a:t>
            </a:r>
            <a:endParaRPr dirty="0"/>
          </a:p>
        </p:txBody>
      </p:sp>
      <p:sp>
        <p:nvSpPr>
          <p:cNvPr id="845" name="Google Shape;845;p37"/>
          <p:cNvSpPr txBox="1">
            <a:spLocks noGrp="1"/>
          </p:cNvSpPr>
          <p:nvPr>
            <p:ph type="title" idx="8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846" name="Google Shape;846;p37"/>
          <p:cNvSpPr txBox="1">
            <a:spLocks noGrp="1"/>
          </p:cNvSpPr>
          <p:nvPr>
            <p:ph type="subTitle" idx="9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Includes methods used to process the data.</a:t>
            </a:r>
            <a:endParaRPr dirty="0"/>
          </a:p>
        </p:txBody>
      </p:sp>
      <p:sp>
        <p:nvSpPr>
          <p:cNvPr id="847" name="Google Shape;847;p37"/>
          <p:cNvSpPr txBox="1">
            <a:spLocks noGrp="1"/>
          </p:cNvSpPr>
          <p:nvPr>
            <p:ph type="title" idx="13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Visualization and Insights</a:t>
            </a:r>
            <a:endParaRPr dirty="0"/>
          </a:p>
        </p:txBody>
      </p:sp>
      <p:sp>
        <p:nvSpPr>
          <p:cNvPr id="848" name="Google Shape;848;p37"/>
          <p:cNvSpPr txBox="1">
            <a:spLocks noGrp="1"/>
          </p:cNvSpPr>
          <p:nvPr>
            <p:ph type="title" idx="14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849" name="Google Shape;849;p37"/>
          <p:cNvSpPr txBox="1">
            <a:spLocks noGrp="1"/>
          </p:cNvSpPr>
          <p:nvPr>
            <p:ph type="subTitle" idx="15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Includes charts and discussions.</a:t>
            </a:r>
            <a:endParaRPr dirty="0"/>
          </a:p>
        </p:txBody>
      </p:sp>
      <p:sp>
        <p:nvSpPr>
          <p:cNvPr id="850" name="Google Shape;850;p37"/>
          <p:cNvSpPr txBox="1">
            <a:spLocks noGrp="1"/>
          </p:cNvSpPr>
          <p:nvPr>
            <p:ph type="title" idx="16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Conclusion</a:t>
            </a:r>
            <a:endParaRPr dirty="0"/>
          </a:p>
        </p:txBody>
      </p:sp>
      <p:sp>
        <p:nvSpPr>
          <p:cNvPr id="851" name="Google Shape;851;p37"/>
          <p:cNvSpPr txBox="1">
            <a:spLocks noGrp="1"/>
          </p:cNvSpPr>
          <p:nvPr>
            <p:ph type="title" idx="17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852" name="Google Shape;852;p37"/>
          <p:cNvSpPr txBox="1">
            <a:spLocks noGrp="1"/>
          </p:cNvSpPr>
          <p:nvPr>
            <p:ph type="subTitle" idx="18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Results and conclusion.</a:t>
            </a:r>
            <a:endParaRPr dirty="0"/>
          </a:p>
        </p:txBody>
      </p:sp>
      <p:cxnSp>
        <p:nvCxnSpPr>
          <p:cNvPr id="853" name="Google Shape;853;p37"/>
          <p:cNvCxnSpPr/>
          <p:nvPr/>
        </p:nvCxnSpPr>
        <p:spPr>
          <a:xfrm>
            <a:off x="706025" y="2077568"/>
            <a:ext cx="1048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54" name="Google Shape;854;p37"/>
          <p:cNvCxnSpPr/>
          <p:nvPr/>
        </p:nvCxnSpPr>
        <p:spPr>
          <a:xfrm>
            <a:off x="3415950" y="2077568"/>
            <a:ext cx="1048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55" name="Google Shape;855;p37"/>
          <p:cNvCxnSpPr/>
          <p:nvPr/>
        </p:nvCxnSpPr>
        <p:spPr>
          <a:xfrm>
            <a:off x="6125875" y="2038546"/>
            <a:ext cx="1048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56" name="Google Shape;856;p37"/>
          <p:cNvCxnSpPr/>
          <p:nvPr/>
        </p:nvCxnSpPr>
        <p:spPr>
          <a:xfrm>
            <a:off x="706025" y="3789934"/>
            <a:ext cx="1048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57" name="Google Shape;857;p37"/>
          <p:cNvCxnSpPr/>
          <p:nvPr/>
        </p:nvCxnSpPr>
        <p:spPr>
          <a:xfrm>
            <a:off x="3415950" y="3789934"/>
            <a:ext cx="1048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58" name="Google Shape;858;p37"/>
          <p:cNvGrpSpPr/>
          <p:nvPr/>
        </p:nvGrpSpPr>
        <p:grpSpPr>
          <a:xfrm>
            <a:off x="6855525" y="3005825"/>
            <a:ext cx="2128541" cy="2034921"/>
            <a:chOff x="6855525" y="3005825"/>
            <a:chExt cx="2128541" cy="2034921"/>
          </a:xfrm>
        </p:grpSpPr>
        <p:sp>
          <p:nvSpPr>
            <p:cNvPr id="859" name="Google Shape;859;p37"/>
            <p:cNvSpPr/>
            <p:nvPr/>
          </p:nvSpPr>
          <p:spPr>
            <a:xfrm>
              <a:off x="6998370" y="3005825"/>
              <a:ext cx="1985697" cy="2034921"/>
            </a:xfrm>
            <a:custGeom>
              <a:avLst/>
              <a:gdLst/>
              <a:ahLst/>
              <a:cxnLst/>
              <a:rect l="l" t="t" r="r" b="b"/>
              <a:pathLst>
                <a:path w="31909" h="32700" extrusionOk="0">
                  <a:moveTo>
                    <a:pt x="17302" y="0"/>
                  </a:moveTo>
                  <a:cubicBezTo>
                    <a:pt x="17164" y="0"/>
                    <a:pt x="17010" y="14"/>
                    <a:pt x="16848" y="51"/>
                  </a:cubicBezTo>
                  <a:cubicBezTo>
                    <a:pt x="16726" y="78"/>
                    <a:pt x="16608" y="113"/>
                    <a:pt x="16495" y="156"/>
                  </a:cubicBezTo>
                  <a:cubicBezTo>
                    <a:pt x="16483" y="160"/>
                    <a:pt x="16476" y="164"/>
                    <a:pt x="16463" y="172"/>
                  </a:cubicBezTo>
                  <a:cubicBezTo>
                    <a:pt x="16456" y="172"/>
                    <a:pt x="16448" y="176"/>
                    <a:pt x="16444" y="179"/>
                  </a:cubicBezTo>
                  <a:cubicBezTo>
                    <a:pt x="16224" y="268"/>
                    <a:pt x="12114" y="1913"/>
                    <a:pt x="7711" y="1913"/>
                  </a:cubicBezTo>
                  <a:cubicBezTo>
                    <a:pt x="6469" y="1913"/>
                    <a:pt x="5204" y="1783"/>
                    <a:pt x="3997" y="1449"/>
                  </a:cubicBezTo>
                  <a:cubicBezTo>
                    <a:pt x="3800" y="1392"/>
                    <a:pt x="3599" y="1364"/>
                    <a:pt x="3400" y="1364"/>
                  </a:cubicBezTo>
                  <a:cubicBezTo>
                    <a:pt x="2994" y="1364"/>
                    <a:pt x="2593" y="1479"/>
                    <a:pt x="2249" y="1700"/>
                  </a:cubicBezTo>
                  <a:cubicBezTo>
                    <a:pt x="1912" y="1915"/>
                    <a:pt x="1638" y="2228"/>
                    <a:pt x="1465" y="2593"/>
                  </a:cubicBezTo>
                  <a:cubicBezTo>
                    <a:pt x="1438" y="2656"/>
                    <a:pt x="1411" y="2718"/>
                    <a:pt x="1383" y="2785"/>
                  </a:cubicBezTo>
                  <a:cubicBezTo>
                    <a:pt x="1364" y="2840"/>
                    <a:pt x="1348" y="2895"/>
                    <a:pt x="1333" y="2950"/>
                  </a:cubicBezTo>
                  <a:cubicBezTo>
                    <a:pt x="1215" y="3365"/>
                    <a:pt x="0" y="7852"/>
                    <a:pt x="451" y="13485"/>
                  </a:cubicBezTo>
                  <a:cubicBezTo>
                    <a:pt x="890" y="18966"/>
                    <a:pt x="3025" y="26682"/>
                    <a:pt x="10716" y="32300"/>
                  </a:cubicBezTo>
                  <a:cubicBezTo>
                    <a:pt x="10924" y="32449"/>
                    <a:pt x="11154" y="32554"/>
                    <a:pt x="11405" y="32621"/>
                  </a:cubicBezTo>
                  <a:cubicBezTo>
                    <a:pt x="11586" y="32671"/>
                    <a:pt x="11778" y="32700"/>
                    <a:pt x="11962" y="32700"/>
                  </a:cubicBezTo>
                  <a:cubicBezTo>
                    <a:pt x="12142" y="32700"/>
                    <a:pt x="12346" y="32671"/>
                    <a:pt x="12518" y="32624"/>
                  </a:cubicBezTo>
                  <a:cubicBezTo>
                    <a:pt x="21698" y="30184"/>
                    <a:pt x="26486" y="23770"/>
                    <a:pt x="28884" y="18821"/>
                  </a:cubicBezTo>
                  <a:cubicBezTo>
                    <a:pt x="31414" y="13591"/>
                    <a:pt x="31870" y="8850"/>
                    <a:pt x="31888" y="8635"/>
                  </a:cubicBezTo>
                  <a:cubicBezTo>
                    <a:pt x="31908" y="8388"/>
                    <a:pt x="31881" y="8129"/>
                    <a:pt x="31810" y="7886"/>
                  </a:cubicBezTo>
                  <a:cubicBezTo>
                    <a:pt x="31752" y="7667"/>
                    <a:pt x="31658" y="7452"/>
                    <a:pt x="31532" y="7264"/>
                  </a:cubicBezTo>
                  <a:cubicBezTo>
                    <a:pt x="31517" y="7240"/>
                    <a:pt x="31501" y="7221"/>
                    <a:pt x="31489" y="7201"/>
                  </a:cubicBezTo>
                  <a:cubicBezTo>
                    <a:pt x="31485" y="7193"/>
                    <a:pt x="31481" y="7189"/>
                    <a:pt x="31477" y="7185"/>
                  </a:cubicBezTo>
                  <a:cubicBezTo>
                    <a:pt x="31399" y="7080"/>
                    <a:pt x="31313" y="6985"/>
                    <a:pt x="31223" y="6899"/>
                  </a:cubicBezTo>
                  <a:cubicBezTo>
                    <a:pt x="31089" y="6774"/>
                    <a:pt x="30941" y="6668"/>
                    <a:pt x="30776" y="6577"/>
                  </a:cubicBezTo>
                  <a:cubicBezTo>
                    <a:pt x="30737" y="6559"/>
                    <a:pt x="30694" y="6535"/>
                    <a:pt x="30651" y="6515"/>
                  </a:cubicBezTo>
                  <a:cubicBezTo>
                    <a:pt x="30474" y="6429"/>
                    <a:pt x="30286" y="6371"/>
                    <a:pt x="30091" y="6335"/>
                  </a:cubicBezTo>
                  <a:cubicBezTo>
                    <a:pt x="30047" y="6331"/>
                    <a:pt x="30004" y="6324"/>
                    <a:pt x="29957" y="6319"/>
                  </a:cubicBezTo>
                  <a:cubicBezTo>
                    <a:pt x="24178" y="5743"/>
                    <a:pt x="18854" y="669"/>
                    <a:pt x="18803" y="615"/>
                  </a:cubicBezTo>
                  <a:cubicBezTo>
                    <a:pt x="18799" y="615"/>
                    <a:pt x="18794" y="611"/>
                    <a:pt x="18794" y="606"/>
                  </a:cubicBezTo>
                  <a:cubicBezTo>
                    <a:pt x="18787" y="603"/>
                    <a:pt x="18783" y="599"/>
                    <a:pt x="18779" y="595"/>
                  </a:cubicBezTo>
                  <a:cubicBezTo>
                    <a:pt x="18666" y="485"/>
                    <a:pt x="18536" y="391"/>
                    <a:pt x="18399" y="309"/>
                  </a:cubicBezTo>
                  <a:cubicBezTo>
                    <a:pt x="18188" y="179"/>
                    <a:pt x="17953" y="85"/>
                    <a:pt x="17713" y="38"/>
                  </a:cubicBezTo>
                  <a:cubicBezTo>
                    <a:pt x="17600" y="18"/>
                    <a:pt x="17461" y="0"/>
                    <a:pt x="173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60" name="Google Shape;860;p37"/>
            <p:cNvGrpSpPr/>
            <p:nvPr/>
          </p:nvGrpSpPr>
          <p:grpSpPr>
            <a:xfrm>
              <a:off x="6855525" y="3119879"/>
              <a:ext cx="2026213" cy="1828824"/>
              <a:chOff x="7332026" y="1166754"/>
              <a:chExt cx="1406604" cy="1272668"/>
            </a:xfrm>
          </p:grpSpPr>
          <p:sp>
            <p:nvSpPr>
              <p:cNvPr id="861" name="Google Shape;861;p37"/>
              <p:cNvSpPr/>
              <p:nvPr/>
            </p:nvSpPr>
            <p:spPr>
              <a:xfrm>
                <a:off x="8674724" y="1449293"/>
                <a:ext cx="63896" cy="46720"/>
              </a:xfrm>
              <a:custGeom>
                <a:avLst/>
                <a:gdLst/>
                <a:ahLst/>
                <a:cxnLst/>
                <a:rect l="l" t="t" r="r" b="b"/>
                <a:pathLst>
                  <a:path w="1581" h="1156" fill="none" extrusionOk="0">
                    <a:moveTo>
                      <a:pt x="1581" y="0"/>
                    </a:moveTo>
                    <a:lnTo>
                      <a:pt x="0" y="1155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2" name="Google Shape;862;p37"/>
              <p:cNvSpPr/>
              <p:nvPr/>
            </p:nvSpPr>
            <p:spPr>
              <a:xfrm>
                <a:off x="7941314" y="2377988"/>
                <a:ext cx="11114" cy="61431"/>
              </a:xfrm>
              <a:custGeom>
                <a:avLst/>
                <a:gdLst/>
                <a:ahLst/>
                <a:cxnLst/>
                <a:rect l="l" t="t" r="r" b="b"/>
                <a:pathLst>
                  <a:path w="275" h="1520" fill="none" extrusionOk="0">
                    <a:moveTo>
                      <a:pt x="1" y="1520"/>
                    </a:moveTo>
                    <a:lnTo>
                      <a:pt x="274" y="0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3" name="Google Shape;863;p37"/>
              <p:cNvSpPr/>
              <p:nvPr/>
            </p:nvSpPr>
            <p:spPr>
              <a:xfrm>
                <a:off x="7332026" y="1166754"/>
                <a:ext cx="1406604" cy="1272668"/>
              </a:xfrm>
              <a:custGeom>
                <a:avLst/>
                <a:gdLst/>
                <a:ahLst/>
                <a:cxnLst/>
                <a:rect l="l" t="t" r="r" b="b"/>
                <a:pathLst>
                  <a:path w="34804" h="31490" extrusionOk="0">
                    <a:moveTo>
                      <a:pt x="21004" y="0"/>
                    </a:moveTo>
                    <a:cubicBezTo>
                      <a:pt x="21004" y="0"/>
                      <a:pt x="16031" y="2111"/>
                      <a:pt x="10447" y="2111"/>
                    </a:cubicBezTo>
                    <a:cubicBezTo>
                      <a:pt x="8845" y="2111"/>
                      <a:pt x="7193" y="1937"/>
                      <a:pt x="5593" y="1490"/>
                    </a:cubicBezTo>
                    <a:lnTo>
                      <a:pt x="5593" y="1490"/>
                    </a:lnTo>
                    <a:cubicBezTo>
                      <a:pt x="5593" y="1490"/>
                      <a:pt x="1" y="20487"/>
                      <a:pt x="15077" y="31490"/>
                    </a:cubicBezTo>
                    <a:cubicBezTo>
                      <a:pt x="33101" y="26687"/>
                      <a:pt x="34804" y="6991"/>
                      <a:pt x="34804" y="6991"/>
                    </a:cubicBezTo>
                    <a:cubicBezTo>
                      <a:pt x="27387" y="6231"/>
                      <a:pt x="21004" y="0"/>
                      <a:pt x="2100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4" name="Google Shape;864;p37"/>
              <p:cNvSpPr/>
              <p:nvPr/>
            </p:nvSpPr>
            <p:spPr>
              <a:xfrm>
                <a:off x="7562957" y="1230610"/>
                <a:ext cx="1113029" cy="1147422"/>
              </a:xfrm>
              <a:custGeom>
                <a:avLst/>
                <a:gdLst/>
                <a:ahLst/>
                <a:cxnLst/>
                <a:rect l="l" t="t" r="r" b="b"/>
                <a:pathLst>
                  <a:path w="27540" h="28391" extrusionOk="0">
                    <a:moveTo>
                      <a:pt x="14986" y="1"/>
                    </a:moveTo>
                    <a:cubicBezTo>
                      <a:pt x="13269" y="621"/>
                      <a:pt x="9194" y="1914"/>
                      <a:pt x="4700" y="1914"/>
                    </a:cubicBezTo>
                    <a:cubicBezTo>
                      <a:pt x="3466" y="1914"/>
                      <a:pt x="2200" y="1817"/>
                      <a:pt x="943" y="1581"/>
                    </a:cubicBezTo>
                    <a:cubicBezTo>
                      <a:pt x="943" y="1581"/>
                      <a:pt x="913" y="1581"/>
                      <a:pt x="882" y="1551"/>
                    </a:cubicBezTo>
                    <a:cubicBezTo>
                      <a:pt x="518" y="3314"/>
                      <a:pt x="1" y="6749"/>
                      <a:pt x="335" y="10761"/>
                    </a:cubicBezTo>
                    <a:cubicBezTo>
                      <a:pt x="639" y="14135"/>
                      <a:pt x="1460" y="17265"/>
                      <a:pt x="2797" y="20031"/>
                    </a:cubicBezTo>
                    <a:cubicBezTo>
                      <a:pt x="4348" y="23284"/>
                      <a:pt x="6658" y="26111"/>
                      <a:pt x="9636" y="28390"/>
                    </a:cubicBezTo>
                    <a:cubicBezTo>
                      <a:pt x="13253" y="27357"/>
                      <a:pt x="16415" y="25563"/>
                      <a:pt x="19059" y="23101"/>
                    </a:cubicBezTo>
                    <a:cubicBezTo>
                      <a:pt x="21339" y="21004"/>
                      <a:pt x="23223" y="18390"/>
                      <a:pt x="24713" y="15350"/>
                    </a:cubicBezTo>
                    <a:cubicBezTo>
                      <a:pt x="26476" y="11733"/>
                      <a:pt x="27236" y="8329"/>
                      <a:pt x="27539" y="6566"/>
                    </a:cubicBezTo>
                    <a:lnTo>
                      <a:pt x="27479" y="6566"/>
                    </a:lnTo>
                    <a:cubicBezTo>
                      <a:pt x="21643" y="5472"/>
                      <a:pt x="16719" y="1520"/>
                      <a:pt x="1498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5" name="Google Shape;865;p37"/>
              <p:cNvSpPr/>
              <p:nvPr/>
            </p:nvSpPr>
            <p:spPr>
              <a:xfrm>
                <a:off x="8061719" y="1230610"/>
                <a:ext cx="614268" cy="663412"/>
              </a:xfrm>
              <a:custGeom>
                <a:avLst/>
                <a:gdLst/>
                <a:ahLst/>
                <a:cxnLst/>
                <a:rect l="l" t="t" r="r" b="b"/>
                <a:pathLst>
                  <a:path w="15199" h="16415" extrusionOk="0">
                    <a:moveTo>
                      <a:pt x="2645" y="1"/>
                    </a:moveTo>
                    <a:lnTo>
                      <a:pt x="1" y="14013"/>
                    </a:lnTo>
                    <a:lnTo>
                      <a:pt x="6293" y="15381"/>
                    </a:lnTo>
                    <a:lnTo>
                      <a:pt x="11825" y="16414"/>
                    </a:lnTo>
                    <a:cubicBezTo>
                      <a:pt x="12007" y="16080"/>
                      <a:pt x="12189" y="15715"/>
                      <a:pt x="12372" y="15350"/>
                    </a:cubicBezTo>
                    <a:cubicBezTo>
                      <a:pt x="14135" y="11733"/>
                      <a:pt x="14895" y="8329"/>
                      <a:pt x="15198" y="6566"/>
                    </a:cubicBezTo>
                    <a:lnTo>
                      <a:pt x="15168" y="6566"/>
                    </a:lnTo>
                    <a:cubicBezTo>
                      <a:pt x="9302" y="5472"/>
                      <a:pt x="4378" y="1520"/>
                      <a:pt x="264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6" name="Google Shape;866;p37"/>
              <p:cNvSpPr/>
              <p:nvPr/>
            </p:nvSpPr>
            <p:spPr>
              <a:xfrm>
                <a:off x="7581387" y="1713407"/>
                <a:ext cx="480373" cy="664625"/>
              </a:xfrm>
              <a:custGeom>
                <a:avLst/>
                <a:gdLst/>
                <a:ahLst/>
                <a:cxnLst/>
                <a:rect l="l" t="t" r="r" b="b"/>
                <a:pathLst>
                  <a:path w="11886" h="16445" extrusionOk="0">
                    <a:moveTo>
                      <a:pt x="1" y="0"/>
                    </a:moveTo>
                    <a:cubicBezTo>
                      <a:pt x="366" y="2918"/>
                      <a:pt x="1156" y="5623"/>
                      <a:pt x="2341" y="8085"/>
                    </a:cubicBezTo>
                    <a:cubicBezTo>
                      <a:pt x="3892" y="11338"/>
                      <a:pt x="6202" y="14165"/>
                      <a:pt x="9180" y="16444"/>
                    </a:cubicBezTo>
                    <a:lnTo>
                      <a:pt x="11886" y="2067"/>
                    </a:lnTo>
                    <a:lnTo>
                      <a:pt x="31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7" name="Google Shape;867;p37"/>
              <p:cNvSpPr/>
              <p:nvPr/>
            </p:nvSpPr>
            <p:spPr>
              <a:xfrm>
                <a:off x="7795142" y="1537723"/>
                <a:ext cx="530730" cy="530730"/>
              </a:xfrm>
              <a:custGeom>
                <a:avLst/>
                <a:gdLst/>
                <a:ahLst/>
                <a:cxnLst/>
                <a:rect l="l" t="t" r="r" b="b"/>
                <a:pathLst>
                  <a:path w="13132" h="13132" extrusionOk="0">
                    <a:moveTo>
                      <a:pt x="6505" y="1"/>
                    </a:moveTo>
                    <a:lnTo>
                      <a:pt x="5533" y="5046"/>
                    </a:lnTo>
                    <a:lnTo>
                      <a:pt x="487" y="4104"/>
                    </a:lnTo>
                    <a:lnTo>
                      <a:pt x="1" y="6627"/>
                    </a:lnTo>
                    <a:lnTo>
                      <a:pt x="5077" y="7600"/>
                    </a:lnTo>
                    <a:lnTo>
                      <a:pt x="4135" y="12645"/>
                    </a:lnTo>
                    <a:lnTo>
                      <a:pt x="6657" y="13131"/>
                    </a:lnTo>
                    <a:lnTo>
                      <a:pt x="7600" y="8055"/>
                    </a:lnTo>
                    <a:lnTo>
                      <a:pt x="12645" y="8998"/>
                    </a:lnTo>
                    <a:lnTo>
                      <a:pt x="13132" y="6475"/>
                    </a:lnTo>
                    <a:lnTo>
                      <a:pt x="8086" y="5533"/>
                    </a:lnTo>
                    <a:lnTo>
                      <a:pt x="9028" y="487"/>
                    </a:lnTo>
                    <a:lnTo>
                      <a:pt x="6505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8" name="Google Shape;868;p37"/>
              <p:cNvSpPr/>
              <p:nvPr/>
            </p:nvSpPr>
            <p:spPr>
              <a:xfrm>
                <a:off x="7332026" y="1166754"/>
                <a:ext cx="1406604" cy="1272668"/>
              </a:xfrm>
              <a:custGeom>
                <a:avLst/>
                <a:gdLst/>
                <a:ahLst/>
                <a:cxnLst/>
                <a:rect l="l" t="t" r="r" b="b"/>
                <a:pathLst>
                  <a:path w="34804" h="31490" fill="none" extrusionOk="0">
                    <a:moveTo>
                      <a:pt x="34804" y="6991"/>
                    </a:moveTo>
                    <a:cubicBezTo>
                      <a:pt x="27387" y="6231"/>
                      <a:pt x="21004" y="0"/>
                      <a:pt x="21004" y="0"/>
                    </a:cubicBezTo>
                    <a:cubicBezTo>
                      <a:pt x="21004" y="0"/>
                      <a:pt x="12767" y="3496"/>
                      <a:pt x="5593" y="1490"/>
                    </a:cubicBezTo>
                    <a:cubicBezTo>
                      <a:pt x="5593" y="1490"/>
                      <a:pt x="1" y="20487"/>
                      <a:pt x="15077" y="31490"/>
                    </a:cubicBezTo>
                    <a:cubicBezTo>
                      <a:pt x="33101" y="26687"/>
                      <a:pt x="34804" y="6991"/>
                      <a:pt x="34804" y="6991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9" name="Google Shape;869;p37"/>
              <p:cNvSpPr/>
              <p:nvPr/>
            </p:nvSpPr>
            <p:spPr>
              <a:xfrm>
                <a:off x="7562957" y="1230610"/>
                <a:ext cx="1113029" cy="1147422"/>
              </a:xfrm>
              <a:custGeom>
                <a:avLst/>
                <a:gdLst/>
                <a:ahLst/>
                <a:cxnLst/>
                <a:rect l="l" t="t" r="r" b="b"/>
                <a:pathLst>
                  <a:path w="27540" h="28391" fill="none" extrusionOk="0">
                    <a:moveTo>
                      <a:pt x="9636" y="28390"/>
                    </a:moveTo>
                    <a:cubicBezTo>
                      <a:pt x="6658" y="26111"/>
                      <a:pt x="4348" y="23284"/>
                      <a:pt x="2797" y="20031"/>
                    </a:cubicBezTo>
                    <a:cubicBezTo>
                      <a:pt x="1460" y="17265"/>
                      <a:pt x="639" y="14135"/>
                      <a:pt x="335" y="10761"/>
                    </a:cubicBezTo>
                    <a:cubicBezTo>
                      <a:pt x="1" y="6749"/>
                      <a:pt x="518" y="3314"/>
                      <a:pt x="882" y="1551"/>
                    </a:cubicBezTo>
                    <a:cubicBezTo>
                      <a:pt x="913" y="1581"/>
                      <a:pt x="943" y="1581"/>
                      <a:pt x="943" y="1581"/>
                    </a:cubicBezTo>
                    <a:cubicBezTo>
                      <a:pt x="6779" y="2676"/>
                      <a:pt x="12798" y="791"/>
                      <a:pt x="14986" y="1"/>
                    </a:cubicBezTo>
                    <a:cubicBezTo>
                      <a:pt x="16719" y="1520"/>
                      <a:pt x="21643" y="5472"/>
                      <a:pt x="27479" y="6566"/>
                    </a:cubicBezTo>
                    <a:cubicBezTo>
                      <a:pt x="27509" y="6566"/>
                      <a:pt x="27509" y="6566"/>
                      <a:pt x="27539" y="6566"/>
                    </a:cubicBezTo>
                    <a:cubicBezTo>
                      <a:pt x="27236" y="8329"/>
                      <a:pt x="26476" y="11733"/>
                      <a:pt x="24713" y="15350"/>
                    </a:cubicBezTo>
                    <a:cubicBezTo>
                      <a:pt x="23223" y="18390"/>
                      <a:pt x="21339" y="21004"/>
                      <a:pt x="19059" y="23101"/>
                    </a:cubicBezTo>
                    <a:cubicBezTo>
                      <a:pt x="16415" y="25563"/>
                      <a:pt x="13253" y="27357"/>
                      <a:pt x="9636" y="28390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0" name="Google Shape;870;p37"/>
              <p:cNvSpPr/>
              <p:nvPr/>
            </p:nvSpPr>
            <p:spPr>
              <a:xfrm>
                <a:off x="8168617" y="1166754"/>
                <a:ext cx="12286" cy="63896"/>
              </a:xfrm>
              <a:custGeom>
                <a:avLst/>
                <a:gdLst/>
                <a:ahLst/>
                <a:cxnLst/>
                <a:rect l="l" t="t" r="r" b="b"/>
                <a:pathLst>
                  <a:path w="304" h="1581" fill="none" extrusionOk="0">
                    <a:moveTo>
                      <a:pt x="304" y="0"/>
                    </a:moveTo>
                    <a:lnTo>
                      <a:pt x="0" y="1581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1" name="Google Shape;871;p37"/>
              <p:cNvSpPr/>
              <p:nvPr/>
            </p:nvSpPr>
            <p:spPr>
              <a:xfrm>
                <a:off x="7795142" y="1537723"/>
                <a:ext cx="530730" cy="530730"/>
              </a:xfrm>
              <a:custGeom>
                <a:avLst/>
                <a:gdLst/>
                <a:ahLst/>
                <a:cxnLst/>
                <a:rect l="l" t="t" r="r" b="b"/>
                <a:pathLst>
                  <a:path w="13132" h="13132" fill="none" extrusionOk="0">
                    <a:moveTo>
                      <a:pt x="13132" y="6475"/>
                    </a:moveTo>
                    <a:lnTo>
                      <a:pt x="8086" y="5533"/>
                    </a:lnTo>
                    <a:lnTo>
                      <a:pt x="9028" y="487"/>
                    </a:lnTo>
                    <a:lnTo>
                      <a:pt x="6505" y="1"/>
                    </a:lnTo>
                    <a:lnTo>
                      <a:pt x="5533" y="5046"/>
                    </a:lnTo>
                    <a:lnTo>
                      <a:pt x="487" y="4104"/>
                    </a:lnTo>
                    <a:lnTo>
                      <a:pt x="1" y="6627"/>
                    </a:lnTo>
                    <a:lnTo>
                      <a:pt x="5077" y="7600"/>
                    </a:lnTo>
                    <a:lnTo>
                      <a:pt x="4135" y="12645"/>
                    </a:lnTo>
                    <a:lnTo>
                      <a:pt x="6657" y="13131"/>
                    </a:lnTo>
                    <a:lnTo>
                      <a:pt x="7600" y="8055"/>
                    </a:lnTo>
                    <a:lnTo>
                      <a:pt x="12645" y="8998"/>
                    </a:ln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2" name="Google Shape;872;p37"/>
              <p:cNvSpPr/>
              <p:nvPr/>
            </p:nvSpPr>
            <p:spPr>
              <a:xfrm>
                <a:off x="8108398" y="1230610"/>
                <a:ext cx="60259" cy="316975"/>
              </a:xfrm>
              <a:custGeom>
                <a:avLst/>
                <a:gdLst/>
                <a:ahLst/>
                <a:cxnLst/>
                <a:rect l="l" t="t" r="r" b="b"/>
                <a:pathLst>
                  <a:path w="1491" h="7843" fill="none" extrusionOk="0">
                    <a:moveTo>
                      <a:pt x="1490" y="1"/>
                    </a:moveTo>
                    <a:lnTo>
                      <a:pt x="1" y="7843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3" name="Google Shape;873;p37"/>
              <p:cNvSpPr/>
              <p:nvPr/>
            </p:nvSpPr>
            <p:spPr>
              <a:xfrm>
                <a:off x="7952396" y="2058592"/>
                <a:ext cx="60218" cy="319440"/>
              </a:xfrm>
              <a:custGeom>
                <a:avLst/>
                <a:gdLst/>
                <a:ahLst/>
                <a:cxnLst/>
                <a:rect l="l" t="t" r="r" b="b"/>
                <a:pathLst>
                  <a:path w="1490" h="7904" fill="none" extrusionOk="0">
                    <a:moveTo>
                      <a:pt x="0" y="7903"/>
                    </a:moveTo>
                    <a:lnTo>
                      <a:pt x="1490" y="0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4" name="Google Shape;874;p37"/>
              <p:cNvSpPr/>
              <p:nvPr/>
            </p:nvSpPr>
            <p:spPr>
              <a:xfrm>
                <a:off x="8316010" y="1852192"/>
                <a:ext cx="223616" cy="41830"/>
              </a:xfrm>
              <a:custGeom>
                <a:avLst/>
                <a:gdLst/>
                <a:ahLst/>
                <a:cxnLst/>
                <a:rect l="l" t="t" r="r" b="b"/>
                <a:pathLst>
                  <a:path w="5533" h="1035" fill="none" extrusionOk="0">
                    <a:moveTo>
                      <a:pt x="1" y="1"/>
                    </a:moveTo>
                    <a:lnTo>
                      <a:pt x="5533" y="1034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5" name="Google Shape;875;p37"/>
              <p:cNvSpPr/>
              <p:nvPr/>
            </p:nvSpPr>
            <p:spPr>
              <a:xfrm>
                <a:off x="7582640" y="1713407"/>
                <a:ext cx="222363" cy="41789"/>
              </a:xfrm>
              <a:custGeom>
                <a:avLst/>
                <a:gdLst/>
                <a:ahLst/>
                <a:cxnLst/>
                <a:rect l="l" t="t" r="r" b="b"/>
                <a:pathLst>
                  <a:path w="5502" h="1034" fill="none" extrusionOk="0">
                    <a:moveTo>
                      <a:pt x="5502" y="1034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>
            <a:alpha val="40000"/>
          </a:schemeClr>
        </a:solidFill>
        <a:effectLst/>
      </p:bgPr>
    </p:bg>
    <p:spTree>
      <p:nvGrpSpPr>
        <p:cNvPr id="1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293" y="73030"/>
            <a:ext cx="3150000" cy="252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7153" y="73030"/>
            <a:ext cx="3150000" cy="252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293" y="2438400"/>
            <a:ext cx="3150000" cy="2520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7153" y="2438400"/>
            <a:ext cx="3150000" cy="2520000"/>
          </a:xfrm>
          <a:prstGeom prst="rect">
            <a:avLst/>
          </a:prstGeom>
        </p:spPr>
      </p:pic>
      <p:sp>
        <p:nvSpPr>
          <p:cNvPr id="10" name="Google Shape;1545;p44"/>
          <p:cNvSpPr txBox="1"/>
          <p:nvPr/>
        </p:nvSpPr>
        <p:spPr>
          <a:xfrm>
            <a:off x="6827153" y="1923580"/>
            <a:ext cx="2316847" cy="1338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ctr" anchorCtr="0">
            <a:noAutofit/>
          </a:bodyPr>
          <a:lstStyle/>
          <a:p>
            <a:pPr lvl="0"/>
            <a:r>
              <a:rPr lang="en-US" dirty="0">
                <a:solidFill>
                  <a:schemeClr val="tx1"/>
                </a:solidFill>
                <a:latin typeface="Poppins"/>
                <a:ea typeface="Poppins"/>
                <a:cs typeface="Poppins"/>
                <a:sym typeface="Poppins"/>
              </a:rPr>
              <a:t>The plot points closely tracking each other show very strong correlation to Vulnerability Index. </a:t>
            </a:r>
          </a:p>
          <a:p>
            <a:pPr lvl="0"/>
            <a:endParaRPr lang="en-US" dirty="0">
              <a:solidFill>
                <a:schemeClr val="tx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/>
            <a:r>
              <a:rPr lang="en-US" dirty="0">
                <a:solidFill>
                  <a:schemeClr val="tx1"/>
                </a:solidFill>
                <a:latin typeface="Poppins"/>
                <a:ea typeface="Poppins"/>
                <a:cs typeface="Poppins"/>
                <a:sym typeface="Poppins"/>
              </a:rPr>
              <a:t>These plots confirm the hypothesis of the previous plots.</a:t>
            </a:r>
          </a:p>
        </p:txBody>
      </p:sp>
    </p:spTree>
    <p:extLst>
      <p:ext uri="{BB962C8B-B14F-4D97-AF65-F5344CB8AC3E}">
        <p14:creationId xmlns:p14="http://schemas.microsoft.com/office/powerpoint/2010/main" val="39459491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>
            <a:alpha val="40000"/>
          </a:schemeClr>
        </a:solidFill>
        <a:effectLst/>
      </p:bgPr>
    </p:bg>
    <p:spTree>
      <p:nvGrpSpPr>
        <p:cNvPr id="1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9" name="Google Shape;1859;p4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tx1"/>
                </a:solidFill>
              </a:rPr>
              <a:t>Relationship Between Age and Acute IHR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25" name="Google Shape;1545;p44"/>
          <p:cNvSpPr txBox="1"/>
          <p:nvPr/>
        </p:nvSpPr>
        <p:spPr>
          <a:xfrm>
            <a:off x="6503348" y="2109974"/>
            <a:ext cx="2518088" cy="1338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ctr" anchorCtr="0">
            <a:noAutofit/>
          </a:bodyPr>
          <a:lstStyle/>
          <a:p>
            <a:pPr lvl="0"/>
            <a:r>
              <a:rPr lang="en-US" dirty="0">
                <a:solidFill>
                  <a:schemeClr val="tx1"/>
                </a:solidFill>
                <a:latin typeface="Poppins"/>
                <a:ea typeface="Poppins"/>
                <a:cs typeface="Poppins"/>
                <a:sym typeface="Poppins"/>
              </a:rPr>
              <a:t>It is interesting to see the data conform strongly with the fact that the elderly in any place generally need greater health care than the youngsters.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100" y="463325"/>
            <a:ext cx="5790248" cy="4632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8091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>
            <a:alpha val="40000"/>
          </a:schemeClr>
        </a:solidFill>
        <a:effectLst/>
      </p:bgPr>
    </p:bg>
    <p:spTree>
      <p:nvGrpSpPr>
        <p:cNvPr id="1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9" name="Google Shape;1859;p4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tx1"/>
                </a:solidFill>
              </a:rPr>
              <a:t>COVID-19’s Effect on States’ Budgets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25" name="Google Shape;1545;p44"/>
          <p:cNvSpPr txBox="1"/>
          <p:nvPr/>
        </p:nvSpPr>
        <p:spPr>
          <a:xfrm>
            <a:off x="7185660" y="2109973"/>
            <a:ext cx="1797676" cy="1338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ctr" anchorCtr="0">
            <a:noAutofit/>
          </a:bodyPr>
          <a:lstStyle/>
          <a:p>
            <a:pPr lvl="0"/>
            <a:r>
              <a:rPr lang="en-US" sz="1200" dirty="0">
                <a:solidFill>
                  <a:schemeClr val="tx1"/>
                </a:solidFill>
                <a:latin typeface="Poppins"/>
                <a:ea typeface="Poppins"/>
                <a:cs typeface="Poppins"/>
                <a:sym typeface="Poppins"/>
              </a:rPr>
              <a:t>This plot shows how every state has had to revise its budget and probably allocate more to mitigating the effect of COVID-19.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100" y="463325"/>
            <a:ext cx="6800850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9815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>
            <a:alpha val="40000"/>
          </a:schemeClr>
        </a:solidFill>
        <a:effectLst/>
      </p:bgPr>
    </p:bg>
    <p:spTree>
      <p:nvGrpSpPr>
        <p:cNvPr id="1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9" name="Google Shape;1859;p4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tx1"/>
                </a:solidFill>
              </a:rPr>
              <a:t>Most Affected States by Percentage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25" name="Google Shape;1545;p44"/>
          <p:cNvSpPr txBox="1"/>
          <p:nvPr/>
        </p:nvSpPr>
        <p:spPr>
          <a:xfrm>
            <a:off x="6156960" y="1261676"/>
            <a:ext cx="2872096" cy="1338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ctr" anchorCtr="0">
            <a:noAutofit/>
          </a:bodyPr>
          <a:lstStyle/>
          <a:p>
            <a:pPr lvl="0"/>
            <a:r>
              <a:rPr lang="en-US" dirty="0">
                <a:solidFill>
                  <a:schemeClr val="tx1"/>
                </a:solidFill>
                <a:latin typeface="Poppins"/>
                <a:ea typeface="Poppins"/>
                <a:cs typeface="Poppins"/>
                <a:sym typeface="Poppins"/>
              </a:rPr>
              <a:t>This shows that Lagos State undoubtedly saw the biggest outburst of the virus. </a:t>
            </a:r>
          </a:p>
          <a:p>
            <a:pPr lvl="0"/>
            <a:endParaRPr lang="en-US" dirty="0">
              <a:solidFill>
                <a:schemeClr val="tx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/>
            <a:r>
              <a:rPr lang="en-US" dirty="0">
                <a:solidFill>
                  <a:schemeClr val="tx1"/>
                </a:solidFill>
                <a:latin typeface="Poppins"/>
                <a:ea typeface="Poppins"/>
                <a:cs typeface="Poppins"/>
                <a:sym typeface="Poppins"/>
              </a:rPr>
              <a:t>Followed by FCT, Rivers and Kaduna. It's no surprise that these cities are the most industrial in the country.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100" y="463325"/>
            <a:ext cx="6187440" cy="515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4653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>
            <a:alpha val="40000"/>
          </a:schemeClr>
        </a:solidFill>
        <a:effectLst/>
      </p:bgPr>
    </p:bg>
    <p:spTree>
      <p:nvGrpSpPr>
        <p:cNvPr id="1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9" name="Google Shape;1859;p4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tx1"/>
                </a:solidFill>
              </a:rPr>
              <a:t>GDP for every Quarter of every year since 2014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25" name="Google Shape;1545;p44"/>
          <p:cNvSpPr txBox="1"/>
          <p:nvPr/>
        </p:nvSpPr>
        <p:spPr>
          <a:xfrm>
            <a:off x="6126480" y="2371975"/>
            <a:ext cx="2872096" cy="1338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ctr" anchorCtr="0">
            <a:noAutofit/>
          </a:bodyPr>
          <a:lstStyle/>
          <a:p>
            <a:pPr lvl="0"/>
            <a:r>
              <a:rPr lang="en-US" sz="1200" dirty="0">
                <a:solidFill>
                  <a:schemeClr val="tx1"/>
                </a:solidFill>
                <a:latin typeface="Poppins"/>
                <a:ea typeface="Poppins"/>
                <a:cs typeface="Poppins"/>
                <a:sym typeface="Poppins"/>
              </a:rPr>
              <a:t>The plot shows a general trend of rising GDP over the quarters of every year except for the year 2020.</a:t>
            </a:r>
          </a:p>
          <a:p>
            <a:pPr lvl="0"/>
            <a:endParaRPr lang="en-US" sz="1200" dirty="0">
              <a:solidFill>
                <a:schemeClr val="tx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/>
            <a:r>
              <a:rPr lang="en-US" sz="1200" dirty="0">
                <a:solidFill>
                  <a:schemeClr val="tx1"/>
                </a:solidFill>
                <a:latin typeface="Poppins"/>
                <a:ea typeface="Poppins"/>
                <a:cs typeface="Poppins"/>
                <a:sym typeface="Poppins"/>
              </a:rPr>
              <a:t>In 2020, we see what seemed like it would be a great year given that it had the highest GDP in the last 6 years.</a:t>
            </a:r>
          </a:p>
          <a:p>
            <a:pPr lvl="0"/>
            <a:endParaRPr lang="en-US" sz="1200" dirty="0">
              <a:solidFill>
                <a:schemeClr val="tx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/>
            <a:r>
              <a:rPr lang="en-US" sz="1200" dirty="0">
                <a:solidFill>
                  <a:schemeClr val="tx1"/>
                </a:solidFill>
                <a:latin typeface="Poppins"/>
                <a:ea typeface="Poppins"/>
                <a:cs typeface="Poppins"/>
                <a:sym typeface="Poppins"/>
              </a:rPr>
              <a:t>This GDP took a massive hit in the beginning of the second quarter when the virus was first confirmed in the country (~ April, 2020)</a:t>
            </a:r>
          </a:p>
          <a:p>
            <a:pPr lvl="0"/>
            <a:endParaRPr lang="en-US" sz="1200" dirty="0">
              <a:solidFill>
                <a:schemeClr val="tx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/>
            <a:r>
              <a:rPr lang="en-US" sz="1200" dirty="0">
                <a:solidFill>
                  <a:schemeClr val="tx1"/>
                </a:solidFill>
                <a:latin typeface="Poppins"/>
                <a:ea typeface="Poppins"/>
                <a:cs typeface="Poppins"/>
                <a:sym typeface="Poppins"/>
              </a:rPr>
              <a:t>The second quarter GDP of 2020 is an all time low.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100" y="751836"/>
            <a:ext cx="5489580" cy="4391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458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>
            <a:alpha val="40000"/>
          </a:schemeClr>
        </a:solidFill>
        <a:effectLst/>
      </p:bgPr>
    </p:bg>
    <p:spTree>
      <p:nvGrpSpPr>
        <p:cNvPr id="1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9" name="Google Shape;1859;p4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tx1"/>
                </a:solidFill>
              </a:rPr>
              <a:t>Daily Vaccinations Effect on Rate of Infection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25" name="Google Shape;1545;p44"/>
          <p:cNvSpPr txBox="1"/>
          <p:nvPr/>
        </p:nvSpPr>
        <p:spPr>
          <a:xfrm>
            <a:off x="6001380" y="1677982"/>
            <a:ext cx="2872096" cy="27268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ctr" anchorCtr="0">
            <a:noAutofit/>
          </a:bodyPr>
          <a:lstStyle/>
          <a:p>
            <a:pPr lvl="0"/>
            <a:r>
              <a:rPr lang="en-US" sz="1600" dirty="0">
                <a:solidFill>
                  <a:schemeClr val="tx1"/>
                </a:solidFill>
                <a:latin typeface="Poppins"/>
                <a:ea typeface="Poppins"/>
                <a:cs typeface="Poppins"/>
                <a:sym typeface="Poppins"/>
              </a:rPr>
              <a:t>The daily vaccinations rolled out (in orange) shows that vaccination is effective for curbing the spread of the virus. </a:t>
            </a:r>
          </a:p>
          <a:p>
            <a:pPr lvl="0"/>
            <a:endParaRPr lang="en-US" sz="1600" dirty="0">
              <a:solidFill>
                <a:schemeClr val="tx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/>
            <a:r>
              <a:rPr lang="en-US" sz="1600" dirty="0">
                <a:solidFill>
                  <a:schemeClr val="tx1"/>
                </a:solidFill>
                <a:latin typeface="Poppins"/>
                <a:ea typeface="Poppins"/>
                <a:cs typeface="Poppins"/>
                <a:sym typeface="Poppins"/>
              </a:rPr>
              <a:t>The massive spike in vaccination caused a flattening of the curve which was the goal.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100" y="837974"/>
            <a:ext cx="5288280" cy="440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3517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49"/>
          <p:cNvSpPr txBox="1">
            <a:spLocks noGrp="1"/>
          </p:cNvSpPr>
          <p:nvPr>
            <p:ph type="title"/>
          </p:nvPr>
        </p:nvSpPr>
        <p:spPr>
          <a:xfrm>
            <a:off x="715173" y="2531361"/>
            <a:ext cx="6492920" cy="914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Conclusion / The Solution?</a:t>
            </a:r>
            <a:endParaRPr dirty="0"/>
          </a:p>
        </p:txBody>
      </p:sp>
      <p:sp>
        <p:nvSpPr>
          <p:cNvPr id="1879" name="Google Shape;1879;p49"/>
          <p:cNvSpPr txBox="1">
            <a:spLocks noGrp="1"/>
          </p:cNvSpPr>
          <p:nvPr>
            <p:ph type="title" idx="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grpSp>
        <p:nvGrpSpPr>
          <p:cNvPr id="1882" name="Google Shape;1882;p49"/>
          <p:cNvGrpSpPr/>
          <p:nvPr/>
        </p:nvGrpSpPr>
        <p:grpSpPr>
          <a:xfrm>
            <a:off x="1450417" y="82286"/>
            <a:ext cx="947642" cy="914426"/>
            <a:chOff x="4464792" y="1820248"/>
            <a:chExt cx="947642" cy="914426"/>
          </a:xfrm>
        </p:grpSpPr>
        <p:sp>
          <p:nvSpPr>
            <p:cNvPr id="1883" name="Google Shape;1883;p49"/>
            <p:cNvSpPr/>
            <p:nvPr/>
          </p:nvSpPr>
          <p:spPr>
            <a:xfrm>
              <a:off x="4464792" y="1820248"/>
              <a:ext cx="947642" cy="914426"/>
            </a:xfrm>
            <a:custGeom>
              <a:avLst/>
              <a:gdLst/>
              <a:ahLst/>
              <a:cxnLst/>
              <a:rect l="l" t="t" r="r" b="b"/>
              <a:pathLst>
                <a:path w="22448" h="21888" extrusionOk="0">
                  <a:moveTo>
                    <a:pt x="8516" y="0"/>
                  </a:moveTo>
                  <a:cubicBezTo>
                    <a:pt x="8240" y="0"/>
                    <a:pt x="7964" y="54"/>
                    <a:pt x="7699" y="162"/>
                  </a:cubicBezTo>
                  <a:lnTo>
                    <a:pt x="6133" y="809"/>
                  </a:lnTo>
                  <a:cubicBezTo>
                    <a:pt x="5599" y="1028"/>
                    <a:pt x="5184" y="1444"/>
                    <a:pt x="4961" y="1972"/>
                  </a:cubicBezTo>
                  <a:cubicBezTo>
                    <a:pt x="4742" y="2506"/>
                    <a:pt x="4742" y="3090"/>
                    <a:pt x="4957" y="3618"/>
                  </a:cubicBezTo>
                  <a:cubicBezTo>
                    <a:pt x="4996" y="3708"/>
                    <a:pt x="5039" y="3795"/>
                    <a:pt x="5086" y="3877"/>
                  </a:cubicBezTo>
                  <a:lnTo>
                    <a:pt x="4690" y="4269"/>
                  </a:lnTo>
                  <a:cubicBezTo>
                    <a:pt x="4671" y="4285"/>
                    <a:pt x="4655" y="4303"/>
                    <a:pt x="4636" y="4319"/>
                  </a:cubicBezTo>
                  <a:cubicBezTo>
                    <a:pt x="4624" y="4335"/>
                    <a:pt x="4608" y="4347"/>
                    <a:pt x="4596" y="4363"/>
                  </a:cubicBezTo>
                  <a:lnTo>
                    <a:pt x="4169" y="4782"/>
                  </a:lnTo>
                  <a:cubicBezTo>
                    <a:pt x="4091" y="4735"/>
                    <a:pt x="4005" y="4692"/>
                    <a:pt x="3914" y="4656"/>
                  </a:cubicBezTo>
                  <a:cubicBezTo>
                    <a:pt x="3648" y="4546"/>
                    <a:pt x="3371" y="4494"/>
                    <a:pt x="3098" y="4494"/>
                  </a:cubicBezTo>
                  <a:cubicBezTo>
                    <a:pt x="2254" y="4494"/>
                    <a:pt x="1450" y="4993"/>
                    <a:pt x="1109" y="5816"/>
                  </a:cubicBezTo>
                  <a:lnTo>
                    <a:pt x="455" y="7383"/>
                  </a:lnTo>
                  <a:cubicBezTo>
                    <a:pt x="1" y="8477"/>
                    <a:pt x="518" y="9739"/>
                    <a:pt x="1611" y="10197"/>
                  </a:cubicBezTo>
                  <a:cubicBezTo>
                    <a:pt x="1701" y="10232"/>
                    <a:pt x="1791" y="10263"/>
                    <a:pt x="1885" y="10291"/>
                  </a:cubicBezTo>
                  <a:lnTo>
                    <a:pt x="1881" y="11572"/>
                  </a:lnTo>
                  <a:cubicBezTo>
                    <a:pt x="1791" y="11596"/>
                    <a:pt x="1701" y="11627"/>
                    <a:pt x="1615" y="11662"/>
                  </a:cubicBezTo>
                  <a:cubicBezTo>
                    <a:pt x="1082" y="11882"/>
                    <a:pt x="670" y="12292"/>
                    <a:pt x="447" y="12826"/>
                  </a:cubicBezTo>
                  <a:cubicBezTo>
                    <a:pt x="228" y="13354"/>
                    <a:pt x="224" y="13942"/>
                    <a:pt x="444" y="14471"/>
                  </a:cubicBezTo>
                  <a:lnTo>
                    <a:pt x="741" y="15192"/>
                  </a:lnTo>
                  <a:cubicBezTo>
                    <a:pt x="749" y="15208"/>
                    <a:pt x="753" y="15220"/>
                    <a:pt x="757" y="15235"/>
                  </a:cubicBezTo>
                  <a:cubicBezTo>
                    <a:pt x="764" y="15251"/>
                    <a:pt x="773" y="15267"/>
                    <a:pt x="777" y="15282"/>
                  </a:cubicBezTo>
                  <a:cubicBezTo>
                    <a:pt x="784" y="15294"/>
                    <a:pt x="788" y="15302"/>
                    <a:pt x="793" y="15314"/>
                  </a:cubicBezTo>
                  <a:lnTo>
                    <a:pt x="1090" y="16039"/>
                  </a:lnTo>
                  <a:cubicBezTo>
                    <a:pt x="1423" y="16849"/>
                    <a:pt x="2203" y="17374"/>
                    <a:pt x="3080" y="17374"/>
                  </a:cubicBezTo>
                  <a:cubicBezTo>
                    <a:pt x="3362" y="17374"/>
                    <a:pt x="3641" y="17319"/>
                    <a:pt x="3896" y="17214"/>
                  </a:cubicBezTo>
                  <a:cubicBezTo>
                    <a:pt x="3985" y="17175"/>
                    <a:pt x="4071" y="17135"/>
                    <a:pt x="4154" y="17084"/>
                  </a:cubicBezTo>
                  <a:lnTo>
                    <a:pt x="5059" y="17997"/>
                  </a:lnTo>
                  <a:cubicBezTo>
                    <a:pt x="5012" y="18079"/>
                    <a:pt x="4972" y="18162"/>
                    <a:pt x="4937" y="18249"/>
                  </a:cubicBezTo>
                  <a:cubicBezTo>
                    <a:pt x="4479" y="19341"/>
                    <a:pt x="4996" y="20603"/>
                    <a:pt x="6093" y="21061"/>
                  </a:cubicBezTo>
                  <a:lnTo>
                    <a:pt x="7661" y="21716"/>
                  </a:lnTo>
                  <a:cubicBezTo>
                    <a:pt x="7927" y="21826"/>
                    <a:pt x="8205" y="21880"/>
                    <a:pt x="8487" y="21880"/>
                  </a:cubicBezTo>
                  <a:cubicBezTo>
                    <a:pt x="9361" y="21880"/>
                    <a:pt x="10137" y="21363"/>
                    <a:pt x="10473" y="20560"/>
                  </a:cubicBezTo>
                  <a:cubicBezTo>
                    <a:pt x="10509" y="20470"/>
                    <a:pt x="10540" y="20379"/>
                    <a:pt x="10567" y="20285"/>
                  </a:cubicBezTo>
                  <a:lnTo>
                    <a:pt x="11849" y="20289"/>
                  </a:lnTo>
                  <a:cubicBezTo>
                    <a:pt x="11872" y="20379"/>
                    <a:pt x="11903" y="20466"/>
                    <a:pt x="11939" y="20552"/>
                  </a:cubicBezTo>
                  <a:cubicBezTo>
                    <a:pt x="12272" y="21363"/>
                    <a:pt x="13052" y="21888"/>
                    <a:pt x="13929" y="21888"/>
                  </a:cubicBezTo>
                  <a:cubicBezTo>
                    <a:pt x="14211" y="21888"/>
                    <a:pt x="14489" y="21833"/>
                    <a:pt x="14748" y="21728"/>
                  </a:cubicBezTo>
                  <a:lnTo>
                    <a:pt x="15446" y="21437"/>
                  </a:lnTo>
                  <a:cubicBezTo>
                    <a:pt x="15465" y="21433"/>
                    <a:pt x="15480" y="21426"/>
                    <a:pt x="15500" y="21417"/>
                  </a:cubicBezTo>
                  <a:cubicBezTo>
                    <a:pt x="15516" y="21414"/>
                    <a:pt x="15527" y="21406"/>
                    <a:pt x="15543" y="21402"/>
                  </a:cubicBezTo>
                  <a:cubicBezTo>
                    <a:pt x="15571" y="21390"/>
                    <a:pt x="15598" y="21379"/>
                    <a:pt x="15626" y="21363"/>
                  </a:cubicBezTo>
                  <a:lnTo>
                    <a:pt x="16315" y="21081"/>
                  </a:lnTo>
                  <a:cubicBezTo>
                    <a:pt x="16849" y="20862"/>
                    <a:pt x="17263" y="20450"/>
                    <a:pt x="17487" y="19918"/>
                  </a:cubicBezTo>
                  <a:cubicBezTo>
                    <a:pt x="17706" y="19384"/>
                    <a:pt x="17706" y="18800"/>
                    <a:pt x="17491" y="18276"/>
                  </a:cubicBezTo>
                  <a:cubicBezTo>
                    <a:pt x="17455" y="18186"/>
                    <a:pt x="17413" y="18099"/>
                    <a:pt x="17361" y="18017"/>
                  </a:cubicBezTo>
                  <a:lnTo>
                    <a:pt x="18274" y="17108"/>
                  </a:lnTo>
                  <a:cubicBezTo>
                    <a:pt x="18353" y="17155"/>
                    <a:pt x="18439" y="17198"/>
                    <a:pt x="18525" y="17238"/>
                  </a:cubicBezTo>
                  <a:cubicBezTo>
                    <a:pt x="18791" y="17347"/>
                    <a:pt x="19070" y="17402"/>
                    <a:pt x="19355" y="17402"/>
                  </a:cubicBezTo>
                  <a:cubicBezTo>
                    <a:pt x="20225" y="17402"/>
                    <a:pt x="21001" y="16880"/>
                    <a:pt x="21339" y="16077"/>
                  </a:cubicBezTo>
                  <a:lnTo>
                    <a:pt x="21636" y="15365"/>
                  </a:lnTo>
                  <a:cubicBezTo>
                    <a:pt x="21652" y="15334"/>
                    <a:pt x="21663" y="15298"/>
                    <a:pt x="21679" y="15267"/>
                  </a:cubicBezTo>
                  <a:cubicBezTo>
                    <a:pt x="21683" y="15251"/>
                    <a:pt x="21691" y="15239"/>
                    <a:pt x="21695" y="15223"/>
                  </a:cubicBezTo>
                  <a:lnTo>
                    <a:pt x="21695" y="15220"/>
                  </a:lnTo>
                  <a:lnTo>
                    <a:pt x="21992" y="14511"/>
                  </a:lnTo>
                  <a:cubicBezTo>
                    <a:pt x="22447" y="13417"/>
                    <a:pt x="21930" y="12155"/>
                    <a:pt x="20849" y="11701"/>
                  </a:cubicBezTo>
                  <a:cubicBezTo>
                    <a:pt x="20755" y="11662"/>
                    <a:pt x="20661" y="11631"/>
                    <a:pt x="20567" y="11603"/>
                  </a:cubicBezTo>
                  <a:lnTo>
                    <a:pt x="20567" y="11055"/>
                  </a:lnTo>
                  <a:cubicBezTo>
                    <a:pt x="20567" y="11027"/>
                    <a:pt x="20570" y="11000"/>
                    <a:pt x="20570" y="10969"/>
                  </a:cubicBezTo>
                  <a:cubicBezTo>
                    <a:pt x="20570" y="10941"/>
                    <a:pt x="20570" y="10918"/>
                    <a:pt x="20567" y="10890"/>
                  </a:cubicBezTo>
                  <a:lnTo>
                    <a:pt x="20570" y="10318"/>
                  </a:lnTo>
                  <a:cubicBezTo>
                    <a:pt x="20661" y="10294"/>
                    <a:pt x="20751" y="10263"/>
                    <a:pt x="20840" y="10224"/>
                  </a:cubicBezTo>
                  <a:cubicBezTo>
                    <a:pt x="21370" y="10005"/>
                    <a:pt x="21785" y="9593"/>
                    <a:pt x="22004" y="9064"/>
                  </a:cubicBezTo>
                  <a:cubicBezTo>
                    <a:pt x="22223" y="8531"/>
                    <a:pt x="22223" y="7947"/>
                    <a:pt x="22004" y="7419"/>
                  </a:cubicBezTo>
                  <a:lnTo>
                    <a:pt x="21357" y="5847"/>
                  </a:lnTo>
                  <a:cubicBezTo>
                    <a:pt x="21016" y="5020"/>
                    <a:pt x="20212" y="4520"/>
                    <a:pt x="19367" y="4520"/>
                  </a:cubicBezTo>
                  <a:cubicBezTo>
                    <a:pt x="19097" y="4520"/>
                    <a:pt x="18822" y="4571"/>
                    <a:pt x="18556" y="4680"/>
                  </a:cubicBezTo>
                  <a:cubicBezTo>
                    <a:pt x="18552" y="4680"/>
                    <a:pt x="18552" y="4684"/>
                    <a:pt x="18549" y="4684"/>
                  </a:cubicBezTo>
                  <a:cubicBezTo>
                    <a:pt x="18462" y="4719"/>
                    <a:pt x="18377" y="4762"/>
                    <a:pt x="18298" y="4809"/>
                  </a:cubicBezTo>
                  <a:lnTo>
                    <a:pt x="17921" y="4433"/>
                  </a:lnTo>
                  <a:cubicBezTo>
                    <a:pt x="17898" y="4406"/>
                    <a:pt x="17874" y="4382"/>
                    <a:pt x="17851" y="4355"/>
                  </a:cubicBezTo>
                  <a:cubicBezTo>
                    <a:pt x="17827" y="4335"/>
                    <a:pt x="17804" y="4312"/>
                    <a:pt x="17784" y="4292"/>
                  </a:cubicBezTo>
                  <a:lnTo>
                    <a:pt x="17389" y="3896"/>
                  </a:lnTo>
                  <a:cubicBezTo>
                    <a:pt x="17436" y="3815"/>
                    <a:pt x="17475" y="3732"/>
                    <a:pt x="17511" y="3645"/>
                  </a:cubicBezTo>
                  <a:cubicBezTo>
                    <a:pt x="17968" y="2553"/>
                    <a:pt x="17451" y="1291"/>
                    <a:pt x="16355" y="833"/>
                  </a:cubicBezTo>
                  <a:lnTo>
                    <a:pt x="15641" y="535"/>
                  </a:lnTo>
                  <a:cubicBezTo>
                    <a:pt x="15598" y="515"/>
                    <a:pt x="15551" y="495"/>
                    <a:pt x="15500" y="476"/>
                  </a:cubicBezTo>
                  <a:lnTo>
                    <a:pt x="15496" y="476"/>
                  </a:lnTo>
                  <a:lnTo>
                    <a:pt x="14791" y="182"/>
                  </a:lnTo>
                  <a:cubicBezTo>
                    <a:pt x="14523" y="69"/>
                    <a:pt x="14240" y="12"/>
                    <a:pt x="13957" y="12"/>
                  </a:cubicBezTo>
                  <a:cubicBezTo>
                    <a:pt x="13681" y="12"/>
                    <a:pt x="13405" y="66"/>
                    <a:pt x="13142" y="174"/>
                  </a:cubicBezTo>
                  <a:cubicBezTo>
                    <a:pt x="12609" y="390"/>
                    <a:pt x="12194" y="805"/>
                    <a:pt x="11974" y="1334"/>
                  </a:cubicBezTo>
                  <a:cubicBezTo>
                    <a:pt x="11939" y="1424"/>
                    <a:pt x="11907" y="1514"/>
                    <a:pt x="11884" y="1605"/>
                  </a:cubicBezTo>
                  <a:lnTo>
                    <a:pt x="10599" y="1600"/>
                  </a:lnTo>
                  <a:cubicBezTo>
                    <a:pt x="10576" y="1511"/>
                    <a:pt x="10544" y="1424"/>
                    <a:pt x="10509" y="1338"/>
                  </a:cubicBezTo>
                  <a:cubicBezTo>
                    <a:pt x="10294" y="805"/>
                    <a:pt x="9882" y="390"/>
                    <a:pt x="9349" y="171"/>
                  </a:cubicBezTo>
                  <a:cubicBezTo>
                    <a:pt x="9081" y="57"/>
                    <a:pt x="8799" y="0"/>
                    <a:pt x="85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84" name="Google Shape;1884;p49"/>
            <p:cNvGrpSpPr/>
            <p:nvPr/>
          </p:nvGrpSpPr>
          <p:grpSpPr>
            <a:xfrm>
              <a:off x="4550464" y="1893588"/>
              <a:ext cx="775916" cy="767964"/>
              <a:chOff x="1368075" y="1017775"/>
              <a:chExt cx="487875" cy="487875"/>
            </a:xfrm>
          </p:grpSpPr>
          <p:sp>
            <p:nvSpPr>
              <p:cNvPr id="1885" name="Google Shape;1885;p49"/>
              <p:cNvSpPr/>
              <p:nvPr/>
            </p:nvSpPr>
            <p:spPr>
              <a:xfrm>
                <a:off x="1475225" y="1141725"/>
                <a:ext cx="273575" cy="240750"/>
              </a:xfrm>
              <a:custGeom>
                <a:avLst/>
                <a:gdLst/>
                <a:ahLst/>
                <a:cxnLst/>
                <a:rect l="l" t="t" r="r" b="b"/>
                <a:pathLst>
                  <a:path w="10943" h="9630" extrusionOk="0">
                    <a:moveTo>
                      <a:pt x="5489" y="1"/>
                    </a:moveTo>
                    <a:cubicBezTo>
                      <a:pt x="3592" y="1"/>
                      <a:pt x="1792" y="1115"/>
                      <a:pt x="1034" y="2976"/>
                    </a:cubicBezTo>
                    <a:cubicBezTo>
                      <a:pt x="0" y="5408"/>
                      <a:pt x="1155" y="8234"/>
                      <a:pt x="3617" y="9268"/>
                    </a:cubicBezTo>
                    <a:cubicBezTo>
                      <a:pt x="4218" y="9513"/>
                      <a:pt x="4839" y="9629"/>
                      <a:pt x="5450" y="9629"/>
                    </a:cubicBezTo>
                    <a:cubicBezTo>
                      <a:pt x="7340" y="9629"/>
                      <a:pt x="9128" y="8515"/>
                      <a:pt x="9909" y="6654"/>
                    </a:cubicBezTo>
                    <a:cubicBezTo>
                      <a:pt x="10943" y="4222"/>
                      <a:pt x="9757" y="1395"/>
                      <a:pt x="7326" y="362"/>
                    </a:cubicBezTo>
                    <a:cubicBezTo>
                      <a:pt x="6724" y="117"/>
                      <a:pt x="6102" y="1"/>
                      <a:pt x="548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6" name="Google Shape;1886;p49"/>
              <p:cNvSpPr/>
              <p:nvPr/>
            </p:nvSpPr>
            <p:spPr>
              <a:xfrm>
                <a:off x="1523850" y="1282275"/>
                <a:ext cx="64625" cy="56900"/>
              </a:xfrm>
              <a:custGeom>
                <a:avLst/>
                <a:gdLst/>
                <a:ahLst/>
                <a:cxnLst/>
                <a:rect l="l" t="t" r="r" b="b"/>
                <a:pathLst>
                  <a:path w="2585" h="2276" extrusionOk="0">
                    <a:moveTo>
                      <a:pt x="1295" y="1"/>
                    </a:moveTo>
                    <a:cubicBezTo>
                      <a:pt x="850" y="1"/>
                      <a:pt x="427" y="263"/>
                      <a:pt x="244" y="698"/>
                    </a:cubicBezTo>
                    <a:cubicBezTo>
                      <a:pt x="1" y="1275"/>
                      <a:pt x="274" y="1944"/>
                      <a:pt x="852" y="2187"/>
                    </a:cubicBezTo>
                    <a:cubicBezTo>
                      <a:pt x="995" y="2247"/>
                      <a:pt x="1144" y="2276"/>
                      <a:pt x="1290" y="2276"/>
                    </a:cubicBezTo>
                    <a:cubicBezTo>
                      <a:pt x="1735" y="2276"/>
                      <a:pt x="2158" y="2013"/>
                      <a:pt x="2341" y="1579"/>
                    </a:cubicBezTo>
                    <a:cubicBezTo>
                      <a:pt x="2584" y="1002"/>
                      <a:pt x="2311" y="333"/>
                      <a:pt x="1733" y="90"/>
                    </a:cubicBezTo>
                    <a:cubicBezTo>
                      <a:pt x="1590" y="29"/>
                      <a:pt x="1441" y="1"/>
                      <a:pt x="129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7" name="Google Shape;1887;p49"/>
              <p:cNvSpPr/>
              <p:nvPr/>
            </p:nvSpPr>
            <p:spPr>
              <a:xfrm>
                <a:off x="1536775" y="1174550"/>
                <a:ext cx="106400" cy="93450"/>
              </a:xfrm>
              <a:custGeom>
                <a:avLst/>
                <a:gdLst/>
                <a:ahLst/>
                <a:cxnLst/>
                <a:rect l="l" t="t" r="r" b="b"/>
                <a:pathLst>
                  <a:path w="4256" h="3738" extrusionOk="0">
                    <a:moveTo>
                      <a:pt x="2120" y="1"/>
                    </a:moveTo>
                    <a:cubicBezTo>
                      <a:pt x="1391" y="1"/>
                      <a:pt x="694" y="435"/>
                      <a:pt x="395" y="1146"/>
                    </a:cubicBezTo>
                    <a:cubicBezTo>
                      <a:pt x="0" y="2089"/>
                      <a:pt x="456" y="3183"/>
                      <a:pt x="1398" y="3578"/>
                    </a:cubicBezTo>
                    <a:cubicBezTo>
                      <a:pt x="1639" y="3686"/>
                      <a:pt x="1889" y="3738"/>
                      <a:pt x="2134" y="3738"/>
                    </a:cubicBezTo>
                    <a:cubicBezTo>
                      <a:pt x="2853" y="3738"/>
                      <a:pt x="3536" y="3300"/>
                      <a:pt x="3830" y="2575"/>
                    </a:cubicBezTo>
                    <a:cubicBezTo>
                      <a:pt x="4256" y="1633"/>
                      <a:pt x="3800" y="538"/>
                      <a:pt x="2827" y="143"/>
                    </a:cubicBezTo>
                    <a:cubicBezTo>
                      <a:pt x="2596" y="46"/>
                      <a:pt x="2356" y="1"/>
                      <a:pt x="212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8" name="Google Shape;1888;p49"/>
              <p:cNvSpPr/>
              <p:nvPr/>
            </p:nvSpPr>
            <p:spPr>
              <a:xfrm>
                <a:off x="1599850" y="1271625"/>
                <a:ext cx="88150" cy="77450"/>
              </a:xfrm>
              <a:custGeom>
                <a:avLst/>
                <a:gdLst/>
                <a:ahLst/>
                <a:cxnLst/>
                <a:rect l="l" t="t" r="r" b="b"/>
                <a:pathLst>
                  <a:path w="3526" h="3098" extrusionOk="0">
                    <a:moveTo>
                      <a:pt x="1781" y="1"/>
                    </a:moveTo>
                    <a:cubicBezTo>
                      <a:pt x="1170" y="1"/>
                      <a:pt x="587" y="367"/>
                      <a:pt x="334" y="941"/>
                    </a:cubicBezTo>
                    <a:cubicBezTo>
                      <a:pt x="0" y="1731"/>
                      <a:pt x="395" y="2643"/>
                      <a:pt x="1186" y="2978"/>
                    </a:cubicBezTo>
                    <a:cubicBezTo>
                      <a:pt x="1370" y="3059"/>
                      <a:pt x="1563" y="3097"/>
                      <a:pt x="1755" y="3097"/>
                    </a:cubicBezTo>
                    <a:cubicBezTo>
                      <a:pt x="2354" y="3097"/>
                      <a:pt x="2938" y="2725"/>
                      <a:pt x="3192" y="2127"/>
                    </a:cubicBezTo>
                    <a:cubicBezTo>
                      <a:pt x="3526" y="1336"/>
                      <a:pt x="3131" y="455"/>
                      <a:pt x="2371" y="121"/>
                    </a:cubicBezTo>
                    <a:cubicBezTo>
                      <a:pt x="2178" y="39"/>
                      <a:pt x="1978" y="1"/>
                      <a:pt x="178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9" name="Google Shape;1889;p49"/>
              <p:cNvSpPr/>
              <p:nvPr/>
            </p:nvSpPr>
            <p:spPr>
              <a:xfrm>
                <a:off x="1655300" y="1212200"/>
                <a:ext cx="51700" cy="45075"/>
              </a:xfrm>
              <a:custGeom>
                <a:avLst/>
                <a:gdLst/>
                <a:ahLst/>
                <a:cxnLst/>
                <a:rect l="l" t="t" r="r" b="b"/>
                <a:pathLst>
                  <a:path w="2068" h="1803" extrusionOk="0">
                    <a:moveTo>
                      <a:pt x="1033" y="1"/>
                    </a:moveTo>
                    <a:cubicBezTo>
                      <a:pt x="682" y="1"/>
                      <a:pt x="352" y="207"/>
                      <a:pt x="214" y="552"/>
                    </a:cubicBezTo>
                    <a:cubicBezTo>
                      <a:pt x="1" y="1008"/>
                      <a:pt x="214" y="1525"/>
                      <a:pt x="700" y="1738"/>
                    </a:cubicBezTo>
                    <a:cubicBezTo>
                      <a:pt x="810" y="1782"/>
                      <a:pt x="924" y="1803"/>
                      <a:pt x="1036" y="1803"/>
                    </a:cubicBezTo>
                    <a:cubicBezTo>
                      <a:pt x="1387" y="1803"/>
                      <a:pt x="1717" y="1597"/>
                      <a:pt x="1855" y="1251"/>
                    </a:cubicBezTo>
                    <a:cubicBezTo>
                      <a:pt x="2068" y="795"/>
                      <a:pt x="1855" y="248"/>
                      <a:pt x="1369" y="66"/>
                    </a:cubicBezTo>
                    <a:cubicBezTo>
                      <a:pt x="1258" y="22"/>
                      <a:pt x="1145" y="1"/>
                      <a:pt x="103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0" name="Google Shape;1890;p49"/>
              <p:cNvSpPr/>
              <p:nvPr/>
            </p:nvSpPr>
            <p:spPr>
              <a:xfrm>
                <a:off x="1475225" y="1125675"/>
                <a:ext cx="273575" cy="272825"/>
              </a:xfrm>
              <a:custGeom>
                <a:avLst/>
                <a:gdLst/>
                <a:ahLst/>
                <a:cxnLst/>
                <a:rect l="l" t="t" r="r" b="b"/>
                <a:pathLst>
                  <a:path w="10943" h="10913" fill="none" extrusionOk="0">
                    <a:moveTo>
                      <a:pt x="9909" y="7296"/>
                    </a:moveTo>
                    <a:cubicBezTo>
                      <a:pt x="8876" y="9758"/>
                      <a:pt x="6079" y="10913"/>
                      <a:pt x="3617" y="9910"/>
                    </a:cubicBezTo>
                    <a:cubicBezTo>
                      <a:pt x="1155" y="8876"/>
                      <a:pt x="0" y="6050"/>
                      <a:pt x="1034" y="3618"/>
                    </a:cubicBezTo>
                    <a:cubicBezTo>
                      <a:pt x="2037" y="1156"/>
                      <a:pt x="4864" y="1"/>
                      <a:pt x="7326" y="1004"/>
                    </a:cubicBezTo>
                    <a:cubicBezTo>
                      <a:pt x="9757" y="2037"/>
                      <a:pt x="10943" y="4864"/>
                      <a:pt x="9909" y="7296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1" name="Google Shape;1891;p49"/>
              <p:cNvSpPr/>
              <p:nvPr/>
            </p:nvSpPr>
            <p:spPr>
              <a:xfrm>
                <a:off x="1658350" y="1027650"/>
                <a:ext cx="50950" cy="123150"/>
              </a:xfrm>
              <a:custGeom>
                <a:avLst/>
                <a:gdLst/>
                <a:ahLst/>
                <a:cxnLst/>
                <a:rect l="l" t="t" r="r" b="b"/>
                <a:pathLst>
                  <a:path w="2038" h="4926" fill="none" extrusionOk="0">
                    <a:moveTo>
                      <a:pt x="1" y="4925"/>
                    </a:moveTo>
                    <a:lnTo>
                      <a:pt x="2037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2" name="Google Shape;1892;p49"/>
              <p:cNvSpPr/>
              <p:nvPr/>
            </p:nvSpPr>
            <p:spPr>
              <a:xfrm>
                <a:off x="1688000" y="1018550"/>
                <a:ext cx="43325" cy="18250"/>
              </a:xfrm>
              <a:custGeom>
                <a:avLst/>
                <a:gdLst/>
                <a:ahLst/>
                <a:cxnLst/>
                <a:rect l="l" t="t" r="r" b="b"/>
                <a:pathLst>
                  <a:path w="1733" h="730" fill="none" extrusionOk="0">
                    <a:moveTo>
                      <a:pt x="0" y="0"/>
                    </a:moveTo>
                    <a:lnTo>
                      <a:pt x="1733" y="73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3" name="Google Shape;1893;p49"/>
              <p:cNvSpPr/>
              <p:nvPr/>
            </p:nvSpPr>
            <p:spPr>
              <a:xfrm>
                <a:off x="1722950" y="1165200"/>
                <a:ext cx="123875" cy="50950"/>
              </a:xfrm>
              <a:custGeom>
                <a:avLst/>
                <a:gdLst/>
                <a:ahLst/>
                <a:cxnLst/>
                <a:rect l="l" t="t" r="r" b="b"/>
                <a:pathLst>
                  <a:path w="4955" h="2038" fill="none" extrusionOk="0">
                    <a:moveTo>
                      <a:pt x="0" y="2037"/>
                    </a:moveTo>
                    <a:lnTo>
                      <a:pt x="4955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4" name="Google Shape;1894;p49"/>
              <p:cNvSpPr/>
              <p:nvPr/>
            </p:nvSpPr>
            <p:spPr>
              <a:xfrm>
                <a:off x="1837675" y="1143175"/>
                <a:ext cx="18275" cy="44100"/>
              </a:xfrm>
              <a:custGeom>
                <a:avLst/>
                <a:gdLst/>
                <a:ahLst/>
                <a:cxnLst/>
                <a:rect l="l" t="t" r="r" b="b"/>
                <a:pathLst>
                  <a:path w="731" h="1764" fill="none" extrusionOk="0">
                    <a:moveTo>
                      <a:pt x="1" y="0"/>
                    </a:moveTo>
                    <a:lnTo>
                      <a:pt x="730" y="1763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5" name="Google Shape;1895;p49"/>
              <p:cNvSpPr/>
              <p:nvPr/>
            </p:nvSpPr>
            <p:spPr>
              <a:xfrm>
                <a:off x="1722950" y="1308050"/>
                <a:ext cx="123875" cy="51700"/>
              </a:xfrm>
              <a:custGeom>
                <a:avLst/>
                <a:gdLst/>
                <a:ahLst/>
                <a:cxnLst/>
                <a:rect l="l" t="t" r="r" b="b"/>
                <a:pathLst>
                  <a:path w="4955" h="2068" fill="none" extrusionOk="0">
                    <a:moveTo>
                      <a:pt x="0" y="1"/>
                    </a:moveTo>
                    <a:lnTo>
                      <a:pt x="4955" y="2068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6" name="Google Shape;1896;p49"/>
              <p:cNvSpPr/>
              <p:nvPr/>
            </p:nvSpPr>
            <p:spPr>
              <a:xfrm>
                <a:off x="1837675" y="1337700"/>
                <a:ext cx="17525" cy="43325"/>
              </a:xfrm>
              <a:custGeom>
                <a:avLst/>
                <a:gdLst/>
                <a:ahLst/>
                <a:cxnLst/>
                <a:rect l="l" t="t" r="r" b="b"/>
                <a:pathLst>
                  <a:path w="701" h="1733" fill="none" extrusionOk="0">
                    <a:moveTo>
                      <a:pt x="700" y="0"/>
                    </a:moveTo>
                    <a:lnTo>
                      <a:pt x="1" y="1733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7" name="Google Shape;1897;p49"/>
              <p:cNvSpPr/>
              <p:nvPr/>
            </p:nvSpPr>
            <p:spPr>
              <a:xfrm>
                <a:off x="1657600" y="1373400"/>
                <a:ext cx="50925" cy="123900"/>
              </a:xfrm>
              <a:custGeom>
                <a:avLst/>
                <a:gdLst/>
                <a:ahLst/>
                <a:cxnLst/>
                <a:rect l="l" t="t" r="r" b="b"/>
                <a:pathLst>
                  <a:path w="2037" h="4956" fill="none" extrusionOk="0">
                    <a:moveTo>
                      <a:pt x="0" y="1"/>
                    </a:moveTo>
                    <a:lnTo>
                      <a:pt x="2037" y="4955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8" name="Google Shape;1898;p49"/>
              <p:cNvSpPr/>
              <p:nvPr/>
            </p:nvSpPr>
            <p:spPr>
              <a:xfrm>
                <a:off x="1687225" y="1488150"/>
                <a:ext cx="43350" cy="17500"/>
              </a:xfrm>
              <a:custGeom>
                <a:avLst/>
                <a:gdLst/>
                <a:ahLst/>
                <a:cxnLst/>
                <a:rect l="l" t="t" r="r" b="b"/>
                <a:pathLst>
                  <a:path w="1734" h="700" fill="none" extrusionOk="0">
                    <a:moveTo>
                      <a:pt x="1733" y="1"/>
                    </a:moveTo>
                    <a:lnTo>
                      <a:pt x="1" y="70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9" name="Google Shape;1899;p49"/>
              <p:cNvSpPr/>
              <p:nvPr/>
            </p:nvSpPr>
            <p:spPr>
              <a:xfrm>
                <a:off x="1513975" y="1373400"/>
                <a:ext cx="51700" cy="123150"/>
              </a:xfrm>
              <a:custGeom>
                <a:avLst/>
                <a:gdLst/>
                <a:ahLst/>
                <a:cxnLst/>
                <a:rect l="l" t="t" r="r" b="b"/>
                <a:pathLst>
                  <a:path w="2068" h="4926" fill="none" extrusionOk="0">
                    <a:moveTo>
                      <a:pt x="2067" y="1"/>
                    </a:moveTo>
                    <a:lnTo>
                      <a:pt x="0" y="4925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0" name="Google Shape;1900;p49"/>
              <p:cNvSpPr/>
              <p:nvPr/>
            </p:nvSpPr>
            <p:spPr>
              <a:xfrm>
                <a:off x="1492700" y="1487400"/>
                <a:ext cx="43325" cy="18250"/>
              </a:xfrm>
              <a:custGeom>
                <a:avLst/>
                <a:gdLst/>
                <a:ahLst/>
                <a:cxnLst/>
                <a:rect l="l" t="t" r="r" b="b"/>
                <a:pathLst>
                  <a:path w="1733" h="730" fill="none" extrusionOk="0">
                    <a:moveTo>
                      <a:pt x="1733" y="730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1" name="Google Shape;1901;p49"/>
              <p:cNvSpPr/>
              <p:nvPr/>
            </p:nvSpPr>
            <p:spPr>
              <a:xfrm>
                <a:off x="1377200" y="1308050"/>
                <a:ext cx="123125" cy="50950"/>
              </a:xfrm>
              <a:custGeom>
                <a:avLst/>
                <a:gdLst/>
                <a:ahLst/>
                <a:cxnLst/>
                <a:rect l="l" t="t" r="r" b="b"/>
                <a:pathLst>
                  <a:path w="4925" h="2038" fill="none" extrusionOk="0">
                    <a:moveTo>
                      <a:pt x="4924" y="1"/>
                    </a:moveTo>
                    <a:lnTo>
                      <a:pt x="0" y="2037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2" name="Google Shape;1902;p49"/>
              <p:cNvSpPr/>
              <p:nvPr/>
            </p:nvSpPr>
            <p:spPr>
              <a:xfrm>
                <a:off x="1368075" y="1336925"/>
                <a:ext cx="18250" cy="44100"/>
              </a:xfrm>
              <a:custGeom>
                <a:avLst/>
                <a:gdLst/>
                <a:ahLst/>
                <a:cxnLst/>
                <a:rect l="l" t="t" r="r" b="b"/>
                <a:pathLst>
                  <a:path w="730" h="1764" fill="none" extrusionOk="0">
                    <a:moveTo>
                      <a:pt x="730" y="1764"/>
                    </a:moveTo>
                    <a:lnTo>
                      <a:pt x="0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3" name="Google Shape;1903;p49"/>
              <p:cNvSpPr/>
              <p:nvPr/>
            </p:nvSpPr>
            <p:spPr>
              <a:xfrm>
                <a:off x="1377200" y="1164450"/>
                <a:ext cx="123875" cy="51700"/>
              </a:xfrm>
              <a:custGeom>
                <a:avLst/>
                <a:gdLst/>
                <a:ahLst/>
                <a:cxnLst/>
                <a:rect l="l" t="t" r="r" b="b"/>
                <a:pathLst>
                  <a:path w="4955" h="2068" fill="none" extrusionOk="0">
                    <a:moveTo>
                      <a:pt x="4955" y="2067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4" name="Google Shape;1904;p49"/>
              <p:cNvSpPr/>
              <p:nvPr/>
            </p:nvSpPr>
            <p:spPr>
              <a:xfrm>
                <a:off x="1368075" y="1142400"/>
                <a:ext cx="18250" cy="44100"/>
              </a:xfrm>
              <a:custGeom>
                <a:avLst/>
                <a:gdLst/>
                <a:ahLst/>
                <a:cxnLst/>
                <a:rect l="l" t="t" r="r" b="b"/>
                <a:pathLst>
                  <a:path w="730" h="1764" fill="none" extrusionOk="0">
                    <a:moveTo>
                      <a:pt x="0" y="1764"/>
                    </a:moveTo>
                    <a:lnTo>
                      <a:pt x="730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5" name="Google Shape;1905;p49"/>
              <p:cNvSpPr/>
              <p:nvPr/>
            </p:nvSpPr>
            <p:spPr>
              <a:xfrm>
                <a:off x="1514725" y="1026900"/>
                <a:ext cx="51700" cy="123900"/>
              </a:xfrm>
              <a:custGeom>
                <a:avLst/>
                <a:gdLst/>
                <a:ahLst/>
                <a:cxnLst/>
                <a:rect l="l" t="t" r="r" b="b"/>
                <a:pathLst>
                  <a:path w="2068" h="4956" fill="none" extrusionOk="0">
                    <a:moveTo>
                      <a:pt x="2068" y="4955"/>
                    </a:moveTo>
                    <a:lnTo>
                      <a:pt x="1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6" name="Google Shape;1906;p49"/>
              <p:cNvSpPr/>
              <p:nvPr/>
            </p:nvSpPr>
            <p:spPr>
              <a:xfrm>
                <a:off x="1493450" y="1017775"/>
                <a:ext cx="43350" cy="18275"/>
              </a:xfrm>
              <a:custGeom>
                <a:avLst/>
                <a:gdLst/>
                <a:ahLst/>
                <a:cxnLst/>
                <a:rect l="l" t="t" r="r" b="b"/>
                <a:pathLst>
                  <a:path w="1734" h="731" fill="none" extrusionOk="0">
                    <a:moveTo>
                      <a:pt x="1" y="730"/>
                    </a:moveTo>
                    <a:lnTo>
                      <a:pt x="1733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7" name="Google Shape;1907;p49"/>
              <p:cNvSpPr/>
              <p:nvPr/>
            </p:nvSpPr>
            <p:spPr>
              <a:xfrm>
                <a:off x="1612000" y="1062625"/>
                <a:ext cx="775" cy="79050"/>
              </a:xfrm>
              <a:custGeom>
                <a:avLst/>
                <a:gdLst/>
                <a:ahLst/>
                <a:cxnLst/>
                <a:rect l="l" t="t" r="r" b="b"/>
                <a:pathLst>
                  <a:path w="31" h="3162" fill="none" extrusionOk="0">
                    <a:moveTo>
                      <a:pt x="0" y="3161"/>
                    </a:moveTo>
                    <a:lnTo>
                      <a:pt x="31" y="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8" name="Google Shape;1908;p49"/>
              <p:cNvSpPr/>
              <p:nvPr/>
            </p:nvSpPr>
            <p:spPr>
              <a:xfrm>
                <a:off x="1589200" y="1062625"/>
                <a:ext cx="471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886" h="1" fill="none" extrusionOk="0">
                    <a:moveTo>
                      <a:pt x="1" y="0"/>
                    </a:moveTo>
                    <a:lnTo>
                      <a:pt x="1885" y="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9" name="Google Shape;1909;p49"/>
              <p:cNvSpPr/>
              <p:nvPr/>
            </p:nvSpPr>
            <p:spPr>
              <a:xfrm>
                <a:off x="1697100" y="1121125"/>
                <a:ext cx="56275" cy="56250"/>
              </a:xfrm>
              <a:custGeom>
                <a:avLst/>
                <a:gdLst/>
                <a:ahLst/>
                <a:cxnLst/>
                <a:rect l="l" t="t" r="r" b="b"/>
                <a:pathLst>
                  <a:path w="2251" h="2250" fill="none" extrusionOk="0">
                    <a:moveTo>
                      <a:pt x="1" y="2250"/>
                    </a:moveTo>
                    <a:lnTo>
                      <a:pt x="2250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0" name="Google Shape;1910;p49"/>
              <p:cNvSpPr/>
              <p:nvPr/>
            </p:nvSpPr>
            <p:spPr>
              <a:xfrm>
                <a:off x="1736625" y="1105175"/>
                <a:ext cx="33450" cy="32700"/>
              </a:xfrm>
              <a:custGeom>
                <a:avLst/>
                <a:gdLst/>
                <a:ahLst/>
                <a:cxnLst/>
                <a:rect l="l" t="t" r="r" b="b"/>
                <a:pathLst>
                  <a:path w="1338" h="1308" fill="none" extrusionOk="0">
                    <a:moveTo>
                      <a:pt x="0" y="0"/>
                    </a:moveTo>
                    <a:lnTo>
                      <a:pt x="1338" y="1307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1" name="Google Shape;1911;p49"/>
              <p:cNvSpPr/>
              <p:nvPr/>
            </p:nvSpPr>
            <p:spPr>
              <a:xfrm>
                <a:off x="1732050" y="1262475"/>
                <a:ext cx="790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3163" h="1" fill="none" extrusionOk="0">
                    <a:moveTo>
                      <a:pt x="1" y="0"/>
                    </a:moveTo>
                    <a:lnTo>
                      <a:pt x="3162" y="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2" name="Google Shape;1912;p49"/>
              <p:cNvSpPr/>
              <p:nvPr/>
            </p:nvSpPr>
            <p:spPr>
              <a:xfrm>
                <a:off x="1811100" y="1238900"/>
                <a:ext cx="25" cy="47150"/>
              </a:xfrm>
              <a:custGeom>
                <a:avLst/>
                <a:gdLst/>
                <a:ahLst/>
                <a:cxnLst/>
                <a:rect l="l" t="t" r="r" b="b"/>
                <a:pathLst>
                  <a:path w="1" h="1886" fill="none" extrusionOk="0">
                    <a:moveTo>
                      <a:pt x="0" y="1"/>
                    </a:moveTo>
                    <a:lnTo>
                      <a:pt x="0" y="1885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3" name="Google Shape;1913;p49"/>
              <p:cNvSpPr/>
              <p:nvPr/>
            </p:nvSpPr>
            <p:spPr>
              <a:xfrm>
                <a:off x="1696350" y="1347575"/>
                <a:ext cx="56250" cy="56250"/>
              </a:xfrm>
              <a:custGeom>
                <a:avLst/>
                <a:gdLst/>
                <a:ahLst/>
                <a:cxnLst/>
                <a:rect l="l" t="t" r="r" b="b"/>
                <a:pathLst>
                  <a:path w="2250" h="2250" fill="none" extrusionOk="0">
                    <a:moveTo>
                      <a:pt x="0" y="0"/>
                    </a:moveTo>
                    <a:lnTo>
                      <a:pt x="2250" y="225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4" name="Google Shape;1914;p49"/>
              <p:cNvSpPr/>
              <p:nvPr/>
            </p:nvSpPr>
            <p:spPr>
              <a:xfrm>
                <a:off x="1735850" y="1387100"/>
                <a:ext cx="33475" cy="32700"/>
              </a:xfrm>
              <a:custGeom>
                <a:avLst/>
                <a:gdLst/>
                <a:ahLst/>
                <a:cxnLst/>
                <a:rect l="l" t="t" r="r" b="b"/>
                <a:pathLst>
                  <a:path w="1339" h="1308" fill="none" extrusionOk="0">
                    <a:moveTo>
                      <a:pt x="1338" y="0"/>
                    </a:moveTo>
                    <a:lnTo>
                      <a:pt x="1" y="1307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5" name="Google Shape;1915;p49"/>
              <p:cNvSpPr/>
              <p:nvPr/>
            </p:nvSpPr>
            <p:spPr>
              <a:xfrm>
                <a:off x="1611250" y="1382525"/>
                <a:ext cx="25" cy="79050"/>
              </a:xfrm>
              <a:custGeom>
                <a:avLst/>
                <a:gdLst/>
                <a:ahLst/>
                <a:cxnLst/>
                <a:rect l="l" t="t" r="r" b="b"/>
                <a:pathLst>
                  <a:path w="1" h="3162" fill="none" extrusionOk="0">
                    <a:moveTo>
                      <a:pt x="0" y="1"/>
                    </a:moveTo>
                    <a:lnTo>
                      <a:pt x="0" y="3162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6" name="Google Shape;1916;p49"/>
              <p:cNvSpPr/>
              <p:nvPr/>
            </p:nvSpPr>
            <p:spPr>
              <a:xfrm>
                <a:off x="1587675" y="1461550"/>
                <a:ext cx="471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886" h="1" fill="none" extrusionOk="0">
                    <a:moveTo>
                      <a:pt x="1885" y="1"/>
                    </a:moveTo>
                    <a:lnTo>
                      <a:pt x="1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7" name="Google Shape;1917;p49"/>
              <p:cNvSpPr/>
              <p:nvPr/>
            </p:nvSpPr>
            <p:spPr>
              <a:xfrm>
                <a:off x="1470650" y="1346825"/>
                <a:ext cx="55500" cy="55475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2219" fill="none" extrusionOk="0">
                    <a:moveTo>
                      <a:pt x="2220" y="0"/>
                    </a:moveTo>
                    <a:lnTo>
                      <a:pt x="1" y="2219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8" name="Google Shape;1918;p49"/>
              <p:cNvSpPr/>
              <p:nvPr/>
            </p:nvSpPr>
            <p:spPr>
              <a:xfrm>
                <a:off x="1453950" y="1385575"/>
                <a:ext cx="32700" cy="33450"/>
              </a:xfrm>
              <a:custGeom>
                <a:avLst/>
                <a:gdLst/>
                <a:ahLst/>
                <a:cxnLst/>
                <a:rect l="l" t="t" r="r" b="b"/>
                <a:pathLst>
                  <a:path w="1308" h="1338" fill="none" extrusionOk="0">
                    <a:moveTo>
                      <a:pt x="1307" y="1338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9" name="Google Shape;1919;p49"/>
              <p:cNvSpPr/>
              <p:nvPr/>
            </p:nvSpPr>
            <p:spPr>
              <a:xfrm>
                <a:off x="1412150" y="1260950"/>
                <a:ext cx="79800" cy="775"/>
              </a:xfrm>
              <a:custGeom>
                <a:avLst/>
                <a:gdLst/>
                <a:ahLst/>
                <a:cxnLst/>
                <a:rect l="l" t="t" r="r" b="b"/>
                <a:pathLst>
                  <a:path w="3192" h="31" fill="none" extrusionOk="0">
                    <a:moveTo>
                      <a:pt x="3192" y="31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0" name="Google Shape;1920;p49"/>
              <p:cNvSpPr/>
              <p:nvPr/>
            </p:nvSpPr>
            <p:spPr>
              <a:xfrm>
                <a:off x="1412150" y="1238150"/>
                <a:ext cx="25" cy="47150"/>
              </a:xfrm>
              <a:custGeom>
                <a:avLst/>
                <a:gdLst/>
                <a:ahLst/>
                <a:cxnLst/>
                <a:rect l="l" t="t" r="r" b="b"/>
                <a:pathLst>
                  <a:path w="1" h="1886" fill="none" extrusionOk="0">
                    <a:moveTo>
                      <a:pt x="0" y="1885"/>
                    </a:moveTo>
                    <a:lnTo>
                      <a:pt x="0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1" name="Google Shape;1921;p49"/>
              <p:cNvSpPr/>
              <p:nvPr/>
            </p:nvSpPr>
            <p:spPr>
              <a:xfrm>
                <a:off x="1471425" y="1120375"/>
                <a:ext cx="55500" cy="56250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2250" fill="none" extrusionOk="0">
                    <a:moveTo>
                      <a:pt x="2219" y="2249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2" name="Google Shape;1922;p49"/>
              <p:cNvSpPr/>
              <p:nvPr/>
            </p:nvSpPr>
            <p:spPr>
              <a:xfrm>
                <a:off x="1454700" y="1103650"/>
                <a:ext cx="33450" cy="33450"/>
              </a:xfrm>
              <a:custGeom>
                <a:avLst/>
                <a:gdLst/>
                <a:ahLst/>
                <a:cxnLst/>
                <a:rect l="l" t="t" r="r" b="b"/>
                <a:pathLst>
                  <a:path w="1338" h="1338" fill="none" extrusionOk="0">
                    <a:moveTo>
                      <a:pt x="1" y="1338"/>
                    </a:moveTo>
                    <a:lnTo>
                      <a:pt x="1338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3" name="Google Shape;1923;p49"/>
              <p:cNvSpPr/>
              <p:nvPr/>
            </p:nvSpPr>
            <p:spPr>
              <a:xfrm>
                <a:off x="1523850" y="1278425"/>
                <a:ext cx="64625" cy="64625"/>
              </a:xfrm>
              <a:custGeom>
                <a:avLst/>
                <a:gdLst/>
                <a:ahLst/>
                <a:cxnLst/>
                <a:rect l="l" t="t" r="r" b="b"/>
                <a:pathLst>
                  <a:path w="2585" h="2585" fill="none" extrusionOk="0">
                    <a:moveTo>
                      <a:pt x="2341" y="1733"/>
                    </a:moveTo>
                    <a:cubicBezTo>
                      <a:pt x="2098" y="2311"/>
                      <a:pt x="1429" y="2584"/>
                      <a:pt x="852" y="2341"/>
                    </a:cubicBezTo>
                    <a:cubicBezTo>
                      <a:pt x="274" y="2098"/>
                      <a:pt x="1" y="1429"/>
                      <a:pt x="244" y="852"/>
                    </a:cubicBezTo>
                    <a:cubicBezTo>
                      <a:pt x="487" y="274"/>
                      <a:pt x="1156" y="0"/>
                      <a:pt x="1733" y="244"/>
                    </a:cubicBezTo>
                    <a:cubicBezTo>
                      <a:pt x="2311" y="487"/>
                      <a:pt x="2584" y="1156"/>
                      <a:pt x="2341" y="1733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4" name="Google Shape;1924;p49"/>
              <p:cNvSpPr/>
              <p:nvPr/>
            </p:nvSpPr>
            <p:spPr>
              <a:xfrm>
                <a:off x="1536775" y="1168250"/>
                <a:ext cx="106400" cy="106400"/>
              </a:xfrm>
              <a:custGeom>
                <a:avLst/>
                <a:gdLst/>
                <a:ahLst/>
                <a:cxnLst/>
                <a:rect l="l" t="t" r="r" b="b"/>
                <a:pathLst>
                  <a:path w="4256" h="4256" fill="none" extrusionOk="0">
                    <a:moveTo>
                      <a:pt x="3830" y="2827"/>
                    </a:moveTo>
                    <a:cubicBezTo>
                      <a:pt x="3435" y="3800"/>
                      <a:pt x="2341" y="4256"/>
                      <a:pt x="1398" y="3830"/>
                    </a:cubicBezTo>
                    <a:cubicBezTo>
                      <a:pt x="456" y="3435"/>
                      <a:pt x="0" y="2341"/>
                      <a:pt x="395" y="1398"/>
                    </a:cubicBezTo>
                    <a:cubicBezTo>
                      <a:pt x="791" y="456"/>
                      <a:pt x="1885" y="0"/>
                      <a:pt x="2827" y="395"/>
                    </a:cubicBezTo>
                    <a:cubicBezTo>
                      <a:pt x="3800" y="790"/>
                      <a:pt x="4256" y="1885"/>
                      <a:pt x="3830" y="2827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5" name="Google Shape;1925;p49"/>
              <p:cNvSpPr/>
              <p:nvPr/>
            </p:nvSpPr>
            <p:spPr>
              <a:xfrm>
                <a:off x="1599850" y="1266275"/>
                <a:ext cx="88150" cy="88175"/>
              </a:xfrm>
              <a:custGeom>
                <a:avLst/>
                <a:gdLst/>
                <a:ahLst/>
                <a:cxnLst/>
                <a:rect l="l" t="t" r="r" b="b"/>
                <a:pathLst>
                  <a:path w="3526" h="3527" fill="none" extrusionOk="0">
                    <a:moveTo>
                      <a:pt x="3192" y="2341"/>
                    </a:moveTo>
                    <a:cubicBezTo>
                      <a:pt x="2857" y="3131"/>
                      <a:pt x="1945" y="3526"/>
                      <a:pt x="1186" y="3192"/>
                    </a:cubicBezTo>
                    <a:cubicBezTo>
                      <a:pt x="395" y="2857"/>
                      <a:pt x="0" y="1945"/>
                      <a:pt x="334" y="1155"/>
                    </a:cubicBezTo>
                    <a:cubicBezTo>
                      <a:pt x="669" y="395"/>
                      <a:pt x="1581" y="0"/>
                      <a:pt x="2371" y="335"/>
                    </a:cubicBezTo>
                    <a:cubicBezTo>
                      <a:pt x="3131" y="669"/>
                      <a:pt x="3526" y="1550"/>
                      <a:pt x="3192" y="234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6" name="Google Shape;1926;p49"/>
              <p:cNvSpPr/>
              <p:nvPr/>
            </p:nvSpPr>
            <p:spPr>
              <a:xfrm>
                <a:off x="1655300" y="1209275"/>
                <a:ext cx="51700" cy="50950"/>
              </a:xfrm>
              <a:custGeom>
                <a:avLst/>
                <a:gdLst/>
                <a:ahLst/>
                <a:cxnLst/>
                <a:rect l="l" t="t" r="r" b="b"/>
                <a:pathLst>
                  <a:path w="2068" h="2038" fill="none" extrusionOk="0">
                    <a:moveTo>
                      <a:pt x="1855" y="1368"/>
                    </a:moveTo>
                    <a:cubicBezTo>
                      <a:pt x="1673" y="1824"/>
                      <a:pt x="1156" y="2037"/>
                      <a:pt x="700" y="1855"/>
                    </a:cubicBezTo>
                    <a:cubicBezTo>
                      <a:pt x="214" y="1642"/>
                      <a:pt x="1" y="1125"/>
                      <a:pt x="214" y="669"/>
                    </a:cubicBezTo>
                    <a:cubicBezTo>
                      <a:pt x="396" y="213"/>
                      <a:pt x="913" y="1"/>
                      <a:pt x="1369" y="183"/>
                    </a:cubicBezTo>
                    <a:cubicBezTo>
                      <a:pt x="1855" y="365"/>
                      <a:pt x="2068" y="912"/>
                      <a:pt x="1855" y="1368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927" name="Google Shape;1927;p49"/>
          <p:cNvGrpSpPr/>
          <p:nvPr/>
        </p:nvGrpSpPr>
        <p:grpSpPr>
          <a:xfrm>
            <a:off x="6516917" y="3862023"/>
            <a:ext cx="947642" cy="914426"/>
            <a:chOff x="4464792" y="1820248"/>
            <a:chExt cx="947642" cy="914426"/>
          </a:xfrm>
        </p:grpSpPr>
        <p:sp>
          <p:nvSpPr>
            <p:cNvPr id="1928" name="Google Shape;1928;p49"/>
            <p:cNvSpPr/>
            <p:nvPr/>
          </p:nvSpPr>
          <p:spPr>
            <a:xfrm>
              <a:off x="4464792" y="1820248"/>
              <a:ext cx="947642" cy="914426"/>
            </a:xfrm>
            <a:custGeom>
              <a:avLst/>
              <a:gdLst/>
              <a:ahLst/>
              <a:cxnLst/>
              <a:rect l="l" t="t" r="r" b="b"/>
              <a:pathLst>
                <a:path w="22448" h="21888" extrusionOk="0">
                  <a:moveTo>
                    <a:pt x="8516" y="0"/>
                  </a:moveTo>
                  <a:cubicBezTo>
                    <a:pt x="8240" y="0"/>
                    <a:pt x="7964" y="54"/>
                    <a:pt x="7699" y="162"/>
                  </a:cubicBezTo>
                  <a:lnTo>
                    <a:pt x="6133" y="809"/>
                  </a:lnTo>
                  <a:cubicBezTo>
                    <a:pt x="5599" y="1028"/>
                    <a:pt x="5184" y="1444"/>
                    <a:pt x="4961" y="1972"/>
                  </a:cubicBezTo>
                  <a:cubicBezTo>
                    <a:pt x="4742" y="2506"/>
                    <a:pt x="4742" y="3090"/>
                    <a:pt x="4957" y="3618"/>
                  </a:cubicBezTo>
                  <a:cubicBezTo>
                    <a:pt x="4996" y="3708"/>
                    <a:pt x="5039" y="3795"/>
                    <a:pt x="5086" y="3877"/>
                  </a:cubicBezTo>
                  <a:lnTo>
                    <a:pt x="4690" y="4269"/>
                  </a:lnTo>
                  <a:cubicBezTo>
                    <a:pt x="4671" y="4285"/>
                    <a:pt x="4655" y="4303"/>
                    <a:pt x="4636" y="4319"/>
                  </a:cubicBezTo>
                  <a:cubicBezTo>
                    <a:pt x="4624" y="4335"/>
                    <a:pt x="4608" y="4347"/>
                    <a:pt x="4596" y="4363"/>
                  </a:cubicBezTo>
                  <a:lnTo>
                    <a:pt x="4169" y="4782"/>
                  </a:lnTo>
                  <a:cubicBezTo>
                    <a:pt x="4091" y="4735"/>
                    <a:pt x="4005" y="4692"/>
                    <a:pt x="3914" y="4656"/>
                  </a:cubicBezTo>
                  <a:cubicBezTo>
                    <a:pt x="3648" y="4546"/>
                    <a:pt x="3371" y="4494"/>
                    <a:pt x="3098" y="4494"/>
                  </a:cubicBezTo>
                  <a:cubicBezTo>
                    <a:pt x="2254" y="4494"/>
                    <a:pt x="1450" y="4993"/>
                    <a:pt x="1109" y="5816"/>
                  </a:cubicBezTo>
                  <a:lnTo>
                    <a:pt x="455" y="7383"/>
                  </a:lnTo>
                  <a:cubicBezTo>
                    <a:pt x="1" y="8477"/>
                    <a:pt x="518" y="9739"/>
                    <a:pt x="1611" y="10197"/>
                  </a:cubicBezTo>
                  <a:cubicBezTo>
                    <a:pt x="1701" y="10232"/>
                    <a:pt x="1791" y="10263"/>
                    <a:pt x="1885" y="10291"/>
                  </a:cubicBezTo>
                  <a:lnTo>
                    <a:pt x="1881" y="11572"/>
                  </a:lnTo>
                  <a:cubicBezTo>
                    <a:pt x="1791" y="11596"/>
                    <a:pt x="1701" y="11627"/>
                    <a:pt x="1615" y="11662"/>
                  </a:cubicBezTo>
                  <a:cubicBezTo>
                    <a:pt x="1082" y="11882"/>
                    <a:pt x="670" y="12292"/>
                    <a:pt x="447" y="12826"/>
                  </a:cubicBezTo>
                  <a:cubicBezTo>
                    <a:pt x="228" y="13354"/>
                    <a:pt x="224" y="13942"/>
                    <a:pt x="444" y="14471"/>
                  </a:cubicBezTo>
                  <a:lnTo>
                    <a:pt x="741" y="15192"/>
                  </a:lnTo>
                  <a:cubicBezTo>
                    <a:pt x="749" y="15208"/>
                    <a:pt x="753" y="15220"/>
                    <a:pt x="757" y="15235"/>
                  </a:cubicBezTo>
                  <a:cubicBezTo>
                    <a:pt x="764" y="15251"/>
                    <a:pt x="773" y="15267"/>
                    <a:pt x="777" y="15282"/>
                  </a:cubicBezTo>
                  <a:cubicBezTo>
                    <a:pt x="784" y="15294"/>
                    <a:pt x="788" y="15302"/>
                    <a:pt x="793" y="15314"/>
                  </a:cubicBezTo>
                  <a:lnTo>
                    <a:pt x="1090" y="16039"/>
                  </a:lnTo>
                  <a:cubicBezTo>
                    <a:pt x="1423" y="16849"/>
                    <a:pt x="2203" y="17374"/>
                    <a:pt x="3080" y="17374"/>
                  </a:cubicBezTo>
                  <a:cubicBezTo>
                    <a:pt x="3362" y="17374"/>
                    <a:pt x="3641" y="17319"/>
                    <a:pt x="3896" y="17214"/>
                  </a:cubicBezTo>
                  <a:cubicBezTo>
                    <a:pt x="3985" y="17175"/>
                    <a:pt x="4071" y="17135"/>
                    <a:pt x="4154" y="17084"/>
                  </a:cubicBezTo>
                  <a:lnTo>
                    <a:pt x="5059" y="17997"/>
                  </a:lnTo>
                  <a:cubicBezTo>
                    <a:pt x="5012" y="18079"/>
                    <a:pt x="4972" y="18162"/>
                    <a:pt x="4937" y="18249"/>
                  </a:cubicBezTo>
                  <a:cubicBezTo>
                    <a:pt x="4479" y="19341"/>
                    <a:pt x="4996" y="20603"/>
                    <a:pt x="6093" y="21061"/>
                  </a:cubicBezTo>
                  <a:lnTo>
                    <a:pt x="7661" y="21716"/>
                  </a:lnTo>
                  <a:cubicBezTo>
                    <a:pt x="7927" y="21826"/>
                    <a:pt x="8205" y="21880"/>
                    <a:pt x="8487" y="21880"/>
                  </a:cubicBezTo>
                  <a:cubicBezTo>
                    <a:pt x="9361" y="21880"/>
                    <a:pt x="10137" y="21363"/>
                    <a:pt x="10473" y="20560"/>
                  </a:cubicBezTo>
                  <a:cubicBezTo>
                    <a:pt x="10509" y="20470"/>
                    <a:pt x="10540" y="20379"/>
                    <a:pt x="10567" y="20285"/>
                  </a:cubicBezTo>
                  <a:lnTo>
                    <a:pt x="11849" y="20289"/>
                  </a:lnTo>
                  <a:cubicBezTo>
                    <a:pt x="11872" y="20379"/>
                    <a:pt x="11903" y="20466"/>
                    <a:pt x="11939" y="20552"/>
                  </a:cubicBezTo>
                  <a:cubicBezTo>
                    <a:pt x="12272" y="21363"/>
                    <a:pt x="13052" y="21888"/>
                    <a:pt x="13929" y="21888"/>
                  </a:cubicBezTo>
                  <a:cubicBezTo>
                    <a:pt x="14211" y="21888"/>
                    <a:pt x="14489" y="21833"/>
                    <a:pt x="14748" y="21728"/>
                  </a:cubicBezTo>
                  <a:lnTo>
                    <a:pt x="15446" y="21437"/>
                  </a:lnTo>
                  <a:cubicBezTo>
                    <a:pt x="15465" y="21433"/>
                    <a:pt x="15480" y="21426"/>
                    <a:pt x="15500" y="21417"/>
                  </a:cubicBezTo>
                  <a:cubicBezTo>
                    <a:pt x="15516" y="21414"/>
                    <a:pt x="15527" y="21406"/>
                    <a:pt x="15543" y="21402"/>
                  </a:cubicBezTo>
                  <a:cubicBezTo>
                    <a:pt x="15571" y="21390"/>
                    <a:pt x="15598" y="21379"/>
                    <a:pt x="15626" y="21363"/>
                  </a:cubicBezTo>
                  <a:lnTo>
                    <a:pt x="16315" y="21081"/>
                  </a:lnTo>
                  <a:cubicBezTo>
                    <a:pt x="16849" y="20862"/>
                    <a:pt x="17263" y="20450"/>
                    <a:pt x="17487" y="19918"/>
                  </a:cubicBezTo>
                  <a:cubicBezTo>
                    <a:pt x="17706" y="19384"/>
                    <a:pt x="17706" y="18800"/>
                    <a:pt x="17491" y="18276"/>
                  </a:cubicBezTo>
                  <a:cubicBezTo>
                    <a:pt x="17455" y="18186"/>
                    <a:pt x="17413" y="18099"/>
                    <a:pt x="17361" y="18017"/>
                  </a:cubicBezTo>
                  <a:lnTo>
                    <a:pt x="18274" y="17108"/>
                  </a:lnTo>
                  <a:cubicBezTo>
                    <a:pt x="18353" y="17155"/>
                    <a:pt x="18439" y="17198"/>
                    <a:pt x="18525" y="17238"/>
                  </a:cubicBezTo>
                  <a:cubicBezTo>
                    <a:pt x="18791" y="17347"/>
                    <a:pt x="19070" y="17402"/>
                    <a:pt x="19355" y="17402"/>
                  </a:cubicBezTo>
                  <a:cubicBezTo>
                    <a:pt x="20225" y="17402"/>
                    <a:pt x="21001" y="16880"/>
                    <a:pt x="21339" y="16077"/>
                  </a:cubicBezTo>
                  <a:lnTo>
                    <a:pt x="21636" y="15365"/>
                  </a:lnTo>
                  <a:cubicBezTo>
                    <a:pt x="21652" y="15334"/>
                    <a:pt x="21663" y="15298"/>
                    <a:pt x="21679" y="15267"/>
                  </a:cubicBezTo>
                  <a:cubicBezTo>
                    <a:pt x="21683" y="15251"/>
                    <a:pt x="21691" y="15239"/>
                    <a:pt x="21695" y="15223"/>
                  </a:cubicBezTo>
                  <a:lnTo>
                    <a:pt x="21695" y="15220"/>
                  </a:lnTo>
                  <a:lnTo>
                    <a:pt x="21992" y="14511"/>
                  </a:lnTo>
                  <a:cubicBezTo>
                    <a:pt x="22447" y="13417"/>
                    <a:pt x="21930" y="12155"/>
                    <a:pt x="20849" y="11701"/>
                  </a:cubicBezTo>
                  <a:cubicBezTo>
                    <a:pt x="20755" y="11662"/>
                    <a:pt x="20661" y="11631"/>
                    <a:pt x="20567" y="11603"/>
                  </a:cubicBezTo>
                  <a:lnTo>
                    <a:pt x="20567" y="11055"/>
                  </a:lnTo>
                  <a:cubicBezTo>
                    <a:pt x="20567" y="11027"/>
                    <a:pt x="20570" y="11000"/>
                    <a:pt x="20570" y="10969"/>
                  </a:cubicBezTo>
                  <a:cubicBezTo>
                    <a:pt x="20570" y="10941"/>
                    <a:pt x="20570" y="10918"/>
                    <a:pt x="20567" y="10890"/>
                  </a:cubicBezTo>
                  <a:lnTo>
                    <a:pt x="20570" y="10318"/>
                  </a:lnTo>
                  <a:cubicBezTo>
                    <a:pt x="20661" y="10294"/>
                    <a:pt x="20751" y="10263"/>
                    <a:pt x="20840" y="10224"/>
                  </a:cubicBezTo>
                  <a:cubicBezTo>
                    <a:pt x="21370" y="10005"/>
                    <a:pt x="21785" y="9593"/>
                    <a:pt x="22004" y="9064"/>
                  </a:cubicBezTo>
                  <a:cubicBezTo>
                    <a:pt x="22223" y="8531"/>
                    <a:pt x="22223" y="7947"/>
                    <a:pt x="22004" y="7419"/>
                  </a:cubicBezTo>
                  <a:lnTo>
                    <a:pt x="21357" y="5847"/>
                  </a:lnTo>
                  <a:cubicBezTo>
                    <a:pt x="21016" y="5020"/>
                    <a:pt x="20212" y="4520"/>
                    <a:pt x="19367" y="4520"/>
                  </a:cubicBezTo>
                  <a:cubicBezTo>
                    <a:pt x="19097" y="4520"/>
                    <a:pt x="18822" y="4571"/>
                    <a:pt x="18556" y="4680"/>
                  </a:cubicBezTo>
                  <a:cubicBezTo>
                    <a:pt x="18552" y="4680"/>
                    <a:pt x="18552" y="4684"/>
                    <a:pt x="18549" y="4684"/>
                  </a:cubicBezTo>
                  <a:cubicBezTo>
                    <a:pt x="18462" y="4719"/>
                    <a:pt x="18377" y="4762"/>
                    <a:pt x="18298" y="4809"/>
                  </a:cubicBezTo>
                  <a:lnTo>
                    <a:pt x="17921" y="4433"/>
                  </a:lnTo>
                  <a:cubicBezTo>
                    <a:pt x="17898" y="4406"/>
                    <a:pt x="17874" y="4382"/>
                    <a:pt x="17851" y="4355"/>
                  </a:cubicBezTo>
                  <a:cubicBezTo>
                    <a:pt x="17827" y="4335"/>
                    <a:pt x="17804" y="4312"/>
                    <a:pt x="17784" y="4292"/>
                  </a:cubicBezTo>
                  <a:lnTo>
                    <a:pt x="17389" y="3896"/>
                  </a:lnTo>
                  <a:cubicBezTo>
                    <a:pt x="17436" y="3815"/>
                    <a:pt x="17475" y="3732"/>
                    <a:pt x="17511" y="3645"/>
                  </a:cubicBezTo>
                  <a:cubicBezTo>
                    <a:pt x="17968" y="2553"/>
                    <a:pt x="17451" y="1291"/>
                    <a:pt x="16355" y="833"/>
                  </a:cubicBezTo>
                  <a:lnTo>
                    <a:pt x="15641" y="535"/>
                  </a:lnTo>
                  <a:cubicBezTo>
                    <a:pt x="15598" y="515"/>
                    <a:pt x="15551" y="495"/>
                    <a:pt x="15500" y="476"/>
                  </a:cubicBezTo>
                  <a:lnTo>
                    <a:pt x="15496" y="476"/>
                  </a:lnTo>
                  <a:lnTo>
                    <a:pt x="14791" y="182"/>
                  </a:lnTo>
                  <a:cubicBezTo>
                    <a:pt x="14523" y="69"/>
                    <a:pt x="14240" y="12"/>
                    <a:pt x="13957" y="12"/>
                  </a:cubicBezTo>
                  <a:cubicBezTo>
                    <a:pt x="13681" y="12"/>
                    <a:pt x="13405" y="66"/>
                    <a:pt x="13142" y="174"/>
                  </a:cubicBezTo>
                  <a:cubicBezTo>
                    <a:pt x="12609" y="390"/>
                    <a:pt x="12194" y="805"/>
                    <a:pt x="11974" y="1334"/>
                  </a:cubicBezTo>
                  <a:cubicBezTo>
                    <a:pt x="11939" y="1424"/>
                    <a:pt x="11907" y="1514"/>
                    <a:pt x="11884" y="1605"/>
                  </a:cubicBezTo>
                  <a:lnTo>
                    <a:pt x="10599" y="1600"/>
                  </a:lnTo>
                  <a:cubicBezTo>
                    <a:pt x="10576" y="1511"/>
                    <a:pt x="10544" y="1424"/>
                    <a:pt x="10509" y="1338"/>
                  </a:cubicBezTo>
                  <a:cubicBezTo>
                    <a:pt x="10294" y="805"/>
                    <a:pt x="9882" y="390"/>
                    <a:pt x="9349" y="171"/>
                  </a:cubicBezTo>
                  <a:cubicBezTo>
                    <a:pt x="9081" y="57"/>
                    <a:pt x="8799" y="0"/>
                    <a:pt x="85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29" name="Google Shape;1929;p49"/>
            <p:cNvGrpSpPr/>
            <p:nvPr/>
          </p:nvGrpSpPr>
          <p:grpSpPr>
            <a:xfrm>
              <a:off x="4550464" y="1893588"/>
              <a:ext cx="775916" cy="767964"/>
              <a:chOff x="1368075" y="1017775"/>
              <a:chExt cx="487875" cy="487875"/>
            </a:xfrm>
          </p:grpSpPr>
          <p:sp>
            <p:nvSpPr>
              <p:cNvPr id="1930" name="Google Shape;1930;p49"/>
              <p:cNvSpPr/>
              <p:nvPr/>
            </p:nvSpPr>
            <p:spPr>
              <a:xfrm>
                <a:off x="1475225" y="1141725"/>
                <a:ext cx="273575" cy="240750"/>
              </a:xfrm>
              <a:custGeom>
                <a:avLst/>
                <a:gdLst/>
                <a:ahLst/>
                <a:cxnLst/>
                <a:rect l="l" t="t" r="r" b="b"/>
                <a:pathLst>
                  <a:path w="10943" h="9630" extrusionOk="0">
                    <a:moveTo>
                      <a:pt x="5489" y="1"/>
                    </a:moveTo>
                    <a:cubicBezTo>
                      <a:pt x="3592" y="1"/>
                      <a:pt x="1792" y="1115"/>
                      <a:pt x="1034" y="2976"/>
                    </a:cubicBezTo>
                    <a:cubicBezTo>
                      <a:pt x="0" y="5408"/>
                      <a:pt x="1155" y="8234"/>
                      <a:pt x="3617" y="9268"/>
                    </a:cubicBezTo>
                    <a:cubicBezTo>
                      <a:pt x="4218" y="9513"/>
                      <a:pt x="4839" y="9629"/>
                      <a:pt x="5450" y="9629"/>
                    </a:cubicBezTo>
                    <a:cubicBezTo>
                      <a:pt x="7340" y="9629"/>
                      <a:pt x="9128" y="8515"/>
                      <a:pt x="9909" y="6654"/>
                    </a:cubicBezTo>
                    <a:cubicBezTo>
                      <a:pt x="10943" y="4222"/>
                      <a:pt x="9757" y="1395"/>
                      <a:pt x="7326" y="362"/>
                    </a:cubicBezTo>
                    <a:cubicBezTo>
                      <a:pt x="6724" y="117"/>
                      <a:pt x="6102" y="1"/>
                      <a:pt x="548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1" name="Google Shape;1931;p49"/>
              <p:cNvSpPr/>
              <p:nvPr/>
            </p:nvSpPr>
            <p:spPr>
              <a:xfrm>
                <a:off x="1523850" y="1282275"/>
                <a:ext cx="64625" cy="56900"/>
              </a:xfrm>
              <a:custGeom>
                <a:avLst/>
                <a:gdLst/>
                <a:ahLst/>
                <a:cxnLst/>
                <a:rect l="l" t="t" r="r" b="b"/>
                <a:pathLst>
                  <a:path w="2585" h="2276" extrusionOk="0">
                    <a:moveTo>
                      <a:pt x="1295" y="1"/>
                    </a:moveTo>
                    <a:cubicBezTo>
                      <a:pt x="850" y="1"/>
                      <a:pt x="427" y="263"/>
                      <a:pt x="244" y="698"/>
                    </a:cubicBezTo>
                    <a:cubicBezTo>
                      <a:pt x="1" y="1275"/>
                      <a:pt x="274" y="1944"/>
                      <a:pt x="852" y="2187"/>
                    </a:cubicBezTo>
                    <a:cubicBezTo>
                      <a:pt x="995" y="2247"/>
                      <a:pt x="1144" y="2276"/>
                      <a:pt x="1290" y="2276"/>
                    </a:cubicBezTo>
                    <a:cubicBezTo>
                      <a:pt x="1735" y="2276"/>
                      <a:pt x="2158" y="2013"/>
                      <a:pt x="2341" y="1579"/>
                    </a:cubicBezTo>
                    <a:cubicBezTo>
                      <a:pt x="2584" y="1002"/>
                      <a:pt x="2311" y="333"/>
                      <a:pt x="1733" y="90"/>
                    </a:cubicBezTo>
                    <a:cubicBezTo>
                      <a:pt x="1590" y="29"/>
                      <a:pt x="1441" y="1"/>
                      <a:pt x="129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2" name="Google Shape;1932;p49"/>
              <p:cNvSpPr/>
              <p:nvPr/>
            </p:nvSpPr>
            <p:spPr>
              <a:xfrm>
                <a:off x="1536775" y="1174550"/>
                <a:ext cx="106400" cy="93450"/>
              </a:xfrm>
              <a:custGeom>
                <a:avLst/>
                <a:gdLst/>
                <a:ahLst/>
                <a:cxnLst/>
                <a:rect l="l" t="t" r="r" b="b"/>
                <a:pathLst>
                  <a:path w="4256" h="3738" extrusionOk="0">
                    <a:moveTo>
                      <a:pt x="2120" y="1"/>
                    </a:moveTo>
                    <a:cubicBezTo>
                      <a:pt x="1391" y="1"/>
                      <a:pt x="694" y="435"/>
                      <a:pt x="395" y="1146"/>
                    </a:cubicBezTo>
                    <a:cubicBezTo>
                      <a:pt x="0" y="2089"/>
                      <a:pt x="456" y="3183"/>
                      <a:pt x="1398" y="3578"/>
                    </a:cubicBezTo>
                    <a:cubicBezTo>
                      <a:pt x="1639" y="3686"/>
                      <a:pt x="1889" y="3738"/>
                      <a:pt x="2134" y="3738"/>
                    </a:cubicBezTo>
                    <a:cubicBezTo>
                      <a:pt x="2853" y="3738"/>
                      <a:pt x="3536" y="3300"/>
                      <a:pt x="3830" y="2575"/>
                    </a:cubicBezTo>
                    <a:cubicBezTo>
                      <a:pt x="4256" y="1633"/>
                      <a:pt x="3800" y="538"/>
                      <a:pt x="2827" y="143"/>
                    </a:cubicBezTo>
                    <a:cubicBezTo>
                      <a:pt x="2596" y="46"/>
                      <a:pt x="2356" y="1"/>
                      <a:pt x="212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3" name="Google Shape;1933;p49"/>
              <p:cNvSpPr/>
              <p:nvPr/>
            </p:nvSpPr>
            <p:spPr>
              <a:xfrm>
                <a:off x="1599850" y="1271625"/>
                <a:ext cx="88150" cy="77450"/>
              </a:xfrm>
              <a:custGeom>
                <a:avLst/>
                <a:gdLst/>
                <a:ahLst/>
                <a:cxnLst/>
                <a:rect l="l" t="t" r="r" b="b"/>
                <a:pathLst>
                  <a:path w="3526" h="3098" extrusionOk="0">
                    <a:moveTo>
                      <a:pt x="1781" y="1"/>
                    </a:moveTo>
                    <a:cubicBezTo>
                      <a:pt x="1170" y="1"/>
                      <a:pt x="587" y="367"/>
                      <a:pt x="334" y="941"/>
                    </a:cubicBezTo>
                    <a:cubicBezTo>
                      <a:pt x="0" y="1731"/>
                      <a:pt x="395" y="2643"/>
                      <a:pt x="1186" y="2978"/>
                    </a:cubicBezTo>
                    <a:cubicBezTo>
                      <a:pt x="1370" y="3059"/>
                      <a:pt x="1563" y="3097"/>
                      <a:pt x="1755" y="3097"/>
                    </a:cubicBezTo>
                    <a:cubicBezTo>
                      <a:pt x="2354" y="3097"/>
                      <a:pt x="2938" y="2725"/>
                      <a:pt x="3192" y="2127"/>
                    </a:cubicBezTo>
                    <a:cubicBezTo>
                      <a:pt x="3526" y="1336"/>
                      <a:pt x="3131" y="455"/>
                      <a:pt x="2371" y="121"/>
                    </a:cubicBezTo>
                    <a:cubicBezTo>
                      <a:pt x="2178" y="39"/>
                      <a:pt x="1978" y="1"/>
                      <a:pt x="178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4" name="Google Shape;1934;p49"/>
              <p:cNvSpPr/>
              <p:nvPr/>
            </p:nvSpPr>
            <p:spPr>
              <a:xfrm>
                <a:off x="1655300" y="1212200"/>
                <a:ext cx="51700" cy="45075"/>
              </a:xfrm>
              <a:custGeom>
                <a:avLst/>
                <a:gdLst/>
                <a:ahLst/>
                <a:cxnLst/>
                <a:rect l="l" t="t" r="r" b="b"/>
                <a:pathLst>
                  <a:path w="2068" h="1803" extrusionOk="0">
                    <a:moveTo>
                      <a:pt x="1033" y="1"/>
                    </a:moveTo>
                    <a:cubicBezTo>
                      <a:pt x="682" y="1"/>
                      <a:pt x="352" y="207"/>
                      <a:pt x="214" y="552"/>
                    </a:cubicBezTo>
                    <a:cubicBezTo>
                      <a:pt x="1" y="1008"/>
                      <a:pt x="214" y="1525"/>
                      <a:pt x="700" y="1738"/>
                    </a:cubicBezTo>
                    <a:cubicBezTo>
                      <a:pt x="810" y="1782"/>
                      <a:pt x="924" y="1803"/>
                      <a:pt x="1036" y="1803"/>
                    </a:cubicBezTo>
                    <a:cubicBezTo>
                      <a:pt x="1387" y="1803"/>
                      <a:pt x="1717" y="1597"/>
                      <a:pt x="1855" y="1251"/>
                    </a:cubicBezTo>
                    <a:cubicBezTo>
                      <a:pt x="2068" y="795"/>
                      <a:pt x="1855" y="248"/>
                      <a:pt x="1369" y="66"/>
                    </a:cubicBezTo>
                    <a:cubicBezTo>
                      <a:pt x="1258" y="22"/>
                      <a:pt x="1145" y="1"/>
                      <a:pt x="103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5" name="Google Shape;1935;p49"/>
              <p:cNvSpPr/>
              <p:nvPr/>
            </p:nvSpPr>
            <p:spPr>
              <a:xfrm>
                <a:off x="1475225" y="1125675"/>
                <a:ext cx="273575" cy="272825"/>
              </a:xfrm>
              <a:custGeom>
                <a:avLst/>
                <a:gdLst/>
                <a:ahLst/>
                <a:cxnLst/>
                <a:rect l="l" t="t" r="r" b="b"/>
                <a:pathLst>
                  <a:path w="10943" h="10913" fill="none" extrusionOk="0">
                    <a:moveTo>
                      <a:pt x="9909" y="7296"/>
                    </a:moveTo>
                    <a:cubicBezTo>
                      <a:pt x="8876" y="9758"/>
                      <a:pt x="6079" y="10913"/>
                      <a:pt x="3617" y="9910"/>
                    </a:cubicBezTo>
                    <a:cubicBezTo>
                      <a:pt x="1155" y="8876"/>
                      <a:pt x="0" y="6050"/>
                      <a:pt x="1034" y="3618"/>
                    </a:cubicBezTo>
                    <a:cubicBezTo>
                      <a:pt x="2037" y="1156"/>
                      <a:pt x="4864" y="1"/>
                      <a:pt x="7326" y="1004"/>
                    </a:cubicBezTo>
                    <a:cubicBezTo>
                      <a:pt x="9757" y="2037"/>
                      <a:pt x="10943" y="4864"/>
                      <a:pt x="9909" y="7296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6" name="Google Shape;1936;p49"/>
              <p:cNvSpPr/>
              <p:nvPr/>
            </p:nvSpPr>
            <p:spPr>
              <a:xfrm>
                <a:off x="1658350" y="1027650"/>
                <a:ext cx="50950" cy="123150"/>
              </a:xfrm>
              <a:custGeom>
                <a:avLst/>
                <a:gdLst/>
                <a:ahLst/>
                <a:cxnLst/>
                <a:rect l="l" t="t" r="r" b="b"/>
                <a:pathLst>
                  <a:path w="2038" h="4926" fill="none" extrusionOk="0">
                    <a:moveTo>
                      <a:pt x="1" y="4925"/>
                    </a:moveTo>
                    <a:lnTo>
                      <a:pt x="2037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7" name="Google Shape;1937;p49"/>
              <p:cNvSpPr/>
              <p:nvPr/>
            </p:nvSpPr>
            <p:spPr>
              <a:xfrm>
                <a:off x="1688000" y="1018550"/>
                <a:ext cx="43325" cy="18250"/>
              </a:xfrm>
              <a:custGeom>
                <a:avLst/>
                <a:gdLst/>
                <a:ahLst/>
                <a:cxnLst/>
                <a:rect l="l" t="t" r="r" b="b"/>
                <a:pathLst>
                  <a:path w="1733" h="730" fill="none" extrusionOk="0">
                    <a:moveTo>
                      <a:pt x="0" y="0"/>
                    </a:moveTo>
                    <a:lnTo>
                      <a:pt x="1733" y="73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8" name="Google Shape;1938;p49"/>
              <p:cNvSpPr/>
              <p:nvPr/>
            </p:nvSpPr>
            <p:spPr>
              <a:xfrm>
                <a:off x="1722950" y="1165200"/>
                <a:ext cx="123875" cy="50950"/>
              </a:xfrm>
              <a:custGeom>
                <a:avLst/>
                <a:gdLst/>
                <a:ahLst/>
                <a:cxnLst/>
                <a:rect l="l" t="t" r="r" b="b"/>
                <a:pathLst>
                  <a:path w="4955" h="2038" fill="none" extrusionOk="0">
                    <a:moveTo>
                      <a:pt x="0" y="2037"/>
                    </a:moveTo>
                    <a:lnTo>
                      <a:pt x="4955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9" name="Google Shape;1939;p49"/>
              <p:cNvSpPr/>
              <p:nvPr/>
            </p:nvSpPr>
            <p:spPr>
              <a:xfrm>
                <a:off x="1837675" y="1143175"/>
                <a:ext cx="18275" cy="44100"/>
              </a:xfrm>
              <a:custGeom>
                <a:avLst/>
                <a:gdLst/>
                <a:ahLst/>
                <a:cxnLst/>
                <a:rect l="l" t="t" r="r" b="b"/>
                <a:pathLst>
                  <a:path w="731" h="1764" fill="none" extrusionOk="0">
                    <a:moveTo>
                      <a:pt x="1" y="0"/>
                    </a:moveTo>
                    <a:lnTo>
                      <a:pt x="730" y="1763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0" name="Google Shape;1940;p49"/>
              <p:cNvSpPr/>
              <p:nvPr/>
            </p:nvSpPr>
            <p:spPr>
              <a:xfrm>
                <a:off x="1722950" y="1308050"/>
                <a:ext cx="123875" cy="51700"/>
              </a:xfrm>
              <a:custGeom>
                <a:avLst/>
                <a:gdLst/>
                <a:ahLst/>
                <a:cxnLst/>
                <a:rect l="l" t="t" r="r" b="b"/>
                <a:pathLst>
                  <a:path w="4955" h="2068" fill="none" extrusionOk="0">
                    <a:moveTo>
                      <a:pt x="0" y="1"/>
                    </a:moveTo>
                    <a:lnTo>
                      <a:pt x="4955" y="2068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1" name="Google Shape;1941;p49"/>
              <p:cNvSpPr/>
              <p:nvPr/>
            </p:nvSpPr>
            <p:spPr>
              <a:xfrm>
                <a:off x="1837675" y="1337700"/>
                <a:ext cx="17525" cy="43325"/>
              </a:xfrm>
              <a:custGeom>
                <a:avLst/>
                <a:gdLst/>
                <a:ahLst/>
                <a:cxnLst/>
                <a:rect l="l" t="t" r="r" b="b"/>
                <a:pathLst>
                  <a:path w="701" h="1733" fill="none" extrusionOk="0">
                    <a:moveTo>
                      <a:pt x="700" y="0"/>
                    </a:moveTo>
                    <a:lnTo>
                      <a:pt x="1" y="1733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2" name="Google Shape;1942;p49"/>
              <p:cNvSpPr/>
              <p:nvPr/>
            </p:nvSpPr>
            <p:spPr>
              <a:xfrm>
                <a:off x="1657600" y="1373400"/>
                <a:ext cx="50925" cy="123900"/>
              </a:xfrm>
              <a:custGeom>
                <a:avLst/>
                <a:gdLst/>
                <a:ahLst/>
                <a:cxnLst/>
                <a:rect l="l" t="t" r="r" b="b"/>
                <a:pathLst>
                  <a:path w="2037" h="4956" fill="none" extrusionOk="0">
                    <a:moveTo>
                      <a:pt x="0" y="1"/>
                    </a:moveTo>
                    <a:lnTo>
                      <a:pt x="2037" y="4955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3" name="Google Shape;1943;p49"/>
              <p:cNvSpPr/>
              <p:nvPr/>
            </p:nvSpPr>
            <p:spPr>
              <a:xfrm>
                <a:off x="1687225" y="1488150"/>
                <a:ext cx="43350" cy="17500"/>
              </a:xfrm>
              <a:custGeom>
                <a:avLst/>
                <a:gdLst/>
                <a:ahLst/>
                <a:cxnLst/>
                <a:rect l="l" t="t" r="r" b="b"/>
                <a:pathLst>
                  <a:path w="1734" h="700" fill="none" extrusionOk="0">
                    <a:moveTo>
                      <a:pt x="1733" y="1"/>
                    </a:moveTo>
                    <a:lnTo>
                      <a:pt x="1" y="70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4" name="Google Shape;1944;p49"/>
              <p:cNvSpPr/>
              <p:nvPr/>
            </p:nvSpPr>
            <p:spPr>
              <a:xfrm>
                <a:off x="1513975" y="1373400"/>
                <a:ext cx="51700" cy="123150"/>
              </a:xfrm>
              <a:custGeom>
                <a:avLst/>
                <a:gdLst/>
                <a:ahLst/>
                <a:cxnLst/>
                <a:rect l="l" t="t" r="r" b="b"/>
                <a:pathLst>
                  <a:path w="2068" h="4926" fill="none" extrusionOk="0">
                    <a:moveTo>
                      <a:pt x="2067" y="1"/>
                    </a:moveTo>
                    <a:lnTo>
                      <a:pt x="0" y="4925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5" name="Google Shape;1945;p49"/>
              <p:cNvSpPr/>
              <p:nvPr/>
            </p:nvSpPr>
            <p:spPr>
              <a:xfrm>
                <a:off x="1492700" y="1487400"/>
                <a:ext cx="43325" cy="18250"/>
              </a:xfrm>
              <a:custGeom>
                <a:avLst/>
                <a:gdLst/>
                <a:ahLst/>
                <a:cxnLst/>
                <a:rect l="l" t="t" r="r" b="b"/>
                <a:pathLst>
                  <a:path w="1733" h="730" fill="none" extrusionOk="0">
                    <a:moveTo>
                      <a:pt x="1733" y="730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6" name="Google Shape;1946;p49"/>
              <p:cNvSpPr/>
              <p:nvPr/>
            </p:nvSpPr>
            <p:spPr>
              <a:xfrm>
                <a:off x="1377200" y="1308050"/>
                <a:ext cx="123125" cy="50950"/>
              </a:xfrm>
              <a:custGeom>
                <a:avLst/>
                <a:gdLst/>
                <a:ahLst/>
                <a:cxnLst/>
                <a:rect l="l" t="t" r="r" b="b"/>
                <a:pathLst>
                  <a:path w="4925" h="2038" fill="none" extrusionOk="0">
                    <a:moveTo>
                      <a:pt x="4924" y="1"/>
                    </a:moveTo>
                    <a:lnTo>
                      <a:pt x="0" y="2037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7" name="Google Shape;1947;p49"/>
              <p:cNvSpPr/>
              <p:nvPr/>
            </p:nvSpPr>
            <p:spPr>
              <a:xfrm>
                <a:off x="1368075" y="1336925"/>
                <a:ext cx="18250" cy="44100"/>
              </a:xfrm>
              <a:custGeom>
                <a:avLst/>
                <a:gdLst/>
                <a:ahLst/>
                <a:cxnLst/>
                <a:rect l="l" t="t" r="r" b="b"/>
                <a:pathLst>
                  <a:path w="730" h="1764" fill="none" extrusionOk="0">
                    <a:moveTo>
                      <a:pt x="730" y="1764"/>
                    </a:moveTo>
                    <a:lnTo>
                      <a:pt x="0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8" name="Google Shape;1948;p49"/>
              <p:cNvSpPr/>
              <p:nvPr/>
            </p:nvSpPr>
            <p:spPr>
              <a:xfrm>
                <a:off x="1377200" y="1164450"/>
                <a:ext cx="123875" cy="51700"/>
              </a:xfrm>
              <a:custGeom>
                <a:avLst/>
                <a:gdLst/>
                <a:ahLst/>
                <a:cxnLst/>
                <a:rect l="l" t="t" r="r" b="b"/>
                <a:pathLst>
                  <a:path w="4955" h="2068" fill="none" extrusionOk="0">
                    <a:moveTo>
                      <a:pt x="4955" y="2067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9" name="Google Shape;1949;p49"/>
              <p:cNvSpPr/>
              <p:nvPr/>
            </p:nvSpPr>
            <p:spPr>
              <a:xfrm>
                <a:off x="1368075" y="1142400"/>
                <a:ext cx="18250" cy="44100"/>
              </a:xfrm>
              <a:custGeom>
                <a:avLst/>
                <a:gdLst/>
                <a:ahLst/>
                <a:cxnLst/>
                <a:rect l="l" t="t" r="r" b="b"/>
                <a:pathLst>
                  <a:path w="730" h="1764" fill="none" extrusionOk="0">
                    <a:moveTo>
                      <a:pt x="0" y="1764"/>
                    </a:moveTo>
                    <a:lnTo>
                      <a:pt x="730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0" name="Google Shape;1950;p49"/>
              <p:cNvSpPr/>
              <p:nvPr/>
            </p:nvSpPr>
            <p:spPr>
              <a:xfrm>
                <a:off x="1514725" y="1026900"/>
                <a:ext cx="51700" cy="123900"/>
              </a:xfrm>
              <a:custGeom>
                <a:avLst/>
                <a:gdLst/>
                <a:ahLst/>
                <a:cxnLst/>
                <a:rect l="l" t="t" r="r" b="b"/>
                <a:pathLst>
                  <a:path w="2068" h="4956" fill="none" extrusionOk="0">
                    <a:moveTo>
                      <a:pt x="2068" y="4955"/>
                    </a:moveTo>
                    <a:lnTo>
                      <a:pt x="1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1" name="Google Shape;1951;p49"/>
              <p:cNvSpPr/>
              <p:nvPr/>
            </p:nvSpPr>
            <p:spPr>
              <a:xfrm>
                <a:off x="1493450" y="1017775"/>
                <a:ext cx="43350" cy="18275"/>
              </a:xfrm>
              <a:custGeom>
                <a:avLst/>
                <a:gdLst/>
                <a:ahLst/>
                <a:cxnLst/>
                <a:rect l="l" t="t" r="r" b="b"/>
                <a:pathLst>
                  <a:path w="1734" h="731" fill="none" extrusionOk="0">
                    <a:moveTo>
                      <a:pt x="1" y="730"/>
                    </a:moveTo>
                    <a:lnTo>
                      <a:pt x="1733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2" name="Google Shape;1952;p49"/>
              <p:cNvSpPr/>
              <p:nvPr/>
            </p:nvSpPr>
            <p:spPr>
              <a:xfrm>
                <a:off x="1612000" y="1062625"/>
                <a:ext cx="775" cy="79050"/>
              </a:xfrm>
              <a:custGeom>
                <a:avLst/>
                <a:gdLst/>
                <a:ahLst/>
                <a:cxnLst/>
                <a:rect l="l" t="t" r="r" b="b"/>
                <a:pathLst>
                  <a:path w="31" h="3162" fill="none" extrusionOk="0">
                    <a:moveTo>
                      <a:pt x="0" y="3161"/>
                    </a:moveTo>
                    <a:lnTo>
                      <a:pt x="31" y="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3" name="Google Shape;1953;p49"/>
              <p:cNvSpPr/>
              <p:nvPr/>
            </p:nvSpPr>
            <p:spPr>
              <a:xfrm>
                <a:off x="1589200" y="1062625"/>
                <a:ext cx="471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886" h="1" fill="none" extrusionOk="0">
                    <a:moveTo>
                      <a:pt x="1" y="0"/>
                    </a:moveTo>
                    <a:lnTo>
                      <a:pt x="1885" y="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4" name="Google Shape;1954;p49"/>
              <p:cNvSpPr/>
              <p:nvPr/>
            </p:nvSpPr>
            <p:spPr>
              <a:xfrm>
                <a:off x="1697100" y="1121125"/>
                <a:ext cx="56275" cy="56250"/>
              </a:xfrm>
              <a:custGeom>
                <a:avLst/>
                <a:gdLst/>
                <a:ahLst/>
                <a:cxnLst/>
                <a:rect l="l" t="t" r="r" b="b"/>
                <a:pathLst>
                  <a:path w="2251" h="2250" fill="none" extrusionOk="0">
                    <a:moveTo>
                      <a:pt x="1" y="2250"/>
                    </a:moveTo>
                    <a:lnTo>
                      <a:pt x="2250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5" name="Google Shape;1955;p49"/>
              <p:cNvSpPr/>
              <p:nvPr/>
            </p:nvSpPr>
            <p:spPr>
              <a:xfrm>
                <a:off x="1736625" y="1105175"/>
                <a:ext cx="33450" cy="32700"/>
              </a:xfrm>
              <a:custGeom>
                <a:avLst/>
                <a:gdLst/>
                <a:ahLst/>
                <a:cxnLst/>
                <a:rect l="l" t="t" r="r" b="b"/>
                <a:pathLst>
                  <a:path w="1338" h="1308" fill="none" extrusionOk="0">
                    <a:moveTo>
                      <a:pt x="0" y="0"/>
                    </a:moveTo>
                    <a:lnTo>
                      <a:pt x="1338" y="1307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6" name="Google Shape;1956;p49"/>
              <p:cNvSpPr/>
              <p:nvPr/>
            </p:nvSpPr>
            <p:spPr>
              <a:xfrm>
                <a:off x="1732050" y="1262475"/>
                <a:ext cx="790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3163" h="1" fill="none" extrusionOk="0">
                    <a:moveTo>
                      <a:pt x="1" y="0"/>
                    </a:moveTo>
                    <a:lnTo>
                      <a:pt x="3162" y="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7" name="Google Shape;1957;p49"/>
              <p:cNvSpPr/>
              <p:nvPr/>
            </p:nvSpPr>
            <p:spPr>
              <a:xfrm>
                <a:off x="1811100" y="1238900"/>
                <a:ext cx="25" cy="47150"/>
              </a:xfrm>
              <a:custGeom>
                <a:avLst/>
                <a:gdLst/>
                <a:ahLst/>
                <a:cxnLst/>
                <a:rect l="l" t="t" r="r" b="b"/>
                <a:pathLst>
                  <a:path w="1" h="1886" fill="none" extrusionOk="0">
                    <a:moveTo>
                      <a:pt x="0" y="1"/>
                    </a:moveTo>
                    <a:lnTo>
                      <a:pt x="0" y="1885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8" name="Google Shape;1958;p49"/>
              <p:cNvSpPr/>
              <p:nvPr/>
            </p:nvSpPr>
            <p:spPr>
              <a:xfrm>
                <a:off x="1696350" y="1347575"/>
                <a:ext cx="56250" cy="56250"/>
              </a:xfrm>
              <a:custGeom>
                <a:avLst/>
                <a:gdLst/>
                <a:ahLst/>
                <a:cxnLst/>
                <a:rect l="l" t="t" r="r" b="b"/>
                <a:pathLst>
                  <a:path w="2250" h="2250" fill="none" extrusionOk="0">
                    <a:moveTo>
                      <a:pt x="0" y="0"/>
                    </a:moveTo>
                    <a:lnTo>
                      <a:pt x="2250" y="225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9" name="Google Shape;1959;p49"/>
              <p:cNvSpPr/>
              <p:nvPr/>
            </p:nvSpPr>
            <p:spPr>
              <a:xfrm>
                <a:off x="1735850" y="1387100"/>
                <a:ext cx="33475" cy="32700"/>
              </a:xfrm>
              <a:custGeom>
                <a:avLst/>
                <a:gdLst/>
                <a:ahLst/>
                <a:cxnLst/>
                <a:rect l="l" t="t" r="r" b="b"/>
                <a:pathLst>
                  <a:path w="1339" h="1308" fill="none" extrusionOk="0">
                    <a:moveTo>
                      <a:pt x="1338" y="0"/>
                    </a:moveTo>
                    <a:lnTo>
                      <a:pt x="1" y="1307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0" name="Google Shape;1960;p49"/>
              <p:cNvSpPr/>
              <p:nvPr/>
            </p:nvSpPr>
            <p:spPr>
              <a:xfrm>
                <a:off x="1611250" y="1382525"/>
                <a:ext cx="25" cy="79050"/>
              </a:xfrm>
              <a:custGeom>
                <a:avLst/>
                <a:gdLst/>
                <a:ahLst/>
                <a:cxnLst/>
                <a:rect l="l" t="t" r="r" b="b"/>
                <a:pathLst>
                  <a:path w="1" h="3162" fill="none" extrusionOk="0">
                    <a:moveTo>
                      <a:pt x="0" y="1"/>
                    </a:moveTo>
                    <a:lnTo>
                      <a:pt x="0" y="3162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1" name="Google Shape;1961;p49"/>
              <p:cNvSpPr/>
              <p:nvPr/>
            </p:nvSpPr>
            <p:spPr>
              <a:xfrm>
                <a:off x="1587675" y="1461550"/>
                <a:ext cx="471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886" h="1" fill="none" extrusionOk="0">
                    <a:moveTo>
                      <a:pt x="1885" y="1"/>
                    </a:moveTo>
                    <a:lnTo>
                      <a:pt x="1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2" name="Google Shape;1962;p49"/>
              <p:cNvSpPr/>
              <p:nvPr/>
            </p:nvSpPr>
            <p:spPr>
              <a:xfrm>
                <a:off x="1470650" y="1346825"/>
                <a:ext cx="55500" cy="55475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2219" fill="none" extrusionOk="0">
                    <a:moveTo>
                      <a:pt x="2220" y="0"/>
                    </a:moveTo>
                    <a:lnTo>
                      <a:pt x="1" y="2219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3" name="Google Shape;1963;p49"/>
              <p:cNvSpPr/>
              <p:nvPr/>
            </p:nvSpPr>
            <p:spPr>
              <a:xfrm>
                <a:off x="1453950" y="1385575"/>
                <a:ext cx="32700" cy="33450"/>
              </a:xfrm>
              <a:custGeom>
                <a:avLst/>
                <a:gdLst/>
                <a:ahLst/>
                <a:cxnLst/>
                <a:rect l="l" t="t" r="r" b="b"/>
                <a:pathLst>
                  <a:path w="1308" h="1338" fill="none" extrusionOk="0">
                    <a:moveTo>
                      <a:pt x="1307" y="1338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4" name="Google Shape;1964;p49"/>
              <p:cNvSpPr/>
              <p:nvPr/>
            </p:nvSpPr>
            <p:spPr>
              <a:xfrm>
                <a:off x="1412150" y="1260950"/>
                <a:ext cx="79800" cy="775"/>
              </a:xfrm>
              <a:custGeom>
                <a:avLst/>
                <a:gdLst/>
                <a:ahLst/>
                <a:cxnLst/>
                <a:rect l="l" t="t" r="r" b="b"/>
                <a:pathLst>
                  <a:path w="3192" h="31" fill="none" extrusionOk="0">
                    <a:moveTo>
                      <a:pt x="3192" y="31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5" name="Google Shape;1965;p49"/>
              <p:cNvSpPr/>
              <p:nvPr/>
            </p:nvSpPr>
            <p:spPr>
              <a:xfrm>
                <a:off x="1412150" y="1238150"/>
                <a:ext cx="25" cy="47150"/>
              </a:xfrm>
              <a:custGeom>
                <a:avLst/>
                <a:gdLst/>
                <a:ahLst/>
                <a:cxnLst/>
                <a:rect l="l" t="t" r="r" b="b"/>
                <a:pathLst>
                  <a:path w="1" h="1886" fill="none" extrusionOk="0">
                    <a:moveTo>
                      <a:pt x="0" y="1885"/>
                    </a:moveTo>
                    <a:lnTo>
                      <a:pt x="0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6" name="Google Shape;1966;p49"/>
              <p:cNvSpPr/>
              <p:nvPr/>
            </p:nvSpPr>
            <p:spPr>
              <a:xfrm>
                <a:off x="1471425" y="1120375"/>
                <a:ext cx="55500" cy="56250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2250" fill="none" extrusionOk="0">
                    <a:moveTo>
                      <a:pt x="2219" y="2249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7" name="Google Shape;1967;p49"/>
              <p:cNvSpPr/>
              <p:nvPr/>
            </p:nvSpPr>
            <p:spPr>
              <a:xfrm>
                <a:off x="1454700" y="1103650"/>
                <a:ext cx="33450" cy="33450"/>
              </a:xfrm>
              <a:custGeom>
                <a:avLst/>
                <a:gdLst/>
                <a:ahLst/>
                <a:cxnLst/>
                <a:rect l="l" t="t" r="r" b="b"/>
                <a:pathLst>
                  <a:path w="1338" h="1338" fill="none" extrusionOk="0">
                    <a:moveTo>
                      <a:pt x="1" y="1338"/>
                    </a:moveTo>
                    <a:lnTo>
                      <a:pt x="1338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8" name="Google Shape;1968;p49"/>
              <p:cNvSpPr/>
              <p:nvPr/>
            </p:nvSpPr>
            <p:spPr>
              <a:xfrm>
                <a:off x="1523850" y="1278425"/>
                <a:ext cx="64625" cy="64625"/>
              </a:xfrm>
              <a:custGeom>
                <a:avLst/>
                <a:gdLst/>
                <a:ahLst/>
                <a:cxnLst/>
                <a:rect l="l" t="t" r="r" b="b"/>
                <a:pathLst>
                  <a:path w="2585" h="2585" fill="none" extrusionOk="0">
                    <a:moveTo>
                      <a:pt x="2341" y="1733"/>
                    </a:moveTo>
                    <a:cubicBezTo>
                      <a:pt x="2098" y="2311"/>
                      <a:pt x="1429" y="2584"/>
                      <a:pt x="852" y="2341"/>
                    </a:cubicBezTo>
                    <a:cubicBezTo>
                      <a:pt x="274" y="2098"/>
                      <a:pt x="1" y="1429"/>
                      <a:pt x="244" y="852"/>
                    </a:cubicBezTo>
                    <a:cubicBezTo>
                      <a:pt x="487" y="274"/>
                      <a:pt x="1156" y="0"/>
                      <a:pt x="1733" y="244"/>
                    </a:cubicBezTo>
                    <a:cubicBezTo>
                      <a:pt x="2311" y="487"/>
                      <a:pt x="2584" y="1156"/>
                      <a:pt x="2341" y="1733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9" name="Google Shape;1969;p49"/>
              <p:cNvSpPr/>
              <p:nvPr/>
            </p:nvSpPr>
            <p:spPr>
              <a:xfrm>
                <a:off x="1536775" y="1168250"/>
                <a:ext cx="106400" cy="106400"/>
              </a:xfrm>
              <a:custGeom>
                <a:avLst/>
                <a:gdLst/>
                <a:ahLst/>
                <a:cxnLst/>
                <a:rect l="l" t="t" r="r" b="b"/>
                <a:pathLst>
                  <a:path w="4256" h="4256" fill="none" extrusionOk="0">
                    <a:moveTo>
                      <a:pt x="3830" y="2827"/>
                    </a:moveTo>
                    <a:cubicBezTo>
                      <a:pt x="3435" y="3800"/>
                      <a:pt x="2341" y="4256"/>
                      <a:pt x="1398" y="3830"/>
                    </a:cubicBezTo>
                    <a:cubicBezTo>
                      <a:pt x="456" y="3435"/>
                      <a:pt x="0" y="2341"/>
                      <a:pt x="395" y="1398"/>
                    </a:cubicBezTo>
                    <a:cubicBezTo>
                      <a:pt x="791" y="456"/>
                      <a:pt x="1885" y="0"/>
                      <a:pt x="2827" y="395"/>
                    </a:cubicBezTo>
                    <a:cubicBezTo>
                      <a:pt x="3800" y="790"/>
                      <a:pt x="4256" y="1885"/>
                      <a:pt x="3830" y="2827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0" name="Google Shape;1970;p49"/>
              <p:cNvSpPr/>
              <p:nvPr/>
            </p:nvSpPr>
            <p:spPr>
              <a:xfrm>
                <a:off x="1599850" y="1266275"/>
                <a:ext cx="88150" cy="88175"/>
              </a:xfrm>
              <a:custGeom>
                <a:avLst/>
                <a:gdLst/>
                <a:ahLst/>
                <a:cxnLst/>
                <a:rect l="l" t="t" r="r" b="b"/>
                <a:pathLst>
                  <a:path w="3526" h="3527" fill="none" extrusionOk="0">
                    <a:moveTo>
                      <a:pt x="3192" y="2341"/>
                    </a:moveTo>
                    <a:cubicBezTo>
                      <a:pt x="2857" y="3131"/>
                      <a:pt x="1945" y="3526"/>
                      <a:pt x="1186" y="3192"/>
                    </a:cubicBezTo>
                    <a:cubicBezTo>
                      <a:pt x="395" y="2857"/>
                      <a:pt x="0" y="1945"/>
                      <a:pt x="334" y="1155"/>
                    </a:cubicBezTo>
                    <a:cubicBezTo>
                      <a:pt x="669" y="395"/>
                      <a:pt x="1581" y="0"/>
                      <a:pt x="2371" y="335"/>
                    </a:cubicBezTo>
                    <a:cubicBezTo>
                      <a:pt x="3131" y="669"/>
                      <a:pt x="3526" y="1550"/>
                      <a:pt x="3192" y="234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1" name="Google Shape;1971;p49"/>
              <p:cNvSpPr/>
              <p:nvPr/>
            </p:nvSpPr>
            <p:spPr>
              <a:xfrm>
                <a:off x="1655300" y="1209275"/>
                <a:ext cx="51700" cy="50950"/>
              </a:xfrm>
              <a:custGeom>
                <a:avLst/>
                <a:gdLst/>
                <a:ahLst/>
                <a:cxnLst/>
                <a:rect l="l" t="t" r="r" b="b"/>
                <a:pathLst>
                  <a:path w="2068" h="2038" fill="none" extrusionOk="0">
                    <a:moveTo>
                      <a:pt x="1855" y="1368"/>
                    </a:moveTo>
                    <a:cubicBezTo>
                      <a:pt x="1673" y="1824"/>
                      <a:pt x="1156" y="2037"/>
                      <a:pt x="700" y="1855"/>
                    </a:cubicBezTo>
                    <a:cubicBezTo>
                      <a:pt x="214" y="1642"/>
                      <a:pt x="1" y="1125"/>
                      <a:pt x="214" y="669"/>
                    </a:cubicBezTo>
                    <a:cubicBezTo>
                      <a:pt x="396" y="213"/>
                      <a:pt x="913" y="1"/>
                      <a:pt x="1369" y="183"/>
                    </a:cubicBezTo>
                    <a:cubicBezTo>
                      <a:pt x="1855" y="365"/>
                      <a:pt x="2068" y="912"/>
                      <a:pt x="1855" y="1368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972" name="Google Shape;1972;p49"/>
          <p:cNvGrpSpPr/>
          <p:nvPr/>
        </p:nvGrpSpPr>
        <p:grpSpPr>
          <a:xfrm>
            <a:off x="410167" y="4203111"/>
            <a:ext cx="763989" cy="731541"/>
            <a:chOff x="4464792" y="1820248"/>
            <a:chExt cx="947642" cy="914426"/>
          </a:xfrm>
        </p:grpSpPr>
        <p:sp>
          <p:nvSpPr>
            <p:cNvPr id="1973" name="Google Shape;1973;p49"/>
            <p:cNvSpPr/>
            <p:nvPr/>
          </p:nvSpPr>
          <p:spPr>
            <a:xfrm>
              <a:off x="4464792" y="1820248"/>
              <a:ext cx="947642" cy="914426"/>
            </a:xfrm>
            <a:custGeom>
              <a:avLst/>
              <a:gdLst/>
              <a:ahLst/>
              <a:cxnLst/>
              <a:rect l="l" t="t" r="r" b="b"/>
              <a:pathLst>
                <a:path w="22448" h="21888" extrusionOk="0">
                  <a:moveTo>
                    <a:pt x="8516" y="0"/>
                  </a:moveTo>
                  <a:cubicBezTo>
                    <a:pt x="8240" y="0"/>
                    <a:pt x="7964" y="54"/>
                    <a:pt x="7699" y="162"/>
                  </a:cubicBezTo>
                  <a:lnTo>
                    <a:pt x="6133" y="809"/>
                  </a:lnTo>
                  <a:cubicBezTo>
                    <a:pt x="5599" y="1028"/>
                    <a:pt x="5184" y="1444"/>
                    <a:pt x="4961" y="1972"/>
                  </a:cubicBezTo>
                  <a:cubicBezTo>
                    <a:pt x="4742" y="2506"/>
                    <a:pt x="4742" y="3090"/>
                    <a:pt x="4957" y="3618"/>
                  </a:cubicBezTo>
                  <a:cubicBezTo>
                    <a:pt x="4996" y="3708"/>
                    <a:pt x="5039" y="3795"/>
                    <a:pt x="5086" y="3877"/>
                  </a:cubicBezTo>
                  <a:lnTo>
                    <a:pt x="4690" y="4269"/>
                  </a:lnTo>
                  <a:cubicBezTo>
                    <a:pt x="4671" y="4285"/>
                    <a:pt x="4655" y="4303"/>
                    <a:pt x="4636" y="4319"/>
                  </a:cubicBezTo>
                  <a:cubicBezTo>
                    <a:pt x="4624" y="4335"/>
                    <a:pt x="4608" y="4347"/>
                    <a:pt x="4596" y="4363"/>
                  </a:cubicBezTo>
                  <a:lnTo>
                    <a:pt x="4169" y="4782"/>
                  </a:lnTo>
                  <a:cubicBezTo>
                    <a:pt x="4091" y="4735"/>
                    <a:pt x="4005" y="4692"/>
                    <a:pt x="3914" y="4656"/>
                  </a:cubicBezTo>
                  <a:cubicBezTo>
                    <a:pt x="3648" y="4546"/>
                    <a:pt x="3371" y="4494"/>
                    <a:pt x="3098" y="4494"/>
                  </a:cubicBezTo>
                  <a:cubicBezTo>
                    <a:pt x="2254" y="4494"/>
                    <a:pt x="1450" y="4993"/>
                    <a:pt x="1109" y="5816"/>
                  </a:cubicBezTo>
                  <a:lnTo>
                    <a:pt x="455" y="7383"/>
                  </a:lnTo>
                  <a:cubicBezTo>
                    <a:pt x="1" y="8477"/>
                    <a:pt x="518" y="9739"/>
                    <a:pt x="1611" y="10197"/>
                  </a:cubicBezTo>
                  <a:cubicBezTo>
                    <a:pt x="1701" y="10232"/>
                    <a:pt x="1791" y="10263"/>
                    <a:pt x="1885" y="10291"/>
                  </a:cubicBezTo>
                  <a:lnTo>
                    <a:pt x="1881" y="11572"/>
                  </a:lnTo>
                  <a:cubicBezTo>
                    <a:pt x="1791" y="11596"/>
                    <a:pt x="1701" y="11627"/>
                    <a:pt x="1615" y="11662"/>
                  </a:cubicBezTo>
                  <a:cubicBezTo>
                    <a:pt x="1082" y="11882"/>
                    <a:pt x="670" y="12292"/>
                    <a:pt x="447" y="12826"/>
                  </a:cubicBezTo>
                  <a:cubicBezTo>
                    <a:pt x="228" y="13354"/>
                    <a:pt x="224" y="13942"/>
                    <a:pt x="444" y="14471"/>
                  </a:cubicBezTo>
                  <a:lnTo>
                    <a:pt x="741" y="15192"/>
                  </a:lnTo>
                  <a:cubicBezTo>
                    <a:pt x="749" y="15208"/>
                    <a:pt x="753" y="15220"/>
                    <a:pt x="757" y="15235"/>
                  </a:cubicBezTo>
                  <a:cubicBezTo>
                    <a:pt x="764" y="15251"/>
                    <a:pt x="773" y="15267"/>
                    <a:pt x="777" y="15282"/>
                  </a:cubicBezTo>
                  <a:cubicBezTo>
                    <a:pt x="784" y="15294"/>
                    <a:pt x="788" y="15302"/>
                    <a:pt x="793" y="15314"/>
                  </a:cubicBezTo>
                  <a:lnTo>
                    <a:pt x="1090" y="16039"/>
                  </a:lnTo>
                  <a:cubicBezTo>
                    <a:pt x="1423" y="16849"/>
                    <a:pt x="2203" y="17374"/>
                    <a:pt x="3080" y="17374"/>
                  </a:cubicBezTo>
                  <a:cubicBezTo>
                    <a:pt x="3362" y="17374"/>
                    <a:pt x="3641" y="17319"/>
                    <a:pt x="3896" y="17214"/>
                  </a:cubicBezTo>
                  <a:cubicBezTo>
                    <a:pt x="3985" y="17175"/>
                    <a:pt x="4071" y="17135"/>
                    <a:pt x="4154" y="17084"/>
                  </a:cubicBezTo>
                  <a:lnTo>
                    <a:pt x="5059" y="17997"/>
                  </a:lnTo>
                  <a:cubicBezTo>
                    <a:pt x="5012" y="18079"/>
                    <a:pt x="4972" y="18162"/>
                    <a:pt x="4937" y="18249"/>
                  </a:cubicBezTo>
                  <a:cubicBezTo>
                    <a:pt x="4479" y="19341"/>
                    <a:pt x="4996" y="20603"/>
                    <a:pt x="6093" y="21061"/>
                  </a:cubicBezTo>
                  <a:lnTo>
                    <a:pt x="7661" y="21716"/>
                  </a:lnTo>
                  <a:cubicBezTo>
                    <a:pt x="7927" y="21826"/>
                    <a:pt x="8205" y="21880"/>
                    <a:pt x="8487" y="21880"/>
                  </a:cubicBezTo>
                  <a:cubicBezTo>
                    <a:pt x="9361" y="21880"/>
                    <a:pt x="10137" y="21363"/>
                    <a:pt x="10473" y="20560"/>
                  </a:cubicBezTo>
                  <a:cubicBezTo>
                    <a:pt x="10509" y="20470"/>
                    <a:pt x="10540" y="20379"/>
                    <a:pt x="10567" y="20285"/>
                  </a:cubicBezTo>
                  <a:lnTo>
                    <a:pt x="11849" y="20289"/>
                  </a:lnTo>
                  <a:cubicBezTo>
                    <a:pt x="11872" y="20379"/>
                    <a:pt x="11903" y="20466"/>
                    <a:pt x="11939" y="20552"/>
                  </a:cubicBezTo>
                  <a:cubicBezTo>
                    <a:pt x="12272" y="21363"/>
                    <a:pt x="13052" y="21888"/>
                    <a:pt x="13929" y="21888"/>
                  </a:cubicBezTo>
                  <a:cubicBezTo>
                    <a:pt x="14211" y="21888"/>
                    <a:pt x="14489" y="21833"/>
                    <a:pt x="14748" y="21728"/>
                  </a:cubicBezTo>
                  <a:lnTo>
                    <a:pt x="15446" y="21437"/>
                  </a:lnTo>
                  <a:cubicBezTo>
                    <a:pt x="15465" y="21433"/>
                    <a:pt x="15480" y="21426"/>
                    <a:pt x="15500" y="21417"/>
                  </a:cubicBezTo>
                  <a:cubicBezTo>
                    <a:pt x="15516" y="21414"/>
                    <a:pt x="15527" y="21406"/>
                    <a:pt x="15543" y="21402"/>
                  </a:cubicBezTo>
                  <a:cubicBezTo>
                    <a:pt x="15571" y="21390"/>
                    <a:pt x="15598" y="21379"/>
                    <a:pt x="15626" y="21363"/>
                  </a:cubicBezTo>
                  <a:lnTo>
                    <a:pt x="16315" y="21081"/>
                  </a:lnTo>
                  <a:cubicBezTo>
                    <a:pt x="16849" y="20862"/>
                    <a:pt x="17263" y="20450"/>
                    <a:pt x="17487" y="19918"/>
                  </a:cubicBezTo>
                  <a:cubicBezTo>
                    <a:pt x="17706" y="19384"/>
                    <a:pt x="17706" y="18800"/>
                    <a:pt x="17491" y="18276"/>
                  </a:cubicBezTo>
                  <a:cubicBezTo>
                    <a:pt x="17455" y="18186"/>
                    <a:pt x="17413" y="18099"/>
                    <a:pt x="17361" y="18017"/>
                  </a:cubicBezTo>
                  <a:lnTo>
                    <a:pt x="18274" y="17108"/>
                  </a:lnTo>
                  <a:cubicBezTo>
                    <a:pt x="18353" y="17155"/>
                    <a:pt x="18439" y="17198"/>
                    <a:pt x="18525" y="17238"/>
                  </a:cubicBezTo>
                  <a:cubicBezTo>
                    <a:pt x="18791" y="17347"/>
                    <a:pt x="19070" y="17402"/>
                    <a:pt x="19355" y="17402"/>
                  </a:cubicBezTo>
                  <a:cubicBezTo>
                    <a:pt x="20225" y="17402"/>
                    <a:pt x="21001" y="16880"/>
                    <a:pt x="21339" y="16077"/>
                  </a:cubicBezTo>
                  <a:lnTo>
                    <a:pt x="21636" y="15365"/>
                  </a:lnTo>
                  <a:cubicBezTo>
                    <a:pt x="21652" y="15334"/>
                    <a:pt x="21663" y="15298"/>
                    <a:pt x="21679" y="15267"/>
                  </a:cubicBezTo>
                  <a:cubicBezTo>
                    <a:pt x="21683" y="15251"/>
                    <a:pt x="21691" y="15239"/>
                    <a:pt x="21695" y="15223"/>
                  </a:cubicBezTo>
                  <a:lnTo>
                    <a:pt x="21695" y="15220"/>
                  </a:lnTo>
                  <a:lnTo>
                    <a:pt x="21992" y="14511"/>
                  </a:lnTo>
                  <a:cubicBezTo>
                    <a:pt x="22447" y="13417"/>
                    <a:pt x="21930" y="12155"/>
                    <a:pt x="20849" y="11701"/>
                  </a:cubicBezTo>
                  <a:cubicBezTo>
                    <a:pt x="20755" y="11662"/>
                    <a:pt x="20661" y="11631"/>
                    <a:pt x="20567" y="11603"/>
                  </a:cubicBezTo>
                  <a:lnTo>
                    <a:pt x="20567" y="11055"/>
                  </a:lnTo>
                  <a:cubicBezTo>
                    <a:pt x="20567" y="11027"/>
                    <a:pt x="20570" y="11000"/>
                    <a:pt x="20570" y="10969"/>
                  </a:cubicBezTo>
                  <a:cubicBezTo>
                    <a:pt x="20570" y="10941"/>
                    <a:pt x="20570" y="10918"/>
                    <a:pt x="20567" y="10890"/>
                  </a:cubicBezTo>
                  <a:lnTo>
                    <a:pt x="20570" y="10318"/>
                  </a:lnTo>
                  <a:cubicBezTo>
                    <a:pt x="20661" y="10294"/>
                    <a:pt x="20751" y="10263"/>
                    <a:pt x="20840" y="10224"/>
                  </a:cubicBezTo>
                  <a:cubicBezTo>
                    <a:pt x="21370" y="10005"/>
                    <a:pt x="21785" y="9593"/>
                    <a:pt x="22004" y="9064"/>
                  </a:cubicBezTo>
                  <a:cubicBezTo>
                    <a:pt x="22223" y="8531"/>
                    <a:pt x="22223" y="7947"/>
                    <a:pt x="22004" y="7419"/>
                  </a:cubicBezTo>
                  <a:lnTo>
                    <a:pt x="21357" y="5847"/>
                  </a:lnTo>
                  <a:cubicBezTo>
                    <a:pt x="21016" y="5020"/>
                    <a:pt x="20212" y="4520"/>
                    <a:pt x="19367" y="4520"/>
                  </a:cubicBezTo>
                  <a:cubicBezTo>
                    <a:pt x="19097" y="4520"/>
                    <a:pt x="18822" y="4571"/>
                    <a:pt x="18556" y="4680"/>
                  </a:cubicBezTo>
                  <a:cubicBezTo>
                    <a:pt x="18552" y="4680"/>
                    <a:pt x="18552" y="4684"/>
                    <a:pt x="18549" y="4684"/>
                  </a:cubicBezTo>
                  <a:cubicBezTo>
                    <a:pt x="18462" y="4719"/>
                    <a:pt x="18377" y="4762"/>
                    <a:pt x="18298" y="4809"/>
                  </a:cubicBezTo>
                  <a:lnTo>
                    <a:pt x="17921" y="4433"/>
                  </a:lnTo>
                  <a:cubicBezTo>
                    <a:pt x="17898" y="4406"/>
                    <a:pt x="17874" y="4382"/>
                    <a:pt x="17851" y="4355"/>
                  </a:cubicBezTo>
                  <a:cubicBezTo>
                    <a:pt x="17827" y="4335"/>
                    <a:pt x="17804" y="4312"/>
                    <a:pt x="17784" y="4292"/>
                  </a:cubicBezTo>
                  <a:lnTo>
                    <a:pt x="17389" y="3896"/>
                  </a:lnTo>
                  <a:cubicBezTo>
                    <a:pt x="17436" y="3815"/>
                    <a:pt x="17475" y="3732"/>
                    <a:pt x="17511" y="3645"/>
                  </a:cubicBezTo>
                  <a:cubicBezTo>
                    <a:pt x="17968" y="2553"/>
                    <a:pt x="17451" y="1291"/>
                    <a:pt x="16355" y="833"/>
                  </a:cubicBezTo>
                  <a:lnTo>
                    <a:pt x="15641" y="535"/>
                  </a:lnTo>
                  <a:cubicBezTo>
                    <a:pt x="15598" y="515"/>
                    <a:pt x="15551" y="495"/>
                    <a:pt x="15500" y="476"/>
                  </a:cubicBezTo>
                  <a:lnTo>
                    <a:pt x="15496" y="476"/>
                  </a:lnTo>
                  <a:lnTo>
                    <a:pt x="14791" y="182"/>
                  </a:lnTo>
                  <a:cubicBezTo>
                    <a:pt x="14523" y="69"/>
                    <a:pt x="14240" y="12"/>
                    <a:pt x="13957" y="12"/>
                  </a:cubicBezTo>
                  <a:cubicBezTo>
                    <a:pt x="13681" y="12"/>
                    <a:pt x="13405" y="66"/>
                    <a:pt x="13142" y="174"/>
                  </a:cubicBezTo>
                  <a:cubicBezTo>
                    <a:pt x="12609" y="390"/>
                    <a:pt x="12194" y="805"/>
                    <a:pt x="11974" y="1334"/>
                  </a:cubicBezTo>
                  <a:cubicBezTo>
                    <a:pt x="11939" y="1424"/>
                    <a:pt x="11907" y="1514"/>
                    <a:pt x="11884" y="1605"/>
                  </a:cubicBezTo>
                  <a:lnTo>
                    <a:pt x="10599" y="1600"/>
                  </a:lnTo>
                  <a:cubicBezTo>
                    <a:pt x="10576" y="1511"/>
                    <a:pt x="10544" y="1424"/>
                    <a:pt x="10509" y="1338"/>
                  </a:cubicBezTo>
                  <a:cubicBezTo>
                    <a:pt x="10294" y="805"/>
                    <a:pt x="9882" y="390"/>
                    <a:pt x="9349" y="171"/>
                  </a:cubicBezTo>
                  <a:cubicBezTo>
                    <a:pt x="9081" y="57"/>
                    <a:pt x="8799" y="0"/>
                    <a:pt x="85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74" name="Google Shape;1974;p49"/>
            <p:cNvGrpSpPr/>
            <p:nvPr/>
          </p:nvGrpSpPr>
          <p:grpSpPr>
            <a:xfrm>
              <a:off x="4550464" y="1893588"/>
              <a:ext cx="775916" cy="767964"/>
              <a:chOff x="1368075" y="1017775"/>
              <a:chExt cx="487875" cy="487875"/>
            </a:xfrm>
          </p:grpSpPr>
          <p:sp>
            <p:nvSpPr>
              <p:cNvPr id="1975" name="Google Shape;1975;p49"/>
              <p:cNvSpPr/>
              <p:nvPr/>
            </p:nvSpPr>
            <p:spPr>
              <a:xfrm>
                <a:off x="1475225" y="1141725"/>
                <a:ext cx="273575" cy="240750"/>
              </a:xfrm>
              <a:custGeom>
                <a:avLst/>
                <a:gdLst/>
                <a:ahLst/>
                <a:cxnLst/>
                <a:rect l="l" t="t" r="r" b="b"/>
                <a:pathLst>
                  <a:path w="10943" h="9630" extrusionOk="0">
                    <a:moveTo>
                      <a:pt x="5489" y="1"/>
                    </a:moveTo>
                    <a:cubicBezTo>
                      <a:pt x="3592" y="1"/>
                      <a:pt x="1792" y="1115"/>
                      <a:pt x="1034" y="2976"/>
                    </a:cubicBezTo>
                    <a:cubicBezTo>
                      <a:pt x="0" y="5408"/>
                      <a:pt x="1155" y="8234"/>
                      <a:pt x="3617" y="9268"/>
                    </a:cubicBezTo>
                    <a:cubicBezTo>
                      <a:pt x="4218" y="9513"/>
                      <a:pt x="4839" y="9629"/>
                      <a:pt x="5450" y="9629"/>
                    </a:cubicBezTo>
                    <a:cubicBezTo>
                      <a:pt x="7340" y="9629"/>
                      <a:pt x="9128" y="8515"/>
                      <a:pt x="9909" y="6654"/>
                    </a:cubicBezTo>
                    <a:cubicBezTo>
                      <a:pt x="10943" y="4222"/>
                      <a:pt x="9757" y="1395"/>
                      <a:pt x="7326" y="362"/>
                    </a:cubicBezTo>
                    <a:cubicBezTo>
                      <a:pt x="6724" y="117"/>
                      <a:pt x="6102" y="1"/>
                      <a:pt x="548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6" name="Google Shape;1976;p49"/>
              <p:cNvSpPr/>
              <p:nvPr/>
            </p:nvSpPr>
            <p:spPr>
              <a:xfrm>
                <a:off x="1523850" y="1282275"/>
                <a:ext cx="64625" cy="56900"/>
              </a:xfrm>
              <a:custGeom>
                <a:avLst/>
                <a:gdLst/>
                <a:ahLst/>
                <a:cxnLst/>
                <a:rect l="l" t="t" r="r" b="b"/>
                <a:pathLst>
                  <a:path w="2585" h="2276" extrusionOk="0">
                    <a:moveTo>
                      <a:pt x="1295" y="1"/>
                    </a:moveTo>
                    <a:cubicBezTo>
                      <a:pt x="850" y="1"/>
                      <a:pt x="427" y="263"/>
                      <a:pt x="244" y="698"/>
                    </a:cubicBezTo>
                    <a:cubicBezTo>
                      <a:pt x="1" y="1275"/>
                      <a:pt x="274" y="1944"/>
                      <a:pt x="852" y="2187"/>
                    </a:cubicBezTo>
                    <a:cubicBezTo>
                      <a:pt x="995" y="2247"/>
                      <a:pt x="1144" y="2276"/>
                      <a:pt x="1290" y="2276"/>
                    </a:cubicBezTo>
                    <a:cubicBezTo>
                      <a:pt x="1735" y="2276"/>
                      <a:pt x="2158" y="2013"/>
                      <a:pt x="2341" y="1579"/>
                    </a:cubicBezTo>
                    <a:cubicBezTo>
                      <a:pt x="2584" y="1002"/>
                      <a:pt x="2311" y="333"/>
                      <a:pt x="1733" y="90"/>
                    </a:cubicBezTo>
                    <a:cubicBezTo>
                      <a:pt x="1590" y="29"/>
                      <a:pt x="1441" y="1"/>
                      <a:pt x="129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7" name="Google Shape;1977;p49"/>
              <p:cNvSpPr/>
              <p:nvPr/>
            </p:nvSpPr>
            <p:spPr>
              <a:xfrm>
                <a:off x="1536775" y="1174550"/>
                <a:ext cx="106400" cy="93450"/>
              </a:xfrm>
              <a:custGeom>
                <a:avLst/>
                <a:gdLst/>
                <a:ahLst/>
                <a:cxnLst/>
                <a:rect l="l" t="t" r="r" b="b"/>
                <a:pathLst>
                  <a:path w="4256" h="3738" extrusionOk="0">
                    <a:moveTo>
                      <a:pt x="2120" y="1"/>
                    </a:moveTo>
                    <a:cubicBezTo>
                      <a:pt x="1391" y="1"/>
                      <a:pt x="694" y="435"/>
                      <a:pt x="395" y="1146"/>
                    </a:cubicBezTo>
                    <a:cubicBezTo>
                      <a:pt x="0" y="2089"/>
                      <a:pt x="456" y="3183"/>
                      <a:pt x="1398" y="3578"/>
                    </a:cubicBezTo>
                    <a:cubicBezTo>
                      <a:pt x="1639" y="3686"/>
                      <a:pt x="1889" y="3738"/>
                      <a:pt x="2134" y="3738"/>
                    </a:cubicBezTo>
                    <a:cubicBezTo>
                      <a:pt x="2853" y="3738"/>
                      <a:pt x="3536" y="3300"/>
                      <a:pt x="3830" y="2575"/>
                    </a:cubicBezTo>
                    <a:cubicBezTo>
                      <a:pt x="4256" y="1633"/>
                      <a:pt x="3800" y="538"/>
                      <a:pt x="2827" y="143"/>
                    </a:cubicBezTo>
                    <a:cubicBezTo>
                      <a:pt x="2596" y="46"/>
                      <a:pt x="2356" y="1"/>
                      <a:pt x="212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8" name="Google Shape;1978;p49"/>
              <p:cNvSpPr/>
              <p:nvPr/>
            </p:nvSpPr>
            <p:spPr>
              <a:xfrm>
                <a:off x="1599850" y="1271625"/>
                <a:ext cx="88150" cy="77450"/>
              </a:xfrm>
              <a:custGeom>
                <a:avLst/>
                <a:gdLst/>
                <a:ahLst/>
                <a:cxnLst/>
                <a:rect l="l" t="t" r="r" b="b"/>
                <a:pathLst>
                  <a:path w="3526" h="3098" extrusionOk="0">
                    <a:moveTo>
                      <a:pt x="1781" y="1"/>
                    </a:moveTo>
                    <a:cubicBezTo>
                      <a:pt x="1170" y="1"/>
                      <a:pt x="587" y="367"/>
                      <a:pt x="334" y="941"/>
                    </a:cubicBezTo>
                    <a:cubicBezTo>
                      <a:pt x="0" y="1731"/>
                      <a:pt x="395" y="2643"/>
                      <a:pt x="1186" y="2978"/>
                    </a:cubicBezTo>
                    <a:cubicBezTo>
                      <a:pt x="1370" y="3059"/>
                      <a:pt x="1563" y="3097"/>
                      <a:pt x="1755" y="3097"/>
                    </a:cubicBezTo>
                    <a:cubicBezTo>
                      <a:pt x="2354" y="3097"/>
                      <a:pt x="2938" y="2725"/>
                      <a:pt x="3192" y="2127"/>
                    </a:cubicBezTo>
                    <a:cubicBezTo>
                      <a:pt x="3526" y="1336"/>
                      <a:pt x="3131" y="455"/>
                      <a:pt x="2371" y="121"/>
                    </a:cubicBezTo>
                    <a:cubicBezTo>
                      <a:pt x="2178" y="39"/>
                      <a:pt x="1978" y="1"/>
                      <a:pt x="178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9" name="Google Shape;1979;p49"/>
              <p:cNvSpPr/>
              <p:nvPr/>
            </p:nvSpPr>
            <p:spPr>
              <a:xfrm>
                <a:off x="1655300" y="1212200"/>
                <a:ext cx="51700" cy="45075"/>
              </a:xfrm>
              <a:custGeom>
                <a:avLst/>
                <a:gdLst/>
                <a:ahLst/>
                <a:cxnLst/>
                <a:rect l="l" t="t" r="r" b="b"/>
                <a:pathLst>
                  <a:path w="2068" h="1803" extrusionOk="0">
                    <a:moveTo>
                      <a:pt x="1033" y="1"/>
                    </a:moveTo>
                    <a:cubicBezTo>
                      <a:pt x="682" y="1"/>
                      <a:pt x="352" y="207"/>
                      <a:pt x="214" y="552"/>
                    </a:cubicBezTo>
                    <a:cubicBezTo>
                      <a:pt x="1" y="1008"/>
                      <a:pt x="214" y="1525"/>
                      <a:pt x="700" y="1738"/>
                    </a:cubicBezTo>
                    <a:cubicBezTo>
                      <a:pt x="810" y="1782"/>
                      <a:pt x="924" y="1803"/>
                      <a:pt x="1036" y="1803"/>
                    </a:cubicBezTo>
                    <a:cubicBezTo>
                      <a:pt x="1387" y="1803"/>
                      <a:pt x="1717" y="1597"/>
                      <a:pt x="1855" y="1251"/>
                    </a:cubicBezTo>
                    <a:cubicBezTo>
                      <a:pt x="2068" y="795"/>
                      <a:pt x="1855" y="248"/>
                      <a:pt x="1369" y="66"/>
                    </a:cubicBezTo>
                    <a:cubicBezTo>
                      <a:pt x="1258" y="22"/>
                      <a:pt x="1145" y="1"/>
                      <a:pt x="103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0" name="Google Shape;1980;p49"/>
              <p:cNvSpPr/>
              <p:nvPr/>
            </p:nvSpPr>
            <p:spPr>
              <a:xfrm>
                <a:off x="1475225" y="1125675"/>
                <a:ext cx="273575" cy="272825"/>
              </a:xfrm>
              <a:custGeom>
                <a:avLst/>
                <a:gdLst/>
                <a:ahLst/>
                <a:cxnLst/>
                <a:rect l="l" t="t" r="r" b="b"/>
                <a:pathLst>
                  <a:path w="10943" h="10913" fill="none" extrusionOk="0">
                    <a:moveTo>
                      <a:pt x="9909" y="7296"/>
                    </a:moveTo>
                    <a:cubicBezTo>
                      <a:pt x="8876" y="9758"/>
                      <a:pt x="6079" y="10913"/>
                      <a:pt x="3617" y="9910"/>
                    </a:cubicBezTo>
                    <a:cubicBezTo>
                      <a:pt x="1155" y="8876"/>
                      <a:pt x="0" y="6050"/>
                      <a:pt x="1034" y="3618"/>
                    </a:cubicBezTo>
                    <a:cubicBezTo>
                      <a:pt x="2037" y="1156"/>
                      <a:pt x="4864" y="1"/>
                      <a:pt x="7326" y="1004"/>
                    </a:cubicBezTo>
                    <a:cubicBezTo>
                      <a:pt x="9757" y="2037"/>
                      <a:pt x="10943" y="4864"/>
                      <a:pt x="9909" y="7296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1" name="Google Shape;1981;p49"/>
              <p:cNvSpPr/>
              <p:nvPr/>
            </p:nvSpPr>
            <p:spPr>
              <a:xfrm>
                <a:off x="1658350" y="1027650"/>
                <a:ext cx="50950" cy="123150"/>
              </a:xfrm>
              <a:custGeom>
                <a:avLst/>
                <a:gdLst/>
                <a:ahLst/>
                <a:cxnLst/>
                <a:rect l="l" t="t" r="r" b="b"/>
                <a:pathLst>
                  <a:path w="2038" h="4926" fill="none" extrusionOk="0">
                    <a:moveTo>
                      <a:pt x="1" y="4925"/>
                    </a:moveTo>
                    <a:lnTo>
                      <a:pt x="2037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2" name="Google Shape;1982;p49"/>
              <p:cNvSpPr/>
              <p:nvPr/>
            </p:nvSpPr>
            <p:spPr>
              <a:xfrm>
                <a:off x="1688000" y="1018550"/>
                <a:ext cx="43325" cy="18250"/>
              </a:xfrm>
              <a:custGeom>
                <a:avLst/>
                <a:gdLst/>
                <a:ahLst/>
                <a:cxnLst/>
                <a:rect l="l" t="t" r="r" b="b"/>
                <a:pathLst>
                  <a:path w="1733" h="730" fill="none" extrusionOk="0">
                    <a:moveTo>
                      <a:pt x="0" y="0"/>
                    </a:moveTo>
                    <a:lnTo>
                      <a:pt x="1733" y="73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3" name="Google Shape;1983;p49"/>
              <p:cNvSpPr/>
              <p:nvPr/>
            </p:nvSpPr>
            <p:spPr>
              <a:xfrm>
                <a:off x="1722950" y="1165200"/>
                <a:ext cx="123875" cy="50950"/>
              </a:xfrm>
              <a:custGeom>
                <a:avLst/>
                <a:gdLst/>
                <a:ahLst/>
                <a:cxnLst/>
                <a:rect l="l" t="t" r="r" b="b"/>
                <a:pathLst>
                  <a:path w="4955" h="2038" fill="none" extrusionOk="0">
                    <a:moveTo>
                      <a:pt x="0" y="2037"/>
                    </a:moveTo>
                    <a:lnTo>
                      <a:pt x="4955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4" name="Google Shape;1984;p49"/>
              <p:cNvSpPr/>
              <p:nvPr/>
            </p:nvSpPr>
            <p:spPr>
              <a:xfrm>
                <a:off x="1837675" y="1143175"/>
                <a:ext cx="18275" cy="44100"/>
              </a:xfrm>
              <a:custGeom>
                <a:avLst/>
                <a:gdLst/>
                <a:ahLst/>
                <a:cxnLst/>
                <a:rect l="l" t="t" r="r" b="b"/>
                <a:pathLst>
                  <a:path w="731" h="1764" fill="none" extrusionOk="0">
                    <a:moveTo>
                      <a:pt x="1" y="0"/>
                    </a:moveTo>
                    <a:lnTo>
                      <a:pt x="730" y="1763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5" name="Google Shape;1985;p49"/>
              <p:cNvSpPr/>
              <p:nvPr/>
            </p:nvSpPr>
            <p:spPr>
              <a:xfrm>
                <a:off x="1722950" y="1308050"/>
                <a:ext cx="123875" cy="51700"/>
              </a:xfrm>
              <a:custGeom>
                <a:avLst/>
                <a:gdLst/>
                <a:ahLst/>
                <a:cxnLst/>
                <a:rect l="l" t="t" r="r" b="b"/>
                <a:pathLst>
                  <a:path w="4955" h="2068" fill="none" extrusionOk="0">
                    <a:moveTo>
                      <a:pt x="0" y="1"/>
                    </a:moveTo>
                    <a:lnTo>
                      <a:pt x="4955" y="2068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6" name="Google Shape;1986;p49"/>
              <p:cNvSpPr/>
              <p:nvPr/>
            </p:nvSpPr>
            <p:spPr>
              <a:xfrm>
                <a:off x="1837675" y="1337700"/>
                <a:ext cx="17525" cy="43325"/>
              </a:xfrm>
              <a:custGeom>
                <a:avLst/>
                <a:gdLst/>
                <a:ahLst/>
                <a:cxnLst/>
                <a:rect l="l" t="t" r="r" b="b"/>
                <a:pathLst>
                  <a:path w="701" h="1733" fill="none" extrusionOk="0">
                    <a:moveTo>
                      <a:pt x="700" y="0"/>
                    </a:moveTo>
                    <a:lnTo>
                      <a:pt x="1" y="1733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7" name="Google Shape;1987;p49"/>
              <p:cNvSpPr/>
              <p:nvPr/>
            </p:nvSpPr>
            <p:spPr>
              <a:xfrm>
                <a:off x="1657600" y="1373400"/>
                <a:ext cx="50925" cy="123900"/>
              </a:xfrm>
              <a:custGeom>
                <a:avLst/>
                <a:gdLst/>
                <a:ahLst/>
                <a:cxnLst/>
                <a:rect l="l" t="t" r="r" b="b"/>
                <a:pathLst>
                  <a:path w="2037" h="4956" fill="none" extrusionOk="0">
                    <a:moveTo>
                      <a:pt x="0" y="1"/>
                    </a:moveTo>
                    <a:lnTo>
                      <a:pt x="2037" y="4955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8" name="Google Shape;1988;p49"/>
              <p:cNvSpPr/>
              <p:nvPr/>
            </p:nvSpPr>
            <p:spPr>
              <a:xfrm>
                <a:off x="1687225" y="1488150"/>
                <a:ext cx="43350" cy="17500"/>
              </a:xfrm>
              <a:custGeom>
                <a:avLst/>
                <a:gdLst/>
                <a:ahLst/>
                <a:cxnLst/>
                <a:rect l="l" t="t" r="r" b="b"/>
                <a:pathLst>
                  <a:path w="1734" h="700" fill="none" extrusionOk="0">
                    <a:moveTo>
                      <a:pt x="1733" y="1"/>
                    </a:moveTo>
                    <a:lnTo>
                      <a:pt x="1" y="70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9" name="Google Shape;1989;p49"/>
              <p:cNvSpPr/>
              <p:nvPr/>
            </p:nvSpPr>
            <p:spPr>
              <a:xfrm>
                <a:off x="1513975" y="1373400"/>
                <a:ext cx="51700" cy="123150"/>
              </a:xfrm>
              <a:custGeom>
                <a:avLst/>
                <a:gdLst/>
                <a:ahLst/>
                <a:cxnLst/>
                <a:rect l="l" t="t" r="r" b="b"/>
                <a:pathLst>
                  <a:path w="2068" h="4926" fill="none" extrusionOk="0">
                    <a:moveTo>
                      <a:pt x="2067" y="1"/>
                    </a:moveTo>
                    <a:lnTo>
                      <a:pt x="0" y="4925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0" name="Google Shape;1990;p49"/>
              <p:cNvSpPr/>
              <p:nvPr/>
            </p:nvSpPr>
            <p:spPr>
              <a:xfrm>
                <a:off x="1492700" y="1487400"/>
                <a:ext cx="43325" cy="18250"/>
              </a:xfrm>
              <a:custGeom>
                <a:avLst/>
                <a:gdLst/>
                <a:ahLst/>
                <a:cxnLst/>
                <a:rect l="l" t="t" r="r" b="b"/>
                <a:pathLst>
                  <a:path w="1733" h="730" fill="none" extrusionOk="0">
                    <a:moveTo>
                      <a:pt x="1733" y="730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1" name="Google Shape;1991;p49"/>
              <p:cNvSpPr/>
              <p:nvPr/>
            </p:nvSpPr>
            <p:spPr>
              <a:xfrm>
                <a:off x="1377200" y="1308050"/>
                <a:ext cx="123125" cy="50950"/>
              </a:xfrm>
              <a:custGeom>
                <a:avLst/>
                <a:gdLst/>
                <a:ahLst/>
                <a:cxnLst/>
                <a:rect l="l" t="t" r="r" b="b"/>
                <a:pathLst>
                  <a:path w="4925" h="2038" fill="none" extrusionOk="0">
                    <a:moveTo>
                      <a:pt x="4924" y="1"/>
                    </a:moveTo>
                    <a:lnTo>
                      <a:pt x="0" y="2037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2" name="Google Shape;1992;p49"/>
              <p:cNvSpPr/>
              <p:nvPr/>
            </p:nvSpPr>
            <p:spPr>
              <a:xfrm>
                <a:off x="1368075" y="1336925"/>
                <a:ext cx="18250" cy="44100"/>
              </a:xfrm>
              <a:custGeom>
                <a:avLst/>
                <a:gdLst/>
                <a:ahLst/>
                <a:cxnLst/>
                <a:rect l="l" t="t" r="r" b="b"/>
                <a:pathLst>
                  <a:path w="730" h="1764" fill="none" extrusionOk="0">
                    <a:moveTo>
                      <a:pt x="730" y="1764"/>
                    </a:moveTo>
                    <a:lnTo>
                      <a:pt x="0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3" name="Google Shape;1993;p49"/>
              <p:cNvSpPr/>
              <p:nvPr/>
            </p:nvSpPr>
            <p:spPr>
              <a:xfrm>
                <a:off x="1377200" y="1164450"/>
                <a:ext cx="123875" cy="51700"/>
              </a:xfrm>
              <a:custGeom>
                <a:avLst/>
                <a:gdLst/>
                <a:ahLst/>
                <a:cxnLst/>
                <a:rect l="l" t="t" r="r" b="b"/>
                <a:pathLst>
                  <a:path w="4955" h="2068" fill="none" extrusionOk="0">
                    <a:moveTo>
                      <a:pt x="4955" y="2067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4" name="Google Shape;1994;p49"/>
              <p:cNvSpPr/>
              <p:nvPr/>
            </p:nvSpPr>
            <p:spPr>
              <a:xfrm>
                <a:off x="1368075" y="1142400"/>
                <a:ext cx="18250" cy="44100"/>
              </a:xfrm>
              <a:custGeom>
                <a:avLst/>
                <a:gdLst/>
                <a:ahLst/>
                <a:cxnLst/>
                <a:rect l="l" t="t" r="r" b="b"/>
                <a:pathLst>
                  <a:path w="730" h="1764" fill="none" extrusionOk="0">
                    <a:moveTo>
                      <a:pt x="0" y="1764"/>
                    </a:moveTo>
                    <a:lnTo>
                      <a:pt x="730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5" name="Google Shape;1995;p49"/>
              <p:cNvSpPr/>
              <p:nvPr/>
            </p:nvSpPr>
            <p:spPr>
              <a:xfrm>
                <a:off x="1514725" y="1026900"/>
                <a:ext cx="51700" cy="123900"/>
              </a:xfrm>
              <a:custGeom>
                <a:avLst/>
                <a:gdLst/>
                <a:ahLst/>
                <a:cxnLst/>
                <a:rect l="l" t="t" r="r" b="b"/>
                <a:pathLst>
                  <a:path w="2068" h="4956" fill="none" extrusionOk="0">
                    <a:moveTo>
                      <a:pt x="2068" y="4955"/>
                    </a:moveTo>
                    <a:lnTo>
                      <a:pt x="1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6" name="Google Shape;1996;p49"/>
              <p:cNvSpPr/>
              <p:nvPr/>
            </p:nvSpPr>
            <p:spPr>
              <a:xfrm>
                <a:off x="1493450" y="1017775"/>
                <a:ext cx="43350" cy="18275"/>
              </a:xfrm>
              <a:custGeom>
                <a:avLst/>
                <a:gdLst/>
                <a:ahLst/>
                <a:cxnLst/>
                <a:rect l="l" t="t" r="r" b="b"/>
                <a:pathLst>
                  <a:path w="1734" h="731" fill="none" extrusionOk="0">
                    <a:moveTo>
                      <a:pt x="1" y="730"/>
                    </a:moveTo>
                    <a:lnTo>
                      <a:pt x="1733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7" name="Google Shape;1997;p49"/>
              <p:cNvSpPr/>
              <p:nvPr/>
            </p:nvSpPr>
            <p:spPr>
              <a:xfrm>
                <a:off x="1612000" y="1062625"/>
                <a:ext cx="775" cy="79050"/>
              </a:xfrm>
              <a:custGeom>
                <a:avLst/>
                <a:gdLst/>
                <a:ahLst/>
                <a:cxnLst/>
                <a:rect l="l" t="t" r="r" b="b"/>
                <a:pathLst>
                  <a:path w="31" h="3162" fill="none" extrusionOk="0">
                    <a:moveTo>
                      <a:pt x="0" y="3161"/>
                    </a:moveTo>
                    <a:lnTo>
                      <a:pt x="31" y="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8" name="Google Shape;1998;p49"/>
              <p:cNvSpPr/>
              <p:nvPr/>
            </p:nvSpPr>
            <p:spPr>
              <a:xfrm>
                <a:off x="1589200" y="1062625"/>
                <a:ext cx="471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886" h="1" fill="none" extrusionOk="0">
                    <a:moveTo>
                      <a:pt x="1" y="0"/>
                    </a:moveTo>
                    <a:lnTo>
                      <a:pt x="1885" y="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9" name="Google Shape;1999;p49"/>
              <p:cNvSpPr/>
              <p:nvPr/>
            </p:nvSpPr>
            <p:spPr>
              <a:xfrm>
                <a:off x="1697100" y="1121125"/>
                <a:ext cx="56275" cy="56250"/>
              </a:xfrm>
              <a:custGeom>
                <a:avLst/>
                <a:gdLst/>
                <a:ahLst/>
                <a:cxnLst/>
                <a:rect l="l" t="t" r="r" b="b"/>
                <a:pathLst>
                  <a:path w="2251" h="2250" fill="none" extrusionOk="0">
                    <a:moveTo>
                      <a:pt x="1" y="2250"/>
                    </a:moveTo>
                    <a:lnTo>
                      <a:pt x="2250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0" name="Google Shape;2000;p49"/>
              <p:cNvSpPr/>
              <p:nvPr/>
            </p:nvSpPr>
            <p:spPr>
              <a:xfrm>
                <a:off x="1736625" y="1105175"/>
                <a:ext cx="33450" cy="32700"/>
              </a:xfrm>
              <a:custGeom>
                <a:avLst/>
                <a:gdLst/>
                <a:ahLst/>
                <a:cxnLst/>
                <a:rect l="l" t="t" r="r" b="b"/>
                <a:pathLst>
                  <a:path w="1338" h="1308" fill="none" extrusionOk="0">
                    <a:moveTo>
                      <a:pt x="0" y="0"/>
                    </a:moveTo>
                    <a:lnTo>
                      <a:pt x="1338" y="1307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1" name="Google Shape;2001;p49"/>
              <p:cNvSpPr/>
              <p:nvPr/>
            </p:nvSpPr>
            <p:spPr>
              <a:xfrm>
                <a:off x="1732050" y="1262475"/>
                <a:ext cx="790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3163" h="1" fill="none" extrusionOk="0">
                    <a:moveTo>
                      <a:pt x="1" y="0"/>
                    </a:moveTo>
                    <a:lnTo>
                      <a:pt x="3162" y="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2" name="Google Shape;2002;p49"/>
              <p:cNvSpPr/>
              <p:nvPr/>
            </p:nvSpPr>
            <p:spPr>
              <a:xfrm>
                <a:off x="1811100" y="1238900"/>
                <a:ext cx="25" cy="47150"/>
              </a:xfrm>
              <a:custGeom>
                <a:avLst/>
                <a:gdLst/>
                <a:ahLst/>
                <a:cxnLst/>
                <a:rect l="l" t="t" r="r" b="b"/>
                <a:pathLst>
                  <a:path w="1" h="1886" fill="none" extrusionOk="0">
                    <a:moveTo>
                      <a:pt x="0" y="1"/>
                    </a:moveTo>
                    <a:lnTo>
                      <a:pt x="0" y="1885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3" name="Google Shape;2003;p49"/>
              <p:cNvSpPr/>
              <p:nvPr/>
            </p:nvSpPr>
            <p:spPr>
              <a:xfrm>
                <a:off x="1696350" y="1347575"/>
                <a:ext cx="56250" cy="56250"/>
              </a:xfrm>
              <a:custGeom>
                <a:avLst/>
                <a:gdLst/>
                <a:ahLst/>
                <a:cxnLst/>
                <a:rect l="l" t="t" r="r" b="b"/>
                <a:pathLst>
                  <a:path w="2250" h="2250" fill="none" extrusionOk="0">
                    <a:moveTo>
                      <a:pt x="0" y="0"/>
                    </a:moveTo>
                    <a:lnTo>
                      <a:pt x="2250" y="225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4" name="Google Shape;2004;p49"/>
              <p:cNvSpPr/>
              <p:nvPr/>
            </p:nvSpPr>
            <p:spPr>
              <a:xfrm>
                <a:off x="1735850" y="1387100"/>
                <a:ext cx="33475" cy="32700"/>
              </a:xfrm>
              <a:custGeom>
                <a:avLst/>
                <a:gdLst/>
                <a:ahLst/>
                <a:cxnLst/>
                <a:rect l="l" t="t" r="r" b="b"/>
                <a:pathLst>
                  <a:path w="1339" h="1308" fill="none" extrusionOk="0">
                    <a:moveTo>
                      <a:pt x="1338" y="0"/>
                    </a:moveTo>
                    <a:lnTo>
                      <a:pt x="1" y="1307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5" name="Google Shape;2005;p49"/>
              <p:cNvSpPr/>
              <p:nvPr/>
            </p:nvSpPr>
            <p:spPr>
              <a:xfrm>
                <a:off x="1611250" y="1382525"/>
                <a:ext cx="25" cy="79050"/>
              </a:xfrm>
              <a:custGeom>
                <a:avLst/>
                <a:gdLst/>
                <a:ahLst/>
                <a:cxnLst/>
                <a:rect l="l" t="t" r="r" b="b"/>
                <a:pathLst>
                  <a:path w="1" h="3162" fill="none" extrusionOk="0">
                    <a:moveTo>
                      <a:pt x="0" y="1"/>
                    </a:moveTo>
                    <a:lnTo>
                      <a:pt x="0" y="3162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6" name="Google Shape;2006;p49"/>
              <p:cNvSpPr/>
              <p:nvPr/>
            </p:nvSpPr>
            <p:spPr>
              <a:xfrm>
                <a:off x="1587675" y="1461550"/>
                <a:ext cx="471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886" h="1" fill="none" extrusionOk="0">
                    <a:moveTo>
                      <a:pt x="1885" y="1"/>
                    </a:moveTo>
                    <a:lnTo>
                      <a:pt x="1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7" name="Google Shape;2007;p49"/>
              <p:cNvSpPr/>
              <p:nvPr/>
            </p:nvSpPr>
            <p:spPr>
              <a:xfrm>
                <a:off x="1470650" y="1346825"/>
                <a:ext cx="55500" cy="55475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2219" fill="none" extrusionOk="0">
                    <a:moveTo>
                      <a:pt x="2220" y="0"/>
                    </a:moveTo>
                    <a:lnTo>
                      <a:pt x="1" y="2219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8" name="Google Shape;2008;p49"/>
              <p:cNvSpPr/>
              <p:nvPr/>
            </p:nvSpPr>
            <p:spPr>
              <a:xfrm>
                <a:off x="1453950" y="1385575"/>
                <a:ext cx="32700" cy="33450"/>
              </a:xfrm>
              <a:custGeom>
                <a:avLst/>
                <a:gdLst/>
                <a:ahLst/>
                <a:cxnLst/>
                <a:rect l="l" t="t" r="r" b="b"/>
                <a:pathLst>
                  <a:path w="1308" h="1338" fill="none" extrusionOk="0">
                    <a:moveTo>
                      <a:pt x="1307" y="1338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9" name="Google Shape;2009;p49"/>
              <p:cNvSpPr/>
              <p:nvPr/>
            </p:nvSpPr>
            <p:spPr>
              <a:xfrm>
                <a:off x="1412150" y="1260950"/>
                <a:ext cx="79800" cy="775"/>
              </a:xfrm>
              <a:custGeom>
                <a:avLst/>
                <a:gdLst/>
                <a:ahLst/>
                <a:cxnLst/>
                <a:rect l="l" t="t" r="r" b="b"/>
                <a:pathLst>
                  <a:path w="3192" h="31" fill="none" extrusionOk="0">
                    <a:moveTo>
                      <a:pt x="3192" y="31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0" name="Google Shape;2010;p49"/>
              <p:cNvSpPr/>
              <p:nvPr/>
            </p:nvSpPr>
            <p:spPr>
              <a:xfrm>
                <a:off x="1412150" y="1238150"/>
                <a:ext cx="25" cy="47150"/>
              </a:xfrm>
              <a:custGeom>
                <a:avLst/>
                <a:gdLst/>
                <a:ahLst/>
                <a:cxnLst/>
                <a:rect l="l" t="t" r="r" b="b"/>
                <a:pathLst>
                  <a:path w="1" h="1886" fill="none" extrusionOk="0">
                    <a:moveTo>
                      <a:pt x="0" y="1885"/>
                    </a:moveTo>
                    <a:lnTo>
                      <a:pt x="0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1" name="Google Shape;2011;p49"/>
              <p:cNvSpPr/>
              <p:nvPr/>
            </p:nvSpPr>
            <p:spPr>
              <a:xfrm>
                <a:off x="1471425" y="1120375"/>
                <a:ext cx="55500" cy="56250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2250" fill="none" extrusionOk="0">
                    <a:moveTo>
                      <a:pt x="2219" y="2249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2" name="Google Shape;2012;p49"/>
              <p:cNvSpPr/>
              <p:nvPr/>
            </p:nvSpPr>
            <p:spPr>
              <a:xfrm>
                <a:off x="1454700" y="1103650"/>
                <a:ext cx="33450" cy="33450"/>
              </a:xfrm>
              <a:custGeom>
                <a:avLst/>
                <a:gdLst/>
                <a:ahLst/>
                <a:cxnLst/>
                <a:rect l="l" t="t" r="r" b="b"/>
                <a:pathLst>
                  <a:path w="1338" h="1338" fill="none" extrusionOk="0">
                    <a:moveTo>
                      <a:pt x="1" y="1338"/>
                    </a:moveTo>
                    <a:lnTo>
                      <a:pt x="1338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3" name="Google Shape;2013;p49"/>
              <p:cNvSpPr/>
              <p:nvPr/>
            </p:nvSpPr>
            <p:spPr>
              <a:xfrm>
                <a:off x="1523850" y="1278425"/>
                <a:ext cx="64625" cy="64625"/>
              </a:xfrm>
              <a:custGeom>
                <a:avLst/>
                <a:gdLst/>
                <a:ahLst/>
                <a:cxnLst/>
                <a:rect l="l" t="t" r="r" b="b"/>
                <a:pathLst>
                  <a:path w="2585" h="2585" fill="none" extrusionOk="0">
                    <a:moveTo>
                      <a:pt x="2341" y="1733"/>
                    </a:moveTo>
                    <a:cubicBezTo>
                      <a:pt x="2098" y="2311"/>
                      <a:pt x="1429" y="2584"/>
                      <a:pt x="852" y="2341"/>
                    </a:cubicBezTo>
                    <a:cubicBezTo>
                      <a:pt x="274" y="2098"/>
                      <a:pt x="1" y="1429"/>
                      <a:pt x="244" y="852"/>
                    </a:cubicBezTo>
                    <a:cubicBezTo>
                      <a:pt x="487" y="274"/>
                      <a:pt x="1156" y="0"/>
                      <a:pt x="1733" y="244"/>
                    </a:cubicBezTo>
                    <a:cubicBezTo>
                      <a:pt x="2311" y="487"/>
                      <a:pt x="2584" y="1156"/>
                      <a:pt x="2341" y="1733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4" name="Google Shape;2014;p49"/>
              <p:cNvSpPr/>
              <p:nvPr/>
            </p:nvSpPr>
            <p:spPr>
              <a:xfrm>
                <a:off x="1536775" y="1168250"/>
                <a:ext cx="106400" cy="106400"/>
              </a:xfrm>
              <a:custGeom>
                <a:avLst/>
                <a:gdLst/>
                <a:ahLst/>
                <a:cxnLst/>
                <a:rect l="l" t="t" r="r" b="b"/>
                <a:pathLst>
                  <a:path w="4256" h="4256" fill="none" extrusionOk="0">
                    <a:moveTo>
                      <a:pt x="3830" y="2827"/>
                    </a:moveTo>
                    <a:cubicBezTo>
                      <a:pt x="3435" y="3800"/>
                      <a:pt x="2341" y="4256"/>
                      <a:pt x="1398" y="3830"/>
                    </a:cubicBezTo>
                    <a:cubicBezTo>
                      <a:pt x="456" y="3435"/>
                      <a:pt x="0" y="2341"/>
                      <a:pt x="395" y="1398"/>
                    </a:cubicBezTo>
                    <a:cubicBezTo>
                      <a:pt x="791" y="456"/>
                      <a:pt x="1885" y="0"/>
                      <a:pt x="2827" y="395"/>
                    </a:cubicBezTo>
                    <a:cubicBezTo>
                      <a:pt x="3800" y="790"/>
                      <a:pt x="4256" y="1885"/>
                      <a:pt x="3830" y="2827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5" name="Google Shape;2015;p49"/>
              <p:cNvSpPr/>
              <p:nvPr/>
            </p:nvSpPr>
            <p:spPr>
              <a:xfrm>
                <a:off x="1599850" y="1266275"/>
                <a:ext cx="88150" cy="88175"/>
              </a:xfrm>
              <a:custGeom>
                <a:avLst/>
                <a:gdLst/>
                <a:ahLst/>
                <a:cxnLst/>
                <a:rect l="l" t="t" r="r" b="b"/>
                <a:pathLst>
                  <a:path w="3526" h="3527" fill="none" extrusionOk="0">
                    <a:moveTo>
                      <a:pt x="3192" y="2341"/>
                    </a:moveTo>
                    <a:cubicBezTo>
                      <a:pt x="2857" y="3131"/>
                      <a:pt x="1945" y="3526"/>
                      <a:pt x="1186" y="3192"/>
                    </a:cubicBezTo>
                    <a:cubicBezTo>
                      <a:pt x="395" y="2857"/>
                      <a:pt x="0" y="1945"/>
                      <a:pt x="334" y="1155"/>
                    </a:cubicBezTo>
                    <a:cubicBezTo>
                      <a:pt x="669" y="395"/>
                      <a:pt x="1581" y="0"/>
                      <a:pt x="2371" y="335"/>
                    </a:cubicBezTo>
                    <a:cubicBezTo>
                      <a:pt x="3131" y="669"/>
                      <a:pt x="3526" y="1550"/>
                      <a:pt x="3192" y="234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6" name="Google Shape;2016;p49"/>
              <p:cNvSpPr/>
              <p:nvPr/>
            </p:nvSpPr>
            <p:spPr>
              <a:xfrm>
                <a:off x="1655300" y="1209275"/>
                <a:ext cx="51700" cy="50950"/>
              </a:xfrm>
              <a:custGeom>
                <a:avLst/>
                <a:gdLst/>
                <a:ahLst/>
                <a:cxnLst/>
                <a:rect l="l" t="t" r="r" b="b"/>
                <a:pathLst>
                  <a:path w="2068" h="2038" fill="none" extrusionOk="0">
                    <a:moveTo>
                      <a:pt x="1855" y="1368"/>
                    </a:moveTo>
                    <a:cubicBezTo>
                      <a:pt x="1673" y="1824"/>
                      <a:pt x="1156" y="2037"/>
                      <a:pt x="700" y="1855"/>
                    </a:cubicBezTo>
                    <a:cubicBezTo>
                      <a:pt x="214" y="1642"/>
                      <a:pt x="1" y="1125"/>
                      <a:pt x="214" y="669"/>
                    </a:cubicBezTo>
                    <a:cubicBezTo>
                      <a:pt x="396" y="213"/>
                      <a:pt x="913" y="1"/>
                      <a:pt x="1369" y="183"/>
                    </a:cubicBezTo>
                    <a:cubicBezTo>
                      <a:pt x="1855" y="365"/>
                      <a:pt x="2068" y="912"/>
                      <a:pt x="1855" y="1368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017" name="Google Shape;2017;p49"/>
          <p:cNvGrpSpPr/>
          <p:nvPr/>
        </p:nvGrpSpPr>
        <p:grpSpPr>
          <a:xfrm>
            <a:off x="5043892" y="482019"/>
            <a:ext cx="1329353" cy="1280196"/>
            <a:chOff x="4464792" y="1820248"/>
            <a:chExt cx="947642" cy="914426"/>
          </a:xfrm>
        </p:grpSpPr>
        <p:sp>
          <p:nvSpPr>
            <p:cNvPr id="2018" name="Google Shape;2018;p49"/>
            <p:cNvSpPr/>
            <p:nvPr/>
          </p:nvSpPr>
          <p:spPr>
            <a:xfrm>
              <a:off x="4464792" y="1820248"/>
              <a:ext cx="947642" cy="914426"/>
            </a:xfrm>
            <a:custGeom>
              <a:avLst/>
              <a:gdLst/>
              <a:ahLst/>
              <a:cxnLst/>
              <a:rect l="l" t="t" r="r" b="b"/>
              <a:pathLst>
                <a:path w="22448" h="21888" extrusionOk="0">
                  <a:moveTo>
                    <a:pt x="8516" y="0"/>
                  </a:moveTo>
                  <a:cubicBezTo>
                    <a:pt x="8240" y="0"/>
                    <a:pt x="7964" y="54"/>
                    <a:pt x="7699" y="162"/>
                  </a:cubicBezTo>
                  <a:lnTo>
                    <a:pt x="6133" y="809"/>
                  </a:lnTo>
                  <a:cubicBezTo>
                    <a:pt x="5599" y="1028"/>
                    <a:pt x="5184" y="1444"/>
                    <a:pt x="4961" y="1972"/>
                  </a:cubicBezTo>
                  <a:cubicBezTo>
                    <a:pt x="4742" y="2506"/>
                    <a:pt x="4742" y="3090"/>
                    <a:pt x="4957" y="3618"/>
                  </a:cubicBezTo>
                  <a:cubicBezTo>
                    <a:pt x="4996" y="3708"/>
                    <a:pt x="5039" y="3795"/>
                    <a:pt x="5086" y="3877"/>
                  </a:cubicBezTo>
                  <a:lnTo>
                    <a:pt x="4690" y="4269"/>
                  </a:lnTo>
                  <a:cubicBezTo>
                    <a:pt x="4671" y="4285"/>
                    <a:pt x="4655" y="4303"/>
                    <a:pt x="4636" y="4319"/>
                  </a:cubicBezTo>
                  <a:cubicBezTo>
                    <a:pt x="4624" y="4335"/>
                    <a:pt x="4608" y="4347"/>
                    <a:pt x="4596" y="4363"/>
                  </a:cubicBezTo>
                  <a:lnTo>
                    <a:pt x="4169" y="4782"/>
                  </a:lnTo>
                  <a:cubicBezTo>
                    <a:pt x="4091" y="4735"/>
                    <a:pt x="4005" y="4692"/>
                    <a:pt x="3914" y="4656"/>
                  </a:cubicBezTo>
                  <a:cubicBezTo>
                    <a:pt x="3648" y="4546"/>
                    <a:pt x="3371" y="4494"/>
                    <a:pt x="3098" y="4494"/>
                  </a:cubicBezTo>
                  <a:cubicBezTo>
                    <a:pt x="2254" y="4494"/>
                    <a:pt x="1450" y="4993"/>
                    <a:pt x="1109" y="5816"/>
                  </a:cubicBezTo>
                  <a:lnTo>
                    <a:pt x="455" y="7383"/>
                  </a:lnTo>
                  <a:cubicBezTo>
                    <a:pt x="1" y="8477"/>
                    <a:pt x="518" y="9739"/>
                    <a:pt x="1611" y="10197"/>
                  </a:cubicBezTo>
                  <a:cubicBezTo>
                    <a:pt x="1701" y="10232"/>
                    <a:pt x="1791" y="10263"/>
                    <a:pt x="1885" y="10291"/>
                  </a:cubicBezTo>
                  <a:lnTo>
                    <a:pt x="1881" y="11572"/>
                  </a:lnTo>
                  <a:cubicBezTo>
                    <a:pt x="1791" y="11596"/>
                    <a:pt x="1701" y="11627"/>
                    <a:pt x="1615" y="11662"/>
                  </a:cubicBezTo>
                  <a:cubicBezTo>
                    <a:pt x="1082" y="11882"/>
                    <a:pt x="670" y="12292"/>
                    <a:pt x="447" y="12826"/>
                  </a:cubicBezTo>
                  <a:cubicBezTo>
                    <a:pt x="228" y="13354"/>
                    <a:pt x="224" y="13942"/>
                    <a:pt x="444" y="14471"/>
                  </a:cubicBezTo>
                  <a:lnTo>
                    <a:pt x="741" y="15192"/>
                  </a:lnTo>
                  <a:cubicBezTo>
                    <a:pt x="749" y="15208"/>
                    <a:pt x="753" y="15220"/>
                    <a:pt x="757" y="15235"/>
                  </a:cubicBezTo>
                  <a:cubicBezTo>
                    <a:pt x="764" y="15251"/>
                    <a:pt x="773" y="15267"/>
                    <a:pt x="777" y="15282"/>
                  </a:cubicBezTo>
                  <a:cubicBezTo>
                    <a:pt x="784" y="15294"/>
                    <a:pt x="788" y="15302"/>
                    <a:pt x="793" y="15314"/>
                  </a:cubicBezTo>
                  <a:lnTo>
                    <a:pt x="1090" y="16039"/>
                  </a:lnTo>
                  <a:cubicBezTo>
                    <a:pt x="1423" y="16849"/>
                    <a:pt x="2203" y="17374"/>
                    <a:pt x="3080" y="17374"/>
                  </a:cubicBezTo>
                  <a:cubicBezTo>
                    <a:pt x="3362" y="17374"/>
                    <a:pt x="3641" y="17319"/>
                    <a:pt x="3896" y="17214"/>
                  </a:cubicBezTo>
                  <a:cubicBezTo>
                    <a:pt x="3985" y="17175"/>
                    <a:pt x="4071" y="17135"/>
                    <a:pt x="4154" y="17084"/>
                  </a:cubicBezTo>
                  <a:lnTo>
                    <a:pt x="5059" y="17997"/>
                  </a:lnTo>
                  <a:cubicBezTo>
                    <a:pt x="5012" y="18079"/>
                    <a:pt x="4972" y="18162"/>
                    <a:pt x="4937" y="18249"/>
                  </a:cubicBezTo>
                  <a:cubicBezTo>
                    <a:pt x="4479" y="19341"/>
                    <a:pt x="4996" y="20603"/>
                    <a:pt x="6093" y="21061"/>
                  </a:cubicBezTo>
                  <a:lnTo>
                    <a:pt x="7661" y="21716"/>
                  </a:lnTo>
                  <a:cubicBezTo>
                    <a:pt x="7927" y="21826"/>
                    <a:pt x="8205" y="21880"/>
                    <a:pt x="8487" y="21880"/>
                  </a:cubicBezTo>
                  <a:cubicBezTo>
                    <a:pt x="9361" y="21880"/>
                    <a:pt x="10137" y="21363"/>
                    <a:pt x="10473" y="20560"/>
                  </a:cubicBezTo>
                  <a:cubicBezTo>
                    <a:pt x="10509" y="20470"/>
                    <a:pt x="10540" y="20379"/>
                    <a:pt x="10567" y="20285"/>
                  </a:cubicBezTo>
                  <a:lnTo>
                    <a:pt x="11849" y="20289"/>
                  </a:lnTo>
                  <a:cubicBezTo>
                    <a:pt x="11872" y="20379"/>
                    <a:pt x="11903" y="20466"/>
                    <a:pt x="11939" y="20552"/>
                  </a:cubicBezTo>
                  <a:cubicBezTo>
                    <a:pt x="12272" y="21363"/>
                    <a:pt x="13052" y="21888"/>
                    <a:pt x="13929" y="21888"/>
                  </a:cubicBezTo>
                  <a:cubicBezTo>
                    <a:pt x="14211" y="21888"/>
                    <a:pt x="14489" y="21833"/>
                    <a:pt x="14748" y="21728"/>
                  </a:cubicBezTo>
                  <a:lnTo>
                    <a:pt x="15446" y="21437"/>
                  </a:lnTo>
                  <a:cubicBezTo>
                    <a:pt x="15465" y="21433"/>
                    <a:pt x="15480" y="21426"/>
                    <a:pt x="15500" y="21417"/>
                  </a:cubicBezTo>
                  <a:cubicBezTo>
                    <a:pt x="15516" y="21414"/>
                    <a:pt x="15527" y="21406"/>
                    <a:pt x="15543" y="21402"/>
                  </a:cubicBezTo>
                  <a:cubicBezTo>
                    <a:pt x="15571" y="21390"/>
                    <a:pt x="15598" y="21379"/>
                    <a:pt x="15626" y="21363"/>
                  </a:cubicBezTo>
                  <a:lnTo>
                    <a:pt x="16315" y="21081"/>
                  </a:lnTo>
                  <a:cubicBezTo>
                    <a:pt x="16849" y="20862"/>
                    <a:pt x="17263" y="20450"/>
                    <a:pt x="17487" y="19918"/>
                  </a:cubicBezTo>
                  <a:cubicBezTo>
                    <a:pt x="17706" y="19384"/>
                    <a:pt x="17706" y="18800"/>
                    <a:pt x="17491" y="18276"/>
                  </a:cubicBezTo>
                  <a:cubicBezTo>
                    <a:pt x="17455" y="18186"/>
                    <a:pt x="17413" y="18099"/>
                    <a:pt x="17361" y="18017"/>
                  </a:cubicBezTo>
                  <a:lnTo>
                    <a:pt x="18274" y="17108"/>
                  </a:lnTo>
                  <a:cubicBezTo>
                    <a:pt x="18353" y="17155"/>
                    <a:pt x="18439" y="17198"/>
                    <a:pt x="18525" y="17238"/>
                  </a:cubicBezTo>
                  <a:cubicBezTo>
                    <a:pt x="18791" y="17347"/>
                    <a:pt x="19070" y="17402"/>
                    <a:pt x="19355" y="17402"/>
                  </a:cubicBezTo>
                  <a:cubicBezTo>
                    <a:pt x="20225" y="17402"/>
                    <a:pt x="21001" y="16880"/>
                    <a:pt x="21339" y="16077"/>
                  </a:cubicBezTo>
                  <a:lnTo>
                    <a:pt x="21636" y="15365"/>
                  </a:lnTo>
                  <a:cubicBezTo>
                    <a:pt x="21652" y="15334"/>
                    <a:pt x="21663" y="15298"/>
                    <a:pt x="21679" y="15267"/>
                  </a:cubicBezTo>
                  <a:cubicBezTo>
                    <a:pt x="21683" y="15251"/>
                    <a:pt x="21691" y="15239"/>
                    <a:pt x="21695" y="15223"/>
                  </a:cubicBezTo>
                  <a:lnTo>
                    <a:pt x="21695" y="15220"/>
                  </a:lnTo>
                  <a:lnTo>
                    <a:pt x="21992" y="14511"/>
                  </a:lnTo>
                  <a:cubicBezTo>
                    <a:pt x="22447" y="13417"/>
                    <a:pt x="21930" y="12155"/>
                    <a:pt x="20849" y="11701"/>
                  </a:cubicBezTo>
                  <a:cubicBezTo>
                    <a:pt x="20755" y="11662"/>
                    <a:pt x="20661" y="11631"/>
                    <a:pt x="20567" y="11603"/>
                  </a:cubicBezTo>
                  <a:lnTo>
                    <a:pt x="20567" y="11055"/>
                  </a:lnTo>
                  <a:cubicBezTo>
                    <a:pt x="20567" y="11027"/>
                    <a:pt x="20570" y="11000"/>
                    <a:pt x="20570" y="10969"/>
                  </a:cubicBezTo>
                  <a:cubicBezTo>
                    <a:pt x="20570" y="10941"/>
                    <a:pt x="20570" y="10918"/>
                    <a:pt x="20567" y="10890"/>
                  </a:cubicBezTo>
                  <a:lnTo>
                    <a:pt x="20570" y="10318"/>
                  </a:lnTo>
                  <a:cubicBezTo>
                    <a:pt x="20661" y="10294"/>
                    <a:pt x="20751" y="10263"/>
                    <a:pt x="20840" y="10224"/>
                  </a:cubicBezTo>
                  <a:cubicBezTo>
                    <a:pt x="21370" y="10005"/>
                    <a:pt x="21785" y="9593"/>
                    <a:pt x="22004" y="9064"/>
                  </a:cubicBezTo>
                  <a:cubicBezTo>
                    <a:pt x="22223" y="8531"/>
                    <a:pt x="22223" y="7947"/>
                    <a:pt x="22004" y="7419"/>
                  </a:cubicBezTo>
                  <a:lnTo>
                    <a:pt x="21357" y="5847"/>
                  </a:lnTo>
                  <a:cubicBezTo>
                    <a:pt x="21016" y="5020"/>
                    <a:pt x="20212" y="4520"/>
                    <a:pt x="19367" y="4520"/>
                  </a:cubicBezTo>
                  <a:cubicBezTo>
                    <a:pt x="19097" y="4520"/>
                    <a:pt x="18822" y="4571"/>
                    <a:pt x="18556" y="4680"/>
                  </a:cubicBezTo>
                  <a:cubicBezTo>
                    <a:pt x="18552" y="4680"/>
                    <a:pt x="18552" y="4684"/>
                    <a:pt x="18549" y="4684"/>
                  </a:cubicBezTo>
                  <a:cubicBezTo>
                    <a:pt x="18462" y="4719"/>
                    <a:pt x="18377" y="4762"/>
                    <a:pt x="18298" y="4809"/>
                  </a:cubicBezTo>
                  <a:lnTo>
                    <a:pt x="17921" y="4433"/>
                  </a:lnTo>
                  <a:cubicBezTo>
                    <a:pt x="17898" y="4406"/>
                    <a:pt x="17874" y="4382"/>
                    <a:pt x="17851" y="4355"/>
                  </a:cubicBezTo>
                  <a:cubicBezTo>
                    <a:pt x="17827" y="4335"/>
                    <a:pt x="17804" y="4312"/>
                    <a:pt x="17784" y="4292"/>
                  </a:cubicBezTo>
                  <a:lnTo>
                    <a:pt x="17389" y="3896"/>
                  </a:lnTo>
                  <a:cubicBezTo>
                    <a:pt x="17436" y="3815"/>
                    <a:pt x="17475" y="3732"/>
                    <a:pt x="17511" y="3645"/>
                  </a:cubicBezTo>
                  <a:cubicBezTo>
                    <a:pt x="17968" y="2553"/>
                    <a:pt x="17451" y="1291"/>
                    <a:pt x="16355" y="833"/>
                  </a:cubicBezTo>
                  <a:lnTo>
                    <a:pt x="15641" y="535"/>
                  </a:lnTo>
                  <a:cubicBezTo>
                    <a:pt x="15598" y="515"/>
                    <a:pt x="15551" y="495"/>
                    <a:pt x="15500" y="476"/>
                  </a:cubicBezTo>
                  <a:lnTo>
                    <a:pt x="15496" y="476"/>
                  </a:lnTo>
                  <a:lnTo>
                    <a:pt x="14791" y="182"/>
                  </a:lnTo>
                  <a:cubicBezTo>
                    <a:pt x="14523" y="69"/>
                    <a:pt x="14240" y="12"/>
                    <a:pt x="13957" y="12"/>
                  </a:cubicBezTo>
                  <a:cubicBezTo>
                    <a:pt x="13681" y="12"/>
                    <a:pt x="13405" y="66"/>
                    <a:pt x="13142" y="174"/>
                  </a:cubicBezTo>
                  <a:cubicBezTo>
                    <a:pt x="12609" y="390"/>
                    <a:pt x="12194" y="805"/>
                    <a:pt x="11974" y="1334"/>
                  </a:cubicBezTo>
                  <a:cubicBezTo>
                    <a:pt x="11939" y="1424"/>
                    <a:pt x="11907" y="1514"/>
                    <a:pt x="11884" y="1605"/>
                  </a:cubicBezTo>
                  <a:lnTo>
                    <a:pt x="10599" y="1600"/>
                  </a:lnTo>
                  <a:cubicBezTo>
                    <a:pt x="10576" y="1511"/>
                    <a:pt x="10544" y="1424"/>
                    <a:pt x="10509" y="1338"/>
                  </a:cubicBezTo>
                  <a:cubicBezTo>
                    <a:pt x="10294" y="805"/>
                    <a:pt x="9882" y="390"/>
                    <a:pt x="9349" y="171"/>
                  </a:cubicBezTo>
                  <a:cubicBezTo>
                    <a:pt x="9081" y="57"/>
                    <a:pt x="8799" y="0"/>
                    <a:pt x="85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019" name="Google Shape;2019;p49"/>
            <p:cNvGrpSpPr/>
            <p:nvPr/>
          </p:nvGrpSpPr>
          <p:grpSpPr>
            <a:xfrm>
              <a:off x="4550464" y="1893588"/>
              <a:ext cx="775916" cy="767964"/>
              <a:chOff x="1368075" y="1017775"/>
              <a:chExt cx="487875" cy="487875"/>
            </a:xfrm>
          </p:grpSpPr>
          <p:sp>
            <p:nvSpPr>
              <p:cNvPr id="2020" name="Google Shape;2020;p49"/>
              <p:cNvSpPr/>
              <p:nvPr/>
            </p:nvSpPr>
            <p:spPr>
              <a:xfrm>
                <a:off x="1475225" y="1141725"/>
                <a:ext cx="273575" cy="240750"/>
              </a:xfrm>
              <a:custGeom>
                <a:avLst/>
                <a:gdLst/>
                <a:ahLst/>
                <a:cxnLst/>
                <a:rect l="l" t="t" r="r" b="b"/>
                <a:pathLst>
                  <a:path w="10943" h="9630" extrusionOk="0">
                    <a:moveTo>
                      <a:pt x="5489" y="1"/>
                    </a:moveTo>
                    <a:cubicBezTo>
                      <a:pt x="3592" y="1"/>
                      <a:pt x="1792" y="1115"/>
                      <a:pt x="1034" y="2976"/>
                    </a:cubicBezTo>
                    <a:cubicBezTo>
                      <a:pt x="0" y="5408"/>
                      <a:pt x="1155" y="8234"/>
                      <a:pt x="3617" y="9268"/>
                    </a:cubicBezTo>
                    <a:cubicBezTo>
                      <a:pt x="4218" y="9513"/>
                      <a:pt x="4839" y="9629"/>
                      <a:pt x="5450" y="9629"/>
                    </a:cubicBezTo>
                    <a:cubicBezTo>
                      <a:pt x="7340" y="9629"/>
                      <a:pt x="9128" y="8515"/>
                      <a:pt x="9909" y="6654"/>
                    </a:cubicBezTo>
                    <a:cubicBezTo>
                      <a:pt x="10943" y="4222"/>
                      <a:pt x="9757" y="1395"/>
                      <a:pt x="7326" y="362"/>
                    </a:cubicBezTo>
                    <a:cubicBezTo>
                      <a:pt x="6724" y="117"/>
                      <a:pt x="6102" y="1"/>
                      <a:pt x="548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1" name="Google Shape;2021;p49"/>
              <p:cNvSpPr/>
              <p:nvPr/>
            </p:nvSpPr>
            <p:spPr>
              <a:xfrm>
                <a:off x="1523850" y="1282275"/>
                <a:ext cx="64625" cy="56900"/>
              </a:xfrm>
              <a:custGeom>
                <a:avLst/>
                <a:gdLst/>
                <a:ahLst/>
                <a:cxnLst/>
                <a:rect l="l" t="t" r="r" b="b"/>
                <a:pathLst>
                  <a:path w="2585" h="2276" extrusionOk="0">
                    <a:moveTo>
                      <a:pt x="1295" y="1"/>
                    </a:moveTo>
                    <a:cubicBezTo>
                      <a:pt x="850" y="1"/>
                      <a:pt x="427" y="263"/>
                      <a:pt x="244" y="698"/>
                    </a:cubicBezTo>
                    <a:cubicBezTo>
                      <a:pt x="1" y="1275"/>
                      <a:pt x="274" y="1944"/>
                      <a:pt x="852" y="2187"/>
                    </a:cubicBezTo>
                    <a:cubicBezTo>
                      <a:pt x="995" y="2247"/>
                      <a:pt x="1144" y="2276"/>
                      <a:pt x="1290" y="2276"/>
                    </a:cubicBezTo>
                    <a:cubicBezTo>
                      <a:pt x="1735" y="2276"/>
                      <a:pt x="2158" y="2013"/>
                      <a:pt x="2341" y="1579"/>
                    </a:cubicBezTo>
                    <a:cubicBezTo>
                      <a:pt x="2584" y="1002"/>
                      <a:pt x="2311" y="333"/>
                      <a:pt x="1733" y="90"/>
                    </a:cubicBezTo>
                    <a:cubicBezTo>
                      <a:pt x="1590" y="29"/>
                      <a:pt x="1441" y="1"/>
                      <a:pt x="129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2" name="Google Shape;2022;p49"/>
              <p:cNvSpPr/>
              <p:nvPr/>
            </p:nvSpPr>
            <p:spPr>
              <a:xfrm>
                <a:off x="1536775" y="1174550"/>
                <a:ext cx="106400" cy="93450"/>
              </a:xfrm>
              <a:custGeom>
                <a:avLst/>
                <a:gdLst/>
                <a:ahLst/>
                <a:cxnLst/>
                <a:rect l="l" t="t" r="r" b="b"/>
                <a:pathLst>
                  <a:path w="4256" h="3738" extrusionOk="0">
                    <a:moveTo>
                      <a:pt x="2120" y="1"/>
                    </a:moveTo>
                    <a:cubicBezTo>
                      <a:pt x="1391" y="1"/>
                      <a:pt x="694" y="435"/>
                      <a:pt x="395" y="1146"/>
                    </a:cubicBezTo>
                    <a:cubicBezTo>
                      <a:pt x="0" y="2089"/>
                      <a:pt x="456" y="3183"/>
                      <a:pt x="1398" y="3578"/>
                    </a:cubicBezTo>
                    <a:cubicBezTo>
                      <a:pt x="1639" y="3686"/>
                      <a:pt x="1889" y="3738"/>
                      <a:pt x="2134" y="3738"/>
                    </a:cubicBezTo>
                    <a:cubicBezTo>
                      <a:pt x="2853" y="3738"/>
                      <a:pt x="3536" y="3300"/>
                      <a:pt x="3830" y="2575"/>
                    </a:cubicBezTo>
                    <a:cubicBezTo>
                      <a:pt x="4256" y="1633"/>
                      <a:pt x="3800" y="538"/>
                      <a:pt x="2827" y="143"/>
                    </a:cubicBezTo>
                    <a:cubicBezTo>
                      <a:pt x="2596" y="46"/>
                      <a:pt x="2356" y="1"/>
                      <a:pt x="212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3" name="Google Shape;2023;p49"/>
              <p:cNvSpPr/>
              <p:nvPr/>
            </p:nvSpPr>
            <p:spPr>
              <a:xfrm>
                <a:off x="1599850" y="1271625"/>
                <a:ext cx="88150" cy="77450"/>
              </a:xfrm>
              <a:custGeom>
                <a:avLst/>
                <a:gdLst/>
                <a:ahLst/>
                <a:cxnLst/>
                <a:rect l="l" t="t" r="r" b="b"/>
                <a:pathLst>
                  <a:path w="3526" h="3098" extrusionOk="0">
                    <a:moveTo>
                      <a:pt x="1781" y="1"/>
                    </a:moveTo>
                    <a:cubicBezTo>
                      <a:pt x="1170" y="1"/>
                      <a:pt x="587" y="367"/>
                      <a:pt x="334" y="941"/>
                    </a:cubicBezTo>
                    <a:cubicBezTo>
                      <a:pt x="0" y="1731"/>
                      <a:pt x="395" y="2643"/>
                      <a:pt x="1186" y="2978"/>
                    </a:cubicBezTo>
                    <a:cubicBezTo>
                      <a:pt x="1370" y="3059"/>
                      <a:pt x="1563" y="3097"/>
                      <a:pt x="1755" y="3097"/>
                    </a:cubicBezTo>
                    <a:cubicBezTo>
                      <a:pt x="2354" y="3097"/>
                      <a:pt x="2938" y="2725"/>
                      <a:pt x="3192" y="2127"/>
                    </a:cubicBezTo>
                    <a:cubicBezTo>
                      <a:pt x="3526" y="1336"/>
                      <a:pt x="3131" y="455"/>
                      <a:pt x="2371" y="121"/>
                    </a:cubicBezTo>
                    <a:cubicBezTo>
                      <a:pt x="2178" y="39"/>
                      <a:pt x="1978" y="1"/>
                      <a:pt x="178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4" name="Google Shape;2024;p49"/>
              <p:cNvSpPr/>
              <p:nvPr/>
            </p:nvSpPr>
            <p:spPr>
              <a:xfrm>
                <a:off x="1655300" y="1212200"/>
                <a:ext cx="51700" cy="45075"/>
              </a:xfrm>
              <a:custGeom>
                <a:avLst/>
                <a:gdLst/>
                <a:ahLst/>
                <a:cxnLst/>
                <a:rect l="l" t="t" r="r" b="b"/>
                <a:pathLst>
                  <a:path w="2068" h="1803" extrusionOk="0">
                    <a:moveTo>
                      <a:pt x="1033" y="1"/>
                    </a:moveTo>
                    <a:cubicBezTo>
                      <a:pt x="682" y="1"/>
                      <a:pt x="352" y="207"/>
                      <a:pt x="214" y="552"/>
                    </a:cubicBezTo>
                    <a:cubicBezTo>
                      <a:pt x="1" y="1008"/>
                      <a:pt x="214" y="1525"/>
                      <a:pt x="700" y="1738"/>
                    </a:cubicBezTo>
                    <a:cubicBezTo>
                      <a:pt x="810" y="1782"/>
                      <a:pt x="924" y="1803"/>
                      <a:pt x="1036" y="1803"/>
                    </a:cubicBezTo>
                    <a:cubicBezTo>
                      <a:pt x="1387" y="1803"/>
                      <a:pt x="1717" y="1597"/>
                      <a:pt x="1855" y="1251"/>
                    </a:cubicBezTo>
                    <a:cubicBezTo>
                      <a:pt x="2068" y="795"/>
                      <a:pt x="1855" y="248"/>
                      <a:pt x="1369" y="66"/>
                    </a:cubicBezTo>
                    <a:cubicBezTo>
                      <a:pt x="1258" y="22"/>
                      <a:pt x="1145" y="1"/>
                      <a:pt x="103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5" name="Google Shape;2025;p49"/>
              <p:cNvSpPr/>
              <p:nvPr/>
            </p:nvSpPr>
            <p:spPr>
              <a:xfrm>
                <a:off x="1475225" y="1125675"/>
                <a:ext cx="273575" cy="272825"/>
              </a:xfrm>
              <a:custGeom>
                <a:avLst/>
                <a:gdLst/>
                <a:ahLst/>
                <a:cxnLst/>
                <a:rect l="l" t="t" r="r" b="b"/>
                <a:pathLst>
                  <a:path w="10943" h="10913" fill="none" extrusionOk="0">
                    <a:moveTo>
                      <a:pt x="9909" y="7296"/>
                    </a:moveTo>
                    <a:cubicBezTo>
                      <a:pt x="8876" y="9758"/>
                      <a:pt x="6079" y="10913"/>
                      <a:pt x="3617" y="9910"/>
                    </a:cubicBezTo>
                    <a:cubicBezTo>
                      <a:pt x="1155" y="8876"/>
                      <a:pt x="0" y="6050"/>
                      <a:pt x="1034" y="3618"/>
                    </a:cubicBezTo>
                    <a:cubicBezTo>
                      <a:pt x="2037" y="1156"/>
                      <a:pt x="4864" y="1"/>
                      <a:pt x="7326" y="1004"/>
                    </a:cubicBezTo>
                    <a:cubicBezTo>
                      <a:pt x="9757" y="2037"/>
                      <a:pt x="10943" y="4864"/>
                      <a:pt x="9909" y="7296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6" name="Google Shape;2026;p49"/>
              <p:cNvSpPr/>
              <p:nvPr/>
            </p:nvSpPr>
            <p:spPr>
              <a:xfrm>
                <a:off x="1658350" y="1027650"/>
                <a:ext cx="50950" cy="123150"/>
              </a:xfrm>
              <a:custGeom>
                <a:avLst/>
                <a:gdLst/>
                <a:ahLst/>
                <a:cxnLst/>
                <a:rect l="l" t="t" r="r" b="b"/>
                <a:pathLst>
                  <a:path w="2038" h="4926" fill="none" extrusionOk="0">
                    <a:moveTo>
                      <a:pt x="1" y="4925"/>
                    </a:moveTo>
                    <a:lnTo>
                      <a:pt x="2037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7" name="Google Shape;2027;p49"/>
              <p:cNvSpPr/>
              <p:nvPr/>
            </p:nvSpPr>
            <p:spPr>
              <a:xfrm>
                <a:off x="1688000" y="1018550"/>
                <a:ext cx="43325" cy="18250"/>
              </a:xfrm>
              <a:custGeom>
                <a:avLst/>
                <a:gdLst/>
                <a:ahLst/>
                <a:cxnLst/>
                <a:rect l="l" t="t" r="r" b="b"/>
                <a:pathLst>
                  <a:path w="1733" h="730" fill="none" extrusionOk="0">
                    <a:moveTo>
                      <a:pt x="0" y="0"/>
                    </a:moveTo>
                    <a:lnTo>
                      <a:pt x="1733" y="73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8" name="Google Shape;2028;p49"/>
              <p:cNvSpPr/>
              <p:nvPr/>
            </p:nvSpPr>
            <p:spPr>
              <a:xfrm>
                <a:off x="1722950" y="1165200"/>
                <a:ext cx="123875" cy="50950"/>
              </a:xfrm>
              <a:custGeom>
                <a:avLst/>
                <a:gdLst/>
                <a:ahLst/>
                <a:cxnLst/>
                <a:rect l="l" t="t" r="r" b="b"/>
                <a:pathLst>
                  <a:path w="4955" h="2038" fill="none" extrusionOk="0">
                    <a:moveTo>
                      <a:pt x="0" y="2037"/>
                    </a:moveTo>
                    <a:lnTo>
                      <a:pt x="4955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9" name="Google Shape;2029;p49"/>
              <p:cNvSpPr/>
              <p:nvPr/>
            </p:nvSpPr>
            <p:spPr>
              <a:xfrm>
                <a:off x="1837675" y="1143175"/>
                <a:ext cx="18275" cy="44100"/>
              </a:xfrm>
              <a:custGeom>
                <a:avLst/>
                <a:gdLst/>
                <a:ahLst/>
                <a:cxnLst/>
                <a:rect l="l" t="t" r="r" b="b"/>
                <a:pathLst>
                  <a:path w="731" h="1764" fill="none" extrusionOk="0">
                    <a:moveTo>
                      <a:pt x="1" y="0"/>
                    </a:moveTo>
                    <a:lnTo>
                      <a:pt x="730" y="1763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0" name="Google Shape;2030;p49"/>
              <p:cNvSpPr/>
              <p:nvPr/>
            </p:nvSpPr>
            <p:spPr>
              <a:xfrm>
                <a:off x="1722950" y="1308050"/>
                <a:ext cx="123875" cy="51700"/>
              </a:xfrm>
              <a:custGeom>
                <a:avLst/>
                <a:gdLst/>
                <a:ahLst/>
                <a:cxnLst/>
                <a:rect l="l" t="t" r="r" b="b"/>
                <a:pathLst>
                  <a:path w="4955" h="2068" fill="none" extrusionOk="0">
                    <a:moveTo>
                      <a:pt x="0" y="1"/>
                    </a:moveTo>
                    <a:lnTo>
                      <a:pt x="4955" y="2068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1" name="Google Shape;2031;p49"/>
              <p:cNvSpPr/>
              <p:nvPr/>
            </p:nvSpPr>
            <p:spPr>
              <a:xfrm>
                <a:off x="1837675" y="1337700"/>
                <a:ext cx="17525" cy="43325"/>
              </a:xfrm>
              <a:custGeom>
                <a:avLst/>
                <a:gdLst/>
                <a:ahLst/>
                <a:cxnLst/>
                <a:rect l="l" t="t" r="r" b="b"/>
                <a:pathLst>
                  <a:path w="701" h="1733" fill="none" extrusionOk="0">
                    <a:moveTo>
                      <a:pt x="700" y="0"/>
                    </a:moveTo>
                    <a:lnTo>
                      <a:pt x="1" y="1733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2" name="Google Shape;2032;p49"/>
              <p:cNvSpPr/>
              <p:nvPr/>
            </p:nvSpPr>
            <p:spPr>
              <a:xfrm>
                <a:off x="1657600" y="1373400"/>
                <a:ext cx="50925" cy="123900"/>
              </a:xfrm>
              <a:custGeom>
                <a:avLst/>
                <a:gdLst/>
                <a:ahLst/>
                <a:cxnLst/>
                <a:rect l="l" t="t" r="r" b="b"/>
                <a:pathLst>
                  <a:path w="2037" h="4956" fill="none" extrusionOk="0">
                    <a:moveTo>
                      <a:pt x="0" y="1"/>
                    </a:moveTo>
                    <a:lnTo>
                      <a:pt x="2037" y="4955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3" name="Google Shape;2033;p49"/>
              <p:cNvSpPr/>
              <p:nvPr/>
            </p:nvSpPr>
            <p:spPr>
              <a:xfrm>
                <a:off x="1687225" y="1488150"/>
                <a:ext cx="43350" cy="17500"/>
              </a:xfrm>
              <a:custGeom>
                <a:avLst/>
                <a:gdLst/>
                <a:ahLst/>
                <a:cxnLst/>
                <a:rect l="l" t="t" r="r" b="b"/>
                <a:pathLst>
                  <a:path w="1734" h="700" fill="none" extrusionOk="0">
                    <a:moveTo>
                      <a:pt x="1733" y="1"/>
                    </a:moveTo>
                    <a:lnTo>
                      <a:pt x="1" y="70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4" name="Google Shape;2034;p49"/>
              <p:cNvSpPr/>
              <p:nvPr/>
            </p:nvSpPr>
            <p:spPr>
              <a:xfrm>
                <a:off x="1513975" y="1373400"/>
                <a:ext cx="51700" cy="123150"/>
              </a:xfrm>
              <a:custGeom>
                <a:avLst/>
                <a:gdLst/>
                <a:ahLst/>
                <a:cxnLst/>
                <a:rect l="l" t="t" r="r" b="b"/>
                <a:pathLst>
                  <a:path w="2068" h="4926" fill="none" extrusionOk="0">
                    <a:moveTo>
                      <a:pt x="2067" y="1"/>
                    </a:moveTo>
                    <a:lnTo>
                      <a:pt x="0" y="4925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5" name="Google Shape;2035;p49"/>
              <p:cNvSpPr/>
              <p:nvPr/>
            </p:nvSpPr>
            <p:spPr>
              <a:xfrm>
                <a:off x="1492700" y="1487400"/>
                <a:ext cx="43325" cy="18250"/>
              </a:xfrm>
              <a:custGeom>
                <a:avLst/>
                <a:gdLst/>
                <a:ahLst/>
                <a:cxnLst/>
                <a:rect l="l" t="t" r="r" b="b"/>
                <a:pathLst>
                  <a:path w="1733" h="730" fill="none" extrusionOk="0">
                    <a:moveTo>
                      <a:pt x="1733" y="730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6" name="Google Shape;2036;p49"/>
              <p:cNvSpPr/>
              <p:nvPr/>
            </p:nvSpPr>
            <p:spPr>
              <a:xfrm>
                <a:off x="1377200" y="1308050"/>
                <a:ext cx="123125" cy="50950"/>
              </a:xfrm>
              <a:custGeom>
                <a:avLst/>
                <a:gdLst/>
                <a:ahLst/>
                <a:cxnLst/>
                <a:rect l="l" t="t" r="r" b="b"/>
                <a:pathLst>
                  <a:path w="4925" h="2038" fill="none" extrusionOk="0">
                    <a:moveTo>
                      <a:pt x="4924" y="1"/>
                    </a:moveTo>
                    <a:lnTo>
                      <a:pt x="0" y="2037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7" name="Google Shape;2037;p49"/>
              <p:cNvSpPr/>
              <p:nvPr/>
            </p:nvSpPr>
            <p:spPr>
              <a:xfrm>
                <a:off x="1368075" y="1336925"/>
                <a:ext cx="18250" cy="44100"/>
              </a:xfrm>
              <a:custGeom>
                <a:avLst/>
                <a:gdLst/>
                <a:ahLst/>
                <a:cxnLst/>
                <a:rect l="l" t="t" r="r" b="b"/>
                <a:pathLst>
                  <a:path w="730" h="1764" fill="none" extrusionOk="0">
                    <a:moveTo>
                      <a:pt x="730" y="1764"/>
                    </a:moveTo>
                    <a:lnTo>
                      <a:pt x="0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8" name="Google Shape;2038;p49"/>
              <p:cNvSpPr/>
              <p:nvPr/>
            </p:nvSpPr>
            <p:spPr>
              <a:xfrm>
                <a:off x="1377200" y="1164450"/>
                <a:ext cx="123875" cy="51700"/>
              </a:xfrm>
              <a:custGeom>
                <a:avLst/>
                <a:gdLst/>
                <a:ahLst/>
                <a:cxnLst/>
                <a:rect l="l" t="t" r="r" b="b"/>
                <a:pathLst>
                  <a:path w="4955" h="2068" fill="none" extrusionOk="0">
                    <a:moveTo>
                      <a:pt x="4955" y="2067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9" name="Google Shape;2039;p49"/>
              <p:cNvSpPr/>
              <p:nvPr/>
            </p:nvSpPr>
            <p:spPr>
              <a:xfrm>
                <a:off x="1368075" y="1142400"/>
                <a:ext cx="18250" cy="44100"/>
              </a:xfrm>
              <a:custGeom>
                <a:avLst/>
                <a:gdLst/>
                <a:ahLst/>
                <a:cxnLst/>
                <a:rect l="l" t="t" r="r" b="b"/>
                <a:pathLst>
                  <a:path w="730" h="1764" fill="none" extrusionOk="0">
                    <a:moveTo>
                      <a:pt x="0" y="1764"/>
                    </a:moveTo>
                    <a:lnTo>
                      <a:pt x="730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0" name="Google Shape;2040;p49"/>
              <p:cNvSpPr/>
              <p:nvPr/>
            </p:nvSpPr>
            <p:spPr>
              <a:xfrm>
                <a:off x="1514725" y="1026900"/>
                <a:ext cx="51700" cy="123900"/>
              </a:xfrm>
              <a:custGeom>
                <a:avLst/>
                <a:gdLst/>
                <a:ahLst/>
                <a:cxnLst/>
                <a:rect l="l" t="t" r="r" b="b"/>
                <a:pathLst>
                  <a:path w="2068" h="4956" fill="none" extrusionOk="0">
                    <a:moveTo>
                      <a:pt x="2068" y="4955"/>
                    </a:moveTo>
                    <a:lnTo>
                      <a:pt x="1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1" name="Google Shape;2041;p49"/>
              <p:cNvSpPr/>
              <p:nvPr/>
            </p:nvSpPr>
            <p:spPr>
              <a:xfrm>
                <a:off x="1493450" y="1017775"/>
                <a:ext cx="43350" cy="18275"/>
              </a:xfrm>
              <a:custGeom>
                <a:avLst/>
                <a:gdLst/>
                <a:ahLst/>
                <a:cxnLst/>
                <a:rect l="l" t="t" r="r" b="b"/>
                <a:pathLst>
                  <a:path w="1734" h="731" fill="none" extrusionOk="0">
                    <a:moveTo>
                      <a:pt x="1" y="730"/>
                    </a:moveTo>
                    <a:lnTo>
                      <a:pt x="1733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2" name="Google Shape;2042;p49"/>
              <p:cNvSpPr/>
              <p:nvPr/>
            </p:nvSpPr>
            <p:spPr>
              <a:xfrm>
                <a:off x="1612000" y="1062625"/>
                <a:ext cx="775" cy="79050"/>
              </a:xfrm>
              <a:custGeom>
                <a:avLst/>
                <a:gdLst/>
                <a:ahLst/>
                <a:cxnLst/>
                <a:rect l="l" t="t" r="r" b="b"/>
                <a:pathLst>
                  <a:path w="31" h="3162" fill="none" extrusionOk="0">
                    <a:moveTo>
                      <a:pt x="0" y="3161"/>
                    </a:moveTo>
                    <a:lnTo>
                      <a:pt x="31" y="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3" name="Google Shape;2043;p49"/>
              <p:cNvSpPr/>
              <p:nvPr/>
            </p:nvSpPr>
            <p:spPr>
              <a:xfrm>
                <a:off x="1589200" y="1062625"/>
                <a:ext cx="471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886" h="1" fill="none" extrusionOk="0">
                    <a:moveTo>
                      <a:pt x="1" y="0"/>
                    </a:moveTo>
                    <a:lnTo>
                      <a:pt x="1885" y="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4" name="Google Shape;2044;p49"/>
              <p:cNvSpPr/>
              <p:nvPr/>
            </p:nvSpPr>
            <p:spPr>
              <a:xfrm>
                <a:off x="1697100" y="1121125"/>
                <a:ext cx="56275" cy="56250"/>
              </a:xfrm>
              <a:custGeom>
                <a:avLst/>
                <a:gdLst/>
                <a:ahLst/>
                <a:cxnLst/>
                <a:rect l="l" t="t" r="r" b="b"/>
                <a:pathLst>
                  <a:path w="2251" h="2250" fill="none" extrusionOk="0">
                    <a:moveTo>
                      <a:pt x="1" y="2250"/>
                    </a:moveTo>
                    <a:lnTo>
                      <a:pt x="2250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5" name="Google Shape;2045;p49"/>
              <p:cNvSpPr/>
              <p:nvPr/>
            </p:nvSpPr>
            <p:spPr>
              <a:xfrm>
                <a:off x="1736625" y="1105175"/>
                <a:ext cx="33450" cy="32700"/>
              </a:xfrm>
              <a:custGeom>
                <a:avLst/>
                <a:gdLst/>
                <a:ahLst/>
                <a:cxnLst/>
                <a:rect l="l" t="t" r="r" b="b"/>
                <a:pathLst>
                  <a:path w="1338" h="1308" fill="none" extrusionOk="0">
                    <a:moveTo>
                      <a:pt x="0" y="0"/>
                    </a:moveTo>
                    <a:lnTo>
                      <a:pt x="1338" y="1307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6" name="Google Shape;2046;p49"/>
              <p:cNvSpPr/>
              <p:nvPr/>
            </p:nvSpPr>
            <p:spPr>
              <a:xfrm>
                <a:off x="1732050" y="1262475"/>
                <a:ext cx="790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3163" h="1" fill="none" extrusionOk="0">
                    <a:moveTo>
                      <a:pt x="1" y="0"/>
                    </a:moveTo>
                    <a:lnTo>
                      <a:pt x="3162" y="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7" name="Google Shape;2047;p49"/>
              <p:cNvSpPr/>
              <p:nvPr/>
            </p:nvSpPr>
            <p:spPr>
              <a:xfrm>
                <a:off x="1811100" y="1238900"/>
                <a:ext cx="25" cy="47150"/>
              </a:xfrm>
              <a:custGeom>
                <a:avLst/>
                <a:gdLst/>
                <a:ahLst/>
                <a:cxnLst/>
                <a:rect l="l" t="t" r="r" b="b"/>
                <a:pathLst>
                  <a:path w="1" h="1886" fill="none" extrusionOk="0">
                    <a:moveTo>
                      <a:pt x="0" y="1"/>
                    </a:moveTo>
                    <a:lnTo>
                      <a:pt x="0" y="1885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8" name="Google Shape;2048;p49"/>
              <p:cNvSpPr/>
              <p:nvPr/>
            </p:nvSpPr>
            <p:spPr>
              <a:xfrm>
                <a:off x="1696350" y="1347575"/>
                <a:ext cx="56250" cy="56250"/>
              </a:xfrm>
              <a:custGeom>
                <a:avLst/>
                <a:gdLst/>
                <a:ahLst/>
                <a:cxnLst/>
                <a:rect l="l" t="t" r="r" b="b"/>
                <a:pathLst>
                  <a:path w="2250" h="2250" fill="none" extrusionOk="0">
                    <a:moveTo>
                      <a:pt x="0" y="0"/>
                    </a:moveTo>
                    <a:lnTo>
                      <a:pt x="2250" y="225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9" name="Google Shape;2049;p49"/>
              <p:cNvSpPr/>
              <p:nvPr/>
            </p:nvSpPr>
            <p:spPr>
              <a:xfrm>
                <a:off x="1735850" y="1387100"/>
                <a:ext cx="33475" cy="32700"/>
              </a:xfrm>
              <a:custGeom>
                <a:avLst/>
                <a:gdLst/>
                <a:ahLst/>
                <a:cxnLst/>
                <a:rect l="l" t="t" r="r" b="b"/>
                <a:pathLst>
                  <a:path w="1339" h="1308" fill="none" extrusionOk="0">
                    <a:moveTo>
                      <a:pt x="1338" y="0"/>
                    </a:moveTo>
                    <a:lnTo>
                      <a:pt x="1" y="1307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0" name="Google Shape;2050;p49"/>
              <p:cNvSpPr/>
              <p:nvPr/>
            </p:nvSpPr>
            <p:spPr>
              <a:xfrm>
                <a:off x="1611250" y="1382525"/>
                <a:ext cx="25" cy="79050"/>
              </a:xfrm>
              <a:custGeom>
                <a:avLst/>
                <a:gdLst/>
                <a:ahLst/>
                <a:cxnLst/>
                <a:rect l="l" t="t" r="r" b="b"/>
                <a:pathLst>
                  <a:path w="1" h="3162" fill="none" extrusionOk="0">
                    <a:moveTo>
                      <a:pt x="0" y="1"/>
                    </a:moveTo>
                    <a:lnTo>
                      <a:pt x="0" y="3162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1" name="Google Shape;2051;p49"/>
              <p:cNvSpPr/>
              <p:nvPr/>
            </p:nvSpPr>
            <p:spPr>
              <a:xfrm>
                <a:off x="1587675" y="1461550"/>
                <a:ext cx="471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886" h="1" fill="none" extrusionOk="0">
                    <a:moveTo>
                      <a:pt x="1885" y="1"/>
                    </a:moveTo>
                    <a:lnTo>
                      <a:pt x="1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2" name="Google Shape;2052;p49"/>
              <p:cNvSpPr/>
              <p:nvPr/>
            </p:nvSpPr>
            <p:spPr>
              <a:xfrm>
                <a:off x="1470650" y="1346825"/>
                <a:ext cx="55500" cy="55475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2219" fill="none" extrusionOk="0">
                    <a:moveTo>
                      <a:pt x="2220" y="0"/>
                    </a:moveTo>
                    <a:lnTo>
                      <a:pt x="1" y="2219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3" name="Google Shape;2053;p49"/>
              <p:cNvSpPr/>
              <p:nvPr/>
            </p:nvSpPr>
            <p:spPr>
              <a:xfrm>
                <a:off x="1453950" y="1385575"/>
                <a:ext cx="32700" cy="33450"/>
              </a:xfrm>
              <a:custGeom>
                <a:avLst/>
                <a:gdLst/>
                <a:ahLst/>
                <a:cxnLst/>
                <a:rect l="l" t="t" r="r" b="b"/>
                <a:pathLst>
                  <a:path w="1308" h="1338" fill="none" extrusionOk="0">
                    <a:moveTo>
                      <a:pt x="1307" y="1338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4" name="Google Shape;2054;p49"/>
              <p:cNvSpPr/>
              <p:nvPr/>
            </p:nvSpPr>
            <p:spPr>
              <a:xfrm>
                <a:off x="1412150" y="1260950"/>
                <a:ext cx="79800" cy="775"/>
              </a:xfrm>
              <a:custGeom>
                <a:avLst/>
                <a:gdLst/>
                <a:ahLst/>
                <a:cxnLst/>
                <a:rect l="l" t="t" r="r" b="b"/>
                <a:pathLst>
                  <a:path w="3192" h="31" fill="none" extrusionOk="0">
                    <a:moveTo>
                      <a:pt x="3192" y="31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5" name="Google Shape;2055;p49"/>
              <p:cNvSpPr/>
              <p:nvPr/>
            </p:nvSpPr>
            <p:spPr>
              <a:xfrm>
                <a:off x="1412150" y="1238150"/>
                <a:ext cx="25" cy="47150"/>
              </a:xfrm>
              <a:custGeom>
                <a:avLst/>
                <a:gdLst/>
                <a:ahLst/>
                <a:cxnLst/>
                <a:rect l="l" t="t" r="r" b="b"/>
                <a:pathLst>
                  <a:path w="1" h="1886" fill="none" extrusionOk="0">
                    <a:moveTo>
                      <a:pt x="0" y="1885"/>
                    </a:moveTo>
                    <a:lnTo>
                      <a:pt x="0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6" name="Google Shape;2056;p49"/>
              <p:cNvSpPr/>
              <p:nvPr/>
            </p:nvSpPr>
            <p:spPr>
              <a:xfrm>
                <a:off x="1471425" y="1120375"/>
                <a:ext cx="55500" cy="56250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2250" fill="none" extrusionOk="0">
                    <a:moveTo>
                      <a:pt x="2219" y="2249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7" name="Google Shape;2057;p49"/>
              <p:cNvSpPr/>
              <p:nvPr/>
            </p:nvSpPr>
            <p:spPr>
              <a:xfrm>
                <a:off x="1454700" y="1103650"/>
                <a:ext cx="33450" cy="33450"/>
              </a:xfrm>
              <a:custGeom>
                <a:avLst/>
                <a:gdLst/>
                <a:ahLst/>
                <a:cxnLst/>
                <a:rect l="l" t="t" r="r" b="b"/>
                <a:pathLst>
                  <a:path w="1338" h="1338" fill="none" extrusionOk="0">
                    <a:moveTo>
                      <a:pt x="1" y="1338"/>
                    </a:moveTo>
                    <a:lnTo>
                      <a:pt x="1338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8" name="Google Shape;2058;p49"/>
              <p:cNvSpPr/>
              <p:nvPr/>
            </p:nvSpPr>
            <p:spPr>
              <a:xfrm>
                <a:off x="1523850" y="1278425"/>
                <a:ext cx="64625" cy="64625"/>
              </a:xfrm>
              <a:custGeom>
                <a:avLst/>
                <a:gdLst/>
                <a:ahLst/>
                <a:cxnLst/>
                <a:rect l="l" t="t" r="r" b="b"/>
                <a:pathLst>
                  <a:path w="2585" h="2585" fill="none" extrusionOk="0">
                    <a:moveTo>
                      <a:pt x="2341" y="1733"/>
                    </a:moveTo>
                    <a:cubicBezTo>
                      <a:pt x="2098" y="2311"/>
                      <a:pt x="1429" y="2584"/>
                      <a:pt x="852" y="2341"/>
                    </a:cubicBezTo>
                    <a:cubicBezTo>
                      <a:pt x="274" y="2098"/>
                      <a:pt x="1" y="1429"/>
                      <a:pt x="244" y="852"/>
                    </a:cubicBezTo>
                    <a:cubicBezTo>
                      <a:pt x="487" y="274"/>
                      <a:pt x="1156" y="0"/>
                      <a:pt x="1733" y="244"/>
                    </a:cubicBezTo>
                    <a:cubicBezTo>
                      <a:pt x="2311" y="487"/>
                      <a:pt x="2584" y="1156"/>
                      <a:pt x="2341" y="1733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9" name="Google Shape;2059;p49"/>
              <p:cNvSpPr/>
              <p:nvPr/>
            </p:nvSpPr>
            <p:spPr>
              <a:xfrm>
                <a:off x="1536775" y="1168250"/>
                <a:ext cx="106400" cy="106400"/>
              </a:xfrm>
              <a:custGeom>
                <a:avLst/>
                <a:gdLst/>
                <a:ahLst/>
                <a:cxnLst/>
                <a:rect l="l" t="t" r="r" b="b"/>
                <a:pathLst>
                  <a:path w="4256" h="4256" fill="none" extrusionOk="0">
                    <a:moveTo>
                      <a:pt x="3830" y="2827"/>
                    </a:moveTo>
                    <a:cubicBezTo>
                      <a:pt x="3435" y="3800"/>
                      <a:pt x="2341" y="4256"/>
                      <a:pt x="1398" y="3830"/>
                    </a:cubicBezTo>
                    <a:cubicBezTo>
                      <a:pt x="456" y="3435"/>
                      <a:pt x="0" y="2341"/>
                      <a:pt x="395" y="1398"/>
                    </a:cubicBezTo>
                    <a:cubicBezTo>
                      <a:pt x="791" y="456"/>
                      <a:pt x="1885" y="0"/>
                      <a:pt x="2827" y="395"/>
                    </a:cubicBezTo>
                    <a:cubicBezTo>
                      <a:pt x="3800" y="790"/>
                      <a:pt x="4256" y="1885"/>
                      <a:pt x="3830" y="2827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0" name="Google Shape;2060;p49"/>
              <p:cNvSpPr/>
              <p:nvPr/>
            </p:nvSpPr>
            <p:spPr>
              <a:xfrm>
                <a:off x="1599850" y="1266275"/>
                <a:ext cx="88150" cy="88175"/>
              </a:xfrm>
              <a:custGeom>
                <a:avLst/>
                <a:gdLst/>
                <a:ahLst/>
                <a:cxnLst/>
                <a:rect l="l" t="t" r="r" b="b"/>
                <a:pathLst>
                  <a:path w="3526" h="3527" fill="none" extrusionOk="0">
                    <a:moveTo>
                      <a:pt x="3192" y="2341"/>
                    </a:moveTo>
                    <a:cubicBezTo>
                      <a:pt x="2857" y="3131"/>
                      <a:pt x="1945" y="3526"/>
                      <a:pt x="1186" y="3192"/>
                    </a:cubicBezTo>
                    <a:cubicBezTo>
                      <a:pt x="395" y="2857"/>
                      <a:pt x="0" y="1945"/>
                      <a:pt x="334" y="1155"/>
                    </a:cubicBezTo>
                    <a:cubicBezTo>
                      <a:pt x="669" y="395"/>
                      <a:pt x="1581" y="0"/>
                      <a:pt x="2371" y="335"/>
                    </a:cubicBezTo>
                    <a:cubicBezTo>
                      <a:pt x="3131" y="669"/>
                      <a:pt x="3526" y="1550"/>
                      <a:pt x="3192" y="234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1" name="Google Shape;2061;p49"/>
              <p:cNvSpPr/>
              <p:nvPr/>
            </p:nvSpPr>
            <p:spPr>
              <a:xfrm>
                <a:off x="1655300" y="1209275"/>
                <a:ext cx="51700" cy="50950"/>
              </a:xfrm>
              <a:custGeom>
                <a:avLst/>
                <a:gdLst/>
                <a:ahLst/>
                <a:cxnLst/>
                <a:rect l="l" t="t" r="r" b="b"/>
                <a:pathLst>
                  <a:path w="2068" h="2038" fill="none" extrusionOk="0">
                    <a:moveTo>
                      <a:pt x="1855" y="1368"/>
                    </a:moveTo>
                    <a:cubicBezTo>
                      <a:pt x="1673" y="1824"/>
                      <a:pt x="1156" y="2037"/>
                      <a:pt x="700" y="1855"/>
                    </a:cubicBezTo>
                    <a:cubicBezTo>
                      <a:pt x="214" y="1642"/>
                      <a:pt x="1" y="1125"/>
                      <a:pt x="214" y="669"/>
                    </a:cubicBezTo>
                    <a:cubicBezTo>
                      <a:pt x="396" y="213"/>
                      <a:pt x="913" y="1"/>
                      <a:pt x="1369" y="183"/>
                    </a:cubicBezTo>
                    <a:cubicBezTo>
                      <a:pt x="1855" y="365"/>
                      <a:pt x="2068" y="912"/>
                      <a:pt x="1855" y="1368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062" name="Google Shape;2062;p49"/>
          <p:cNvGrpSpPr/>
          <p:nvPr/>
        </p:nvGrpSpPr>
        <p:grpSpPr>
          <a:xfrm>
            <a:off x="6989334" y="212762"/>
            <a:ext cx="2059068" cy="2644025"/>
            <a:chOff x="6657355" y="221675"/>
            <a:chExt cx="2059068" cy="2644025"/>
          </a:xfrm>
        </p:grpSpPr>
        <p:sp>
          <p:nvSpPr>
            <p:cNvPr id="2063" name="Google Shape;2063;p49"/>
            <p:cNvSpPr/>
            <p:nvPr/>
          </p:nvSpPr>
          <p:spPr>
            <a:xfrm>
              <a:off x="6657355" y="221675"/>
              <a:ext cx="2059068" cy="2644025"/>
            </a:xfrm>
            <a:custGeom>
              <a:avLst/>
              <a:gdLst/>
              <a:ahLst/>
              <a:cxnLst/>
              <a:rect l="l" t="t" r="r" b="b"/>
              <a:pathLst>
                <a:path w="36105" h="46362" extrusionOk="0">
                  <a:moveTo>
                    <a:pt x="25664" y="1"/>
                  </a:moveTo>
                  <a:cubicBezTo>
                    <a:pt x="24812" y="1"/>
                    <a:pt x="23976" y="404"/>
                    <a:pt x="23457" y="1155"/>
                  </a:cubicBezTo>
                  <a:lnTo>
                    <a:pt x="23195" y="1535"/>
                  </a:lnTo>
                  <a:cubicBezTo>
                    <a:pt x="22784" y="2119"/>
                    <a:pt x="22627" y="2828"/>
                    <a:pt x="22752" y="3529"/>
                  </a:cubicBezTo>
                  <a:cubicBezTo>
                    <a:pt x="22339" y="3311"/>
                    <a:pt x="21885" y="3198"/>
                    <a:pt x="21423" y="3198"/>
                  </a:cubicBezTo>
                  <a:cubicBezTo>
                    <a:pt x="21254" y="3198"/>
                    <a:pt x="21084" y="3213"/>
                    <a:pt x="20915" y="3243"/>
                  </a:cubicBezTo>
                  <a:cubicBezTo>
                    <a:pt x="20159" y="3381"/>
                    <a:pt x="19504" y="3800"/>
                    <a:pt x="19074" y="4423"/>
                  </a:cubicBezTo>
                  <a:lnTo>
                    <a:pt x="18717" y="4940"/>
                  </a:lnTo>
                  <a:cubicBezTo>
                    <a:pt x="18274" y="5567"/>
                    <a:pt x="18106" y="6327"/>
                    <a:pt x="18239" y="7083"/>
                  </a:cubicBezTo>
                  <a:cubicBezTo>
                    <a:pt x="18305" y="7455"/>
                    <a:pt x="18443" y="7804"/>
                    <a:pt x="18638" y="8113"/>
                  </a:cubicBezTo>
                  <a:lnTo>
                    <a:pt x="17404" y="9884"/>
                  </a:lnTo>
                  <a:cubicBezTo>
                    <a:pt x="17330" y="9967"/>
                    <a:pt x="17263" y="10045"/>
                    <a:pt x="17213" y="10124"/>
                  </a:cubicBezTo>
                  <a:lnTo>
                    <a:pt x="16428" y="11244"/>
                  </a:lnTo>
                  <a:cubicBezTo>
                    <a:pt x="16370" y="11330"/>
                    <a:pt x="16315" y="11420"/>
                    <a:pt x="16272" y="11514"/>
                  </a:cubicBezTo>
                  <a:lnTo>
                    <a:pt x="7605" y="23954"/>
                  </a:lnTo>
                  <a:cubicBezTo>
                    <a:pt x="6246" y="25909"/>
                    <a:pt x="6328" y="28484"/>
                    <a:pt x="7636" y="30345"/>
                  </a:cubicBezTo>
                  <a:lnTo>
                    <a:pt x="7511" y="30611"/>
                  </a:lnTo>
                  <a:cubicBezTo>
                    <a:pt x="7151" y="31359"/>
                    <a:pt x="7131" y="32189"/>
                    <a:pt x="7405" y="32911"/>
                  </a:cubicBezTo>
                  <a:lnTo>
                    <a:pt x="451" y="42902"/>
                  </a:lnTo>
                  <a:cubicBezTo>
                    <a:pt x="130" y="43368"/>
                    <a:pt x="0" y="43956"/>
                    <a:pt x="102" y="44512"/>
                  </a:cubicBezTo>
                  <a:cubicBezTo>
                    <a:pt x="204" y="45076"/>
                    <a:pt x="522" y="45566"/>
                    <a:pt x="992" y="45895"/>
                  </a:cubicBezTo>
                  <a:cubicBezTo>
                    <a:pt x="1434" y="46200"/>
                    <a:pt x="1951" y="46361"/>
                    <a:pt x="2484" y="46361"/>
                  </a:cubicBezTo>
                  <a:cubicBezTo>
                    <a:pt x="2638" y="46361"/>
                    <a:pt x="2790" y="46350"/>
                    <a:pt x="2943" y="46322"/>
                  </a:cubicBezTo>
                  <a:cubicBezTo>
                    <a:pt x="3636" y="46197"/>
                    <a:pt x="4240" y="45813"/>
                    <a:pt x="4636" y="45240"/>
                  </a:cubicBezTo>
                  <a:lnTo>
                    <a:pt x="11323" y="35638"/>
                  </a:lnTo>
                  <a:cubicBezTo>
                    <a:pt x="11336" y="35638"/>
                    <a:pt x="11349" y="35638"/>
                    <a:pt x="11362" y="35638"/>
                  </a:cubicBezTo>
                  <a:cubicBezTo>
                    <a:pt x="12133" y="35638"/>
                    <a:pt x="12908" y="35307"/>
                    <a:pt x="13451" y="34741"/>
                  </a:cubicBezTo>
                  <a:lnTo>
                    <a:pt x="13651" y="34533"/>
                  </a:lnTo>
                  <a:cubicBezTo>
                    <a:pt x="14113" y="34659"/>
                    <a:pt x="14596" y="34722"/>
                    <a:pt x="15081" y="34722"/>
                  </a:cubicBezTo>
                  <a:cubicBezTo>
                    <a:pt x="15411" y="34722"/>
                    <a:pt x="15742" y="34693"/>
                    <a:pt x="16068" y="34634"/>
                  </a:cubicBezTo>
                  <a:cubicBezTo>
                    <a:pt x="17530" y="34372"/>
                    <a:pt x="18803" y="33557"/>
                    <a:pt x="19649" y="32339"/>
                  </a:cubicBezTo>
                  <a:lnTo>
                    <a:pt x="20088" y="31712"/>
                  </a:lnTo>
                  <a:cubicBezTo>
                    <a:pt x="20092" y="31708"/>
                    <a:pt x="20096" y="31700"/>
                    <a:pt x="20099" y="31696"/>
                  </a:cubicBezTo>
                  <a:lnTo>
                    <a:pt x="21471" y="29725"/>
                  </a:lnTo>
                  <a:cubicBezTo>
                    <a:pt x="21491" y="29701"/>
                    <a:pt x="21506" y="29674"/>
                    <a:pt x="21522" y="29651"/>
                  </a:cubicBezTo>
                  <a:cubicBezTo>
                    <a:pt x="21526" y="29647"/>
                    <a:pt x="21526" y="29647"/>
                    <a:pt x="21526" y="29643"/>
                  </a:cubicBezTo>
                  <a:lnTo>
                    <a:pt x="28336" y="19867"/>
                  </a:lnTo>
                  <a:cubicBezTo>
                    <a:pt x="28398" y="19801"/>
                    <a:pt x="28453" y="19730"/>
                    <a:pt x="28508" y="19652"/>
                  </a:cubicBezTo>
                  <a:lnTo>
                    <a:pt x="29284" y="18535"/>
                  </a:lnTo>
                  <a:cubicBezTo>
                    <a:pt x="29338" y="18461"/>
                    <a:pt x="29385" y="18383"/>
                    <a:pt x="29428" y="18300"/>
                  </a:cubicBezTo>
                  <a:lnTo>
                    <a:pt x="30683" y="16498"/>
                  </a:lnTo>
                  <a:cubicBezTo>
                    <a:pt x="30876" y="16541"/>
                    <a:pt x="31077" y="16561"/>
                    <a:pt x="31278" y="16561"/>
                  </a:cubicBezTo>
                  <a:cubicBezTo>
                    <a:pt x="31448" y="16561"/>
                    <a:pt x="31618" y="16546"/>
                    <a:pt x="31783" y="16518"/>
                  </a:cubicBezTo>
                  <a:cubicBezTo>
                    <a:pt x="32540" y="16384"/>
                    <a:pt x="33193" y="15961"/>
                    <a:pt x="33625" y="15338"/>
                  </a:cubicBezTo>
                  <a:lnTo>
                    <a:pt x="33993" y="14809"/>
                  </a:lnTo>
                  <a:cubicBezTo>
                    <a:pt x="34428" y="14182"/>
                    <a:pt x="34589" y="13426"/>
                    <a:pt x="34455" y="12674"/>
                  </a:cubicBezTo>
                  <a:cubicBezTo>
                    <a:pt x="34342" y="12039"/>
                    <a:pt x="34025" y="11475"/>
                    <a:pt x="33551" y="11052"/>
                  </a:cubicBezTo>
                  <a:cubicBezTo>
                    <a:pt x="34251" y="10927"/>
                    <a:pt x="34859" y="10535"/>
                    <a:pt x="35274" y="9943"/>
                  </a:cubicBezTo>
                  <a:lnTo>
                    <a:pt x="35537" y="9563"/>
                  </a:lnTo>
                  <a:cubicBezTo>
                    <a:pt x="35949" y="8976"/>
                    <a:pt x="36105" y="8258"/>
                    <a:pt x="35980" y="7553"/>
                  </a:cubicBezTo>
                  <a:cubicBezTo>
                    <a:pt x="35850" y="6848"/>
                    <a:pt x="35459" y="6236"/>
                    <a:pt x="34871" y="5826"/>
                  </a:cubicBezTo>
                  <a:lnTo>
                    <a:pt x="27188" y="477"/>
                  </a:lnTo>
                  <a:cubicBezTo>
                    <a:pt x="26722" y="155"/>
                    <a:pt x="26190" y="1"/>
                    <a:pt x="256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064" name="Google Shape;2064;p49"/>
            <p:cNvGrpSpPr/>
            <p:nvPr/>
          </p:nvGrpSpPr>
          <p:grpSpPr>
            <a:xfrm>
              <a:off x="6773261" y="340218"/>
              <a:ext cx="1827180" cy="2431077"/>
              <a:chOff x="591475" y="580850"/>
              <a:chExt cx="879975" cy="1170250"/>
            </a:xfrm>
          </p:grpSpPr>
          <p:sp>
            <p:nvSpPr>
              <p:cNvPr id="2065" name="Google Shape;2065;p49"/>
              <p:cNvSpPr/>
              <p:nvPr/>
            </p:nvSpPr>
            <p:spPr>
              <a:xfrm>
                <a:off x="760150" y="738900"/>
                <a:ext cx="601875" cy="687800"/>
              </a:xfrm>
              <a:custGeom>
                <a:avLst/>
                <a:gdLst/>
                <a:ahLst/>
                <a:cxnLst/>
                <a:rect l="l" t="t" r="r" b="b"/>
                <a:pathLst>
                  <a:path w="24075" h="27512" extrusionOk="0">
                    <a:moveTo>
                      <a:pt x="14652" y="1"/>
                    </a:moveTo>
                    <a:lnTo>
                      <a:pt x="1186" y="19302"/>
                    </a:lnTo>
                    <a:cubicBezTo>
                      <a:pt x="1" y="21034"/>
                      <a:pt x="396" y="23375"/>
                      <a:pt x="2129" y="24591"/>
                    </a:cubicBezTo>
                    <a:lnTo>
                      <a:pt x="5350" y="26840"/>
                    </a:lnTo>
                    <a:cubicBezTo>
                      <a:pt x="6014" y="27294"/>
                      <a:pt x="6767" y="27512"/>
                      <a:pt x="7512" y="27512"/>
                    </a:cubicBezTo>
                    <a:cubicBezTo>
                      <a:pt x="8711" y="27512"/>
                      <a:pt x="9889" y="26948"/>
                      <a:pt x="10639" y="25898"/>
                    </a:cubicBezTo>
                    <a:lnTo>
                      <a:pt x="24074" y="6566"/>
                    </a:lnTo>
                    <a:lnTo>
                      <a:pt x="14652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6" name="Google Shape;2066;p49"/>
              <p:cNvSpPr/>
              <p:nvPr/>
            </p:nvSpPr>
            <p:spPr>
              <a:xfrm>
                <a:off x="1056525" y="738150"/>
                <a:ext cx="305500" cy="264450"/>
              </a:xfrm>
              <a:custGeom>
                <a:avLst/>
                <a:gdLst/>
                <a:ahLst/>
                <a:cxnLst/>
                <a:rect l="l" t="t" r="r" b="b"/>
                <a:pathLst>
                  <a:path w="12220" h="10578" extrusionOk="0">
                    <a:moveTo>
                      <a:pt x="2797" y="0"/>
                    </a:moveTo>
                    <a:lnTo>
                      <a:pt x="0" y="4012"/>
                    </a:lnTo>
                    <a:lnTo>
                      <a:pt x="9453" y="10578"/>
                    </a:lnTo>
                    <a:lnTo>
                      <a:pt x="12219" y="6596"/>
                    </a:lnTo>
                    <a:lnTo>
                      <a:pt x="2797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7" name="Google Shape;2067;p49"/>
              <p:cNvSpPr/>
              <p:nvPr/>
            </p:nvSpPr>
            <p:spPr>
              <a:xfrm>
                <a:off x="1091475" y="671675"/>
                <a:ext cx="338175" cy="251500"/>
              </a:xfrm>
              <a:custGeom>
                <a:avLst/>
                <a:gdLst/>
                <a:ahLst/>
                <a:cxnLst/>
                <a:rect l="l" t="t" r="r" b="b"/>
                <a:pathLst>
                  <a:path w="13527" h="10060" extrusionOk="0">
                    <a:moveTo>
                      <a:pt x="1289" y="1"/>
                    </a:moveTo>
                    <a:cubicBezTo>
                      <a:pt x="1036" y="1"/>
                      <a:pt x="790" y="122"/>
                      <a:pt x="639" y="349"/>
                    </a:cubicBezTo>
                    <a:lnTo>
                      <a:pt x="244" y="927"/>
                    </a:lnTo>
                    <a:cubicBezTo>
                      <a:pt x="0" y="1291"/>
                      <a:pt x="92" y="1778"/>
                      <a:pt x="426" y="2021"/>
                    </a:cubicBezTo>
                    <a:lnTo>
                      <a:pt x="11764" y="9924"/>
                    </a:lnTo>
                    <a:cubicBezTo>
                      <a:pt x="11901" y="10015"/>
                      <a:pt x="12055" y="10060"/>
                      <a:pt x="12208" y="10060"/>
                    </a:cubicBezTo>
                    <a:cubicBezTo>
                      <a:pt x="12460" y="10060"/>
                      <a:pt x="12706" y="9938"/>
                      <a:pt x="12858" y="9711"/>
                    </a:cubicBezTo>
                    <a:lnTo>
                      <a:pt x="13283" y="9134"/>
                    </a:lnTo>
                    <a:cubicBezTo>
                      <a:pt x="13526" y="8799"/>
                      <a:pt x="13435" y="8282"/>
                      <a:pt x="13071" y="8039"/>
                    </a:cubicBezTo>
                    <a:lnTo>
                      <a:pt x="1733" y="136"/>
                    </a:lnTo>
                    <a:cubicBezTo>
                      <a:pt x="1596" y="45"/>
                      <a:pt x="1441" y="1"/>
                      <a:pt x="128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8" name="Google Shape;2068;p49"/>
              <p:cNvSpPr/>
              <p:nvPr/>
            </p:nvSpPr>
            <p:spPr>
              <a:xfrm>
                <a:off x="1216850" y="582800"/>
                <a:ext cx="254600" cy="188925"/>
              </a:xfrm>
              <a:custGeom>
                <a:avLst/>
                <a:gdLst/>
                <a:ahLst/>
                <a:cxnLst/>
                <a:rect l="l" t="t" r="r" b="b"/>
                <a:pathLst>
                  <a:path w="10184" h="7557" extrusionOk="0">
                    <a:moveTo>
                      <a:pt x="989" y="0"/>
                    </a:moveTo>
                    <a:cubicBezTo>
                      <a:pt x="807" y="0"/>
                      <a:pt x="618" y="88"/>
                      <a:pt x="487" y="257"/>
                    </a:cubicBezTo>
                    <a:lnTo>
                      <a:pt x="213" y="713"/>
                    </a:lnTo>
                    <a:cubicBezTo>
                      <a:pt x="1" y="956"/>
                      <a:pt x="92" y="1321"/>
                      <a:pt x="335" y="1533"/>
                    </a:cubicBezTo>
                    <a:lnTo>
                      <a:pt x="8876" y="7460"/>
                    </a:lnTo>
                    <a:cubicBezTo>
                      <a:pt x="8964" y="7527"/>
                      <a:pt x="9069" y="7557"/>
                      <a:pt x="9176" y="7557"/>
                    </a:cubicBezTo>
                    <a:cubicBezTo>
                      <a:pt x="9364" y="7557"/>
                      <a:pt x="9561" y="7463"/>
                      <a:pt x="9697" y="7308"/>
                    </a:cubicBezTo>
                    <a:lnTo>
                      <a:pt x="9970" y="6853"/>
                    </a:lnTo>
                    <a:cubicBezTo>
                      <a:pt x="10183" y="6609"/>
                      <a:pt x="10092" y="6245"/>
                      <a:pt x="9849" y="6032"/>
                    </a:cubicBezTo>
                    <a:lnTo>
                      <a:pt x="1308" y="105"/>
                    </a:lnTo>
                    <a:cubicBezTo>
                      <a:pt x="1214" y="35"/>
                      <a:pt x="1103" y="0"/>
                      <a:pt x="98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9" name="Google Shape;2069;p49"/>
              <p:cNvSpPr/>
              <p:nvPr/>
            </p:nvSpPr>
            <p:spPr>
              <a:xfrm>
                <a:off x="1235850" y="666725"/>
                <a:ext cx="136800" cy="135275"/>
              </a:xfrm>
              <a:custGeom>
                <a:avLst/>
                <a:gdLst/>
                <a:ahLst/>
                <a:cxnLst/>
                <a:rect l="l" t="t" r="r" b="b"/>
                <a:pathLst>
                  <a:path w="5472" h="5411" extrusionOk="0">
                    <a:moveTo>
                      <a:pt x="2219" y="0"/>
                    </a:moveTo>
                    <a:lnTo>
                      <a:pt x="1" y="3161"/>
                    </a:lnTo>
                    <a:lnTo>
                      <a:pt x="3253" y="5410"/>
                    </a:lnTo>
                    <a:lnTo>
                      <a:pt x="5472" y="2249"/>
                    </a:lnTo>
                    <a:lnTo>
                      <a:pt x="2219" y="0"/>
                    </a:lnTo>
                    <a:close/>
                  </a:path>
                </a:pathLst>
              </a:custGeom>
              <a:solidFill>
                <a:srgbClr val="FFC94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0" name="Google Shape;2070;p49"/>
              <p:cNvSpPr/>
              <p:nvPr/>
            </p:nvSpPr>
            <p:spPr>
              <a:xfrm>
                <a:off x="1092225" y="763225"/>
                <a:ext cx="234075" cy="214300"/>
              </a:xfrm>
              <a:custGeom>
                <a:avLst/>
                <a:gdLst/>
                <a:ahLst/>
                <a:cxnLst/>
                <a:rect l="l" t="t" r="r" b="b"/>
                <a:pathLst>
                  <a:path w="9363" h="8572" extrusionOk="0">
                    <a:moveTo>
                      <a:pt x="2797" y="0"/>
                    </a:moveTo>
                    <a:lnTo>
                      <a:pt x="1" y="4013"/>
                    </a:lnTo>
                    <a:lnTo>
                      <a:pt x="6566" y="8572"/>
                    </a:lnTo>
                    <a:lnTo>
                      <a:pt x="9363" y="4590"/>
                    </a:lnTo>
                    <a:lnTo>
                      <a:pt x="2797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1" name="Google Shape;2071;p49"/>
              <p:cNvSpPr/>
              <p:nvPr/>
            </p:nvSpPr>
            <p:spPr>
              <a:xfrm>
                <a:off x="1034475" y="838450"/>
                <a:ext cx="258400" cy="196075"/>
              </a:xfrm>
              <a:custGeom>
                <a:avLst/>
                <a:gdLst/>
                <a:ahLst/>
                <a:cxnLst/>
                <a:rect l="l" t="t" r="r" b="b"/>
                <a:pathLst>
                  <a:path w="10336" h="7843" extrusionOk="0">
                    <a:moveTo>
                      <a:pt x="852" y="0"/>
                    </a:moveTo>
                    <a:lnTo>
                      <a:pt x="1" y="1247"/>
                    </a:lnTo>
                    <a:lnTo>
                      <a:pt x="9484" y="7843"/>
                    </a:lnTo>
                    <a:lnTo>
                      <a:pt x="10335" y="6596"/>
                    </a:lnTo>
                    <a:lnTo>
                      <a:pt x="852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2" name="Google Shape;2072;p49"/>
              <p:cNvSpPr/>
              <p:nvPr/>
            </p:nvSpPr>
            <p:spPr>
              <a:xfrm>
                <a:off x="787525" y="1353650"/>
                <a:ext cx="106400" cy="98300"/>
              </a:xfrm>
              <a:custGeom>
                <a:avLst/>
                <a:gdLst/>
                <a:ahLst/>
                <a:cxnLst/>
                <a:rect l="l" t="t" r="r" b="b"/>
                <a:pathLst>
                  <a:path w="4256" h="3932" extrusionOk="0">
                    <a:moveTo>
                      <a:pt x="1034" y="1"/>
                    </a:moveTo>
                    <a:lnTo>
                      <a:pt x="182" y="1764"/>
                    </a:lnTo>
                    <a:cubicBezTo>
                      <a:pt x="0" y="2159"/>
                      <a:pt x="122" y="2615"/>
                      <a:pt x="456" y="2858"/>
                    </a:cubicBezTo>
                    <a:lnTo>
                      <a:pt x="1793" y="3770"/>
                    </a:lnTo>
                    <a:cubicBezTo>
                      <a:pt x="1942" y="3878"/>
                      <a:pt x="2115" y="3932"/>
                      <a:pt x="2287" y="3932"/>
                    </a:cubicBezTo>
                    <a:cubicBezTo>
                      <a:pt x="2503" y="3932"/>
                      <a:pt x="2719" y="3847"/>
                      <a:pt x="2888" y="3679"/>
                    </a:cubicBezTo>
                    <a:lnTo>
                      <a:pt x="4255" y="2250"/>
                    </a:lnTo>
                    <a:lnTo>
                      <a:pt x="1034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3" name="Google Shape;2073;p49"/>
              <p:cNvSpPr/>
              <p:nvPr/>
            </p:nvSpPr>
            <p:spPr>
              <a:xfrm>
                <a:off x="591475" y="1432675"/>
                <a:ext cx="229500" cy="316725"/>
              </a:xfrm>
              <a:custGeom>
                <a:avLst/>
                <a:gdLst/>
                <a:ahLst/>
                <a:cxnLst/>
                <a:rect l="l" t="t" r="r" b="b"/>
                <a:pathLst>
                  <a:path w="9180" h="12669" extrusionOk="0">
                    <a:moveTo>
                      <a:pt x="8754" y="1"/>
                    </a:moveTo>
                    <a:lnTo>
                      <a:pt x="0" y="12585"/>
                    </a:lnTo>
                    <a:cubicBezTo>
                      <a:pt x="92" y="12642"/>
                      <a:pt x="192" y="12669"/>
                      <a:pt x="292" y="12669"/>
                    </a:cubicBezTo>
                    <a:cubicBezTo>
                      <a:pt x="455" y="12669"/>
                      <a:pt x="616" y="12595"/>
                      <a:pt x="729" y="12463"/>
                    </a:cubicBezTo>
                    <a:lnTo>
                      <a:pt x="9180" y="305"/>
                    </a:lnTo>
                    <a:lnTo>
                      <a:pt x="8754" y="1"/>
                    </a:ln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4" name="Google Shape;2074;p49"/>
              <p:cNvSpPr/>
              <p:nvPr/>
            </p:nvSpPr>
            <p:spPr>
              <a:xfrm>
                <a:off x="863500" y="1301225"/>
                <a:ext cx="41825" cy="41050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642" extrusionOk="0">
                    <a:moveTo>
                      <a:pt x="821" y="0"/>
                    </a:moveTo>
                    <a:cubicBezTo>
                      <a:pt x="365" y="0"/>
                      <a:pt x="1" y="365"/>
                      <a:pt x="1" y="821"/>
                    </a:cubicBezTo>
                    <a:cubicBezTo>
                      <a:pt x="1" y="1277"/>
                      <a:pt x="365" y="1642"/>
                      <a:pt x="821" y="1642"/>
                    </a:cubicBezTo>
                    <a:cubicBezTo>
                      <a:pt x="1277" y="1642"/>
                      <a:pt x="1672" y="1277"/>
                      <a:pt x="1672" y="821"/>
                    </a:cubicBezTo>
                    <a:cubicBezTo>
                      <a:pt x="1672" y="365"/>
                      <a:pt x="1277" y="0"/>
                      <a:pt x="82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5" name="Google Shape;2075;p49"/>
              <p:cNvSpPr/>
              <p:nvPr/>
            </p:nvSpPr>
            <p:spPr>
              <a:xfrm>
                <a:off x="873375" y="1159125"/>
                <a:ext cx="41825" cy="41825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673" extrusionOk="0">
                    <a:moveTo>
                      <a:pt x="821" y="0"/>
                    </a:moveTo>
                    <a:cubicBezTo>
                      <a:pt x="366" y="0"/>
                      <a:pt x="1" y="396"/>
                      <a:pt x="1" y="851"/>
                    </a:cubicBezTo>
                    <a:cubicBezTo>
                      <a:pt x="1" y="1307"/>
                      <a:pt x="366" y="1672"/>
                      <a:pt x="821" y="1672"/>
                    </a:cubicBezTo>
                    <a:cubicBezTo>
                      <a:pt x="1277" y="1672"/>
                      <a:pt x="1673" y="1307"/>
                      <a:pt x="1673" y="851"/>
                    </a:cubicBezTo>
                    <a:cubicBezTo>
                      <a:pt x="1673" y="396"/>
                      <a:pt x="1277" y="0"/>
                      <a:pt x="82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6" name="Google Shape;2076;p49"/>
              <p:cNvSpPr/>
              <p:nvPr/>
            </p:nvSpPr>
            <p:spPr>
              <a:xfrm>
                <a:off x="969900" y="1180400"/>
                <a:ext cx="21300" cy="20550"/>
              </a:xfrm>
              <a:custGeom>
                <a:avLst/>
                <a:gdLst/>
                <a:ahLst/>
                <a:cxnLst/>
                <a:rect l="l" t="t" r="r" b="b"/>
                <a:pathLst>
                  <a:path w="852" h="822" extrusionOk="0">
                    <a:moveTo>
                      <a:pt x="426" y="0"/>
                    </a:moveTo>
                    <a:cubicBezTo>
                      <a:pt x="182" y="0"/>
                      <a:pt x="0" y="183"/>
                      <a:pt x="0" y="426"/>
                    </a:cubicBezTo>
                    <a:cubicBezTo>
                      <a:pt x="0" y="639"/>
                      <a:pt x="182" y="821"/>
                      <a:pt x="426" y="821"/>
                    </a:cubicBezTo>
                    <a:cubicBezTo>
                      <a:pt x="669" y="821"/>
                      <a:pt x="851" y="639"/>
                      <a:pt x="851" y="426"/>
                    </a:cubicBezTo>
                    <a:cubicBezTo>
                      <a:pt x="851" y="183"/>
                      <a:pt x="669" y="0"/>
                      <a:pt x="42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7" name="Google Shape;2077;p49"/>
              <p:cNvSpPr/>
              <p:nvPr/>
            </p:nvSpPr>
            <p:spPr>
              <a:xfrm>
                <a:off x="980525" y="1042850"/>
                <a:ext cx="20550" cy="20550"/>
              </a:xfrm>
              <a:custGeom>
                <a:avLst/>
                <a:gdLst/>
                <a:ahLst/>
                <a:cxnLst/>
                <a:rect l="l" t="t" r="r" b="b"/>
                <a:pathLst>
                  <a:path w="822" h="822" extrusionOk="0">
                    <a:moveTo>
                      <a:pt x="426" y="1"/>
                    </a:moveTo>
                    <a:cubicBezTo>
                      <a:pt x="183" y="1"/>
                      <a:pt x="1" y="183"/>
                      <a:pt x="1" y="396"/>
                    </a:cubicBezTo>
                    <a:cubicBezTo>
                      <a:pt x="1" y="639"/>
                      <a:pt x="183" y="822"/>
                      <a:pt x="426" y="822"/>
                    </a:cubicBezTo>
                    <a:cubicBezTo>
                      <a:pt x="639" y="822"/>
                      <a:pt x="821" y="639"/>
                      <a:pt x="821" y="396"/>
                    </a:cubicBezTo>
                    <a:cubicBezTo>
                      <a:pt x="821" y="183"/>
                      <a:pt x="639" y="1"/>
                      <a:pt x="42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8" name="Google Shape;2078;p49"/>
              <p:cNvSpPr/>
              <p:nvPr/>
            </p:nvSpPr>
            <p:spPr>
              <a:xfrm>
                <a:off x="831600" y="1234350"/>
                <a:ext cx="20525" cy="21300"/>
              </a:xfrm>
              <a:custGeom>
                <a:avLst/>
                <a:gdLst/>
                <a:ahLst/>
                <a:cxnLst/>
                <a:rect l="l" t="t" r="r" b="b"/>
                <a:pathLst>
                  <a:path w="821" h="852" extrusionOk="0">
                    <a:moveTo>
                      <a:pt x="426" y="1"/>
                    </a:moveTo>
                    <a:cubicBezTo>
                      <a:pt x="182" y="1"/>
                      <a:pt x="0" y="183"/>
                      <a:pt x="0" y="426"/>
                    </a:cubicBezTo>
                    <a:cubicBezTo>
                      <a:pt x="0" y="669"/>
                      <a:pt x="182" y="852"/>
                      <a:pt x="426" y="852"/>
                    </a:cubicBezTo>
                    <a:cubicBezTo>
                      <a:pt x="638" y="852"/>
                      <a:pt x="821" y="669"/>
                      <a:pt x="821" y="426"/>
                    </a:cubicBezTo>
                    <a:cubicBezTo>
                      <a:pt x="821" y="183"/>
                      <a:pt x="638" y="1"/>
                      <a:pt x="42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9" name="Google Shape;2079;p49"/>
              <p:cNvSpPr/>
              <p:nvPr/>
            </p:nvSpPr>
            <p:spPr>
              <a:xfrm>
                <a:off x="1037525" y="1052750"/>
                <a:ext cx="41825" cy="41800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672" extrusionOk="0">
                    <a:moveTo>
                      <a:pt x="821" y="0"/>
                    </a:moveTo>
                    <a:cubicBezTo>
                      <a:pt x="365" y="0"/>
                      <a:pt x="0" y="395"/>
                      <a:pt x="0" y="851"/>
                    </a:cubicBezTo>
                    <a:cubicBezTo>
                      <a:pt x="0" y="1277"/>
                      <a:pt x="365" y="1672"/>
                      <a:pt x="821" y="1672"/>
                    </a:cubicBezTo>
                    <a:cubicBezTo>
                      <a:pt x="1277" y="1672"/>
                      <a:pt x="1672" y="1307"/>
                      <a:pt x="1672" y="851"/>
                    </a:cubicBezTo>
                    <a:cubicBezTo>
                      <a:pt x="1672" y="395"/>
                      <a:pt x="1277" y="0"/>
                      <a:pt x="82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0" name="Google Shape;2080;p49"/>
              <p:cNvSpPr/>
              <p:nvPr/>
            </p:nvSpPr>
            <p:spPr>
              <a:xfrm>
                <a:off x="1028400" y="948625"/>
                <a:ext cx="41050" cy="41825"/>
              </a:xfrm>
              <a:custGeom>
                <a:avLst/>
                <a:gdLst/>
                <a:ahLst/>
                <a:cxnLst/>
                <a:rect l="l" t="t" r="r" b="b"/>
                <a:pathLst>
                  <a:path w="1642" h="1673" extrusionOk="0">
                    <a:moveTo>
                      <a:pt x="821" y="1"/>
                    </a:moveTo>
                    <a:cubicBezTo>
                      <a:pt x="365" y="1"/>
                      <a:pt x="1" y="366"/>
                      <a:pt x="1" y="821"/>
                    </a:cubicBezTo>
                    <a:cubicBezTo>
                      <a:pt x="1" y="1277"/>
                      <a:pt x="365" y="1673"/>
                      <a:pt x="821" y="1673"/>
                    </a:cubicBezTo>
                    <a:cubicBezTo>
                      <a:pt x="1277" y="1673"/>
                      <a:pt x="1642" y="1277"/>
                      <a:pt x="1642" y="821"/>
                    </a:cubicBezTo>
                    <a:cubicBezTo>
                      <a:pt x="1642" y="366"/>
                      <a:pt x="1277" y="1"/>
                      <a:pt x="82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1" name="Google Shape;2081;p49"/>
              <p:cNvSpPr/>
              <p:nvPr/>
            </p:nvSpPr>
            <p:spPr>
              <a:xfrm>
                <a:off x="760150" y="738900"/>
                <a:ext cx="601875" cy="700650"/>
              </a:xfrm>
              <a:custGeom>
                <a:avLst/>
                <a:gdLst/>
                <a:ahLst/>
                <a:cxnLst/>
                <a:rect l="l" t="t" r="r" b="b"/>
                <a:pathLst>
                  <a:path w="24075" h="28026" fill="none" extrusionOk="0">
                    <a:moveTo>
                      <a:pt x="14652" y="1"/>
                    </a:moveTo>
                    <a:lnTo>
                      <a:pt x="24074" y="6566"/>
                    </a:lnTo>
                    <a:lnTo>
                      <a:pt x="10639" y="25898"/>
                    </a:lnTo>
                    <a:cubicBezTo>
                      <a:pt x="9424" y="27600"/>
                      <a:pt x="7083" y="28025"/>
                      <a:pt x="5350" y="26840"/>
                    </a:cubicBezTo>
                    <a:lnTo>
                      <a:pt x="2129" y="24591"/>
                    </a:lnTo>
                    <a:cubicBezTo>
                      <a:pt x="396" y="23375"/>
                      <a:pt x="1" y="21034"/>
                      <a:pt x="1186" y="19302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2" name="Google Shape;2082;p49"/>
              <p:cNvSpPr/>
              <p:nvPr/>
            </p:nvSpPr>
            <p:spPr>
              <a:xfrm>
                <a:off x="1091475" y="669000"/>
                <a:ext cx="338175" cy="256850"/>
              </a:xfrm>
              <a:custGeom>
                <a:avLst/>
                <a:gdLst/>
                <a:ahLst/>
                <a:cxnLst/>
                <a:rect l="l" t="t" r="r" b="b"/>
                <a:pathLst>
                  <a:path w="13527" h="10274" fill="none" extrusionOk="0">
                    <a:moveTo>
                      <a:pt x="1733" y="243"/>
                    </a:moveTo>
                    <a:lnTo>
                      <a:pt x="13071" y="8146"/>
                    </a:lnTo>
                    <a:cubicBezTo>
                      <a:pt x="13435" y="8389"/>
                      <a:pt x="13526" y="8906"/>
                      <a:pt x="13283" y="9241"/>
                    </a:cubicBezTo>
                    <a:lnTo>
                      <a:pt x="12858" y="9818"/>
                    </a:lnTo>
                    <a:cubicBezTo>
                      <a:pt x="12615" y="10183"/>
                      <a:pt x="12128" y="10274"/>
                      <a:pt x="11764" y="10031"/>
                    </a:cubicBezTo>
                    <a:lnTo>
                      <a:pt x="426" y="2128"/>
                    </a:lnTo>
                    <a:cubicBezTo>
                      <a:pt x="92" y="1885"/>
                      <a:pt x="0" y="1398"/>
                      <a:pt x="244" y="1034"/>
                    </a:cubicBezTo>
                    <a:lnTo>
                      <a:pt x="639" y="456"/>
                    </a:lnTo>
                    <a:cubicBezTo>
                      <a:pt x="882" y="91"/>
                      <a:pt x="1368" y="0"/>
                      <a:pt x="1733" y="243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3" name="Google Shape;2083;p49"/>
              <p:cNvSpPr/>
              <p:nvPr/>
            </p:nvSpPr>
            <p:spPr>
              <a:xfrm>
                <a:off x="1216850" y="580850"/>
                <a:ext cx="254600" cy="193025"/>
              </a:xfrm>
              <a:custGeom>
                <a:avLst/>
                <a:gdLst/>
                <a:ahLst/>
                <a:cxnLst/>
                <a:rect l="l" t="t" r="r" b="b"/>
                <a:pathLst>
                  <a:path w="10184" h="7721" fill="none" extrusionOk="0">
                    <a:moveTo>
                      <a:pt x="1308" y="183"/>
                    </a:moveTo>
                    <a:lnTo>
                      <a:pt x="9849" y="6110"/>
                    </a:lnTo>
                    <a:cubicBezTo>
                      <a:pt x="10092" y="6323"/>
                      <a:pt x="10183" y="6687"/>
                      <a:pt x="9970" y="6931"/>
                    </a:cubicBezTo>
                    <a:lnTo>
                      <a:pt x="9697" y="7386"/>
                    </a:lnTo>
                    <a:cubicBezTo>
                      <a:pt x="9484" y="7630"/>
                      <a:pt x="9119" y="7721"/>
                      <a:pt x="8876" y="7538"/>
                    </a:cubicBezTo>
                    <a:lnTo>
                      <a:pt x="335" y="1611"/>
                    </a:lnTo>
                    <a:cubicBezTo>
                      <a:pt x="92" y="1399"/>
                      <a:pt x="1" y="1034"/>
                      <a:pt x="213" y="791"/>
                    </a:cubicBezTo>
                    <a:lnTo>
                      <a:pt x="487" y="335"/>
                    </a:lnTo>
                    <a:cubicBezTo>
                      <a:pt x="700" y="61"/>
                      <a:pt x="1065" y="0"/>
                      <a:pt x="1308" y="183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4" name="Google Shape;2084;p49"/>
              <p:cNvSpPr/>
              <p:nvPr/>
            </p:nvSpPr>
            <p:spPr>
              <a:xfrm>
                <a:off x="1235850" y="666725"/>
                <a:ext cx="136800" cy="135275"/>
              </a:xfrm>
              <a:custGeom>
                <a:avLst/>
                <a:gdLst/>
                <a:ahLst/>
                <a:cxnLst/>
                <a:rect l="l" t="t" r="r" b="b"/>
                <a:pathLst>
                  <a:path w="5472" h="5411" fill="none" extrusionOk="0">
                    <a:moveTo>
                      <a:pt x="3253" y="5410"/>
                    </a:moveTo>
                    <a:lnTo>
                      <a:pt x="1" y="3161"/>
                    </a:lnTo>
                    <a:lnTo>
                      <a:pt x="2219" y="0"/>
                    </a:lnTo>
                    <a:lnTo>
                      <a:pt x="5472" y="2249"/>
                    </a:ln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5" name="Google Shape;2085;p49"/>
              <p:cNvSpPr/>
              <p:nvPr/>
            </p:nvSpPr>
            <p:spPr>
              <a:xfrm>
                <a:off x="1092225" y="763225"/>
                <a:ext cx="234075" cy="214300"/>
              </a:xfrm>
              <a:custGeom>
                <a:avLst/>
                <a:gdLst/>
                <a:ahLst/>
                <a:cxnLst/>
                <a:rect l="l" t="t" r="r" b="b"/>
                <a:pathLst>
                  <a:path w="9363" h="8572" fill="none" extrusionOk="0">
                    <a:moveTo>
                      <a:pt x="6566" y="8572"/>
                    </a:moveTo>
                    <a:lnTo>
                      <a:pt x="1" y="4013"/>
                    </a:lnTo>
                    <a:lnTo>
                      <a:pt x="2797" y="0"/>
                    </a:lnTo>
                    <a:lnTo>
                      <a:pt x="9363" y="4590"/>
                    </a:ln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6" name="Google Shape;2086;p49"/>
              <p:cNvSpPr/>
              <p:nvPr/>
            </p:nvSpPr>
            <p:spPr>
              <a:xfrm>
                <a:off x="1034475" y="838450"/>
                <a:ext cx="258400" cy="196075"/>
              </a:xfrm>
              <a:custGeom>
                <a:avLst/>
                <a:gdLst/>
                <a:ahLst/>
                <a:cxnLst/>
                <a:rect l="l" t="t" r="r" b="b"/>
                <a:pathLst>
                  <a:path w="10336" h="7843" fill="none" extrusionOk="0">
                    <a:moveTo>
                      <a:pt x="9484" y="7843"/>
                    </a:moveTo>
                    <a:lnTo>
                      <a:pt x="1" y="1247"/>
                    </a:lnTo>
                    <a:lnTo>
                      <a:pt x="852" y="0"/>
                    </a:lnTo>
                    <a:lnTo>
                      <a:pt x="10335" y="6596"/>
                    </a:ln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7" name="Google Shape;2087;p49"/>
              <p:cNvSpPr/>
              <p:nvPr/>
            </p:nvSpPr>
            <p:spPr>
              <a:xfrm>
                <a:off x="964575" y="1317175"/>
                <a:ext cx="73725" cy="50950"/>
              </a:xfrm>
              <a:custGeom>
                <a:avLst/>
                <a:gdLst/>
                <a:ahLst/>
                <a:cxnLst/>
                <a:rect l="l" t="t" r="r" b="b"/>
                <a:pathLst>
                  <a:path w="2949" h="2038" fill="none" extrusionOk="0">
                    <a:moveTo>
                      <a:pt x="2949" y="2037"/>
                    </a:moveTo>
                    <a:lnTo>
                      <a:pt x="0" y="1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8" name="Google Shape;2088;p49"/>
              <p:cNvSpPr/>
              <p:nvPr/>
            </p:nvSpPr>
            <p:spPr>
              <a:xfrm>
                <a:off x="1003325" y="1260950"/>
                <a:ext cx="73725" cy="51700"/>
              </a:xfrm>
              <a:custGeom>
                <a:avLst/>
                <a:gdLst/>
                <a:ahLst/>
                <a:cxnLst/>
                <a:rect l="l" t="t" r="r" b="b"/>
                <a:pathLst>
                  <a:path w="2949" h="2068" fill="none" extrusionOk="0">
                    <a:moveTo>
                      <a:pt x="2949" y="2067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9" name="Google Shape;2089;p49"/>
              <p:cNvSpPr/>
              <p:nvPr/>
            </p:nvSpPr>
            <p:spPr>
              <a:xfrm>
                <a:off x="1042075" y="1205475"/>
                <a:ext cx="73750" cy="50950"/>
              </a:xfrm>
              <a:custGeom>
                <a:avLst/>
                <a:gdLst/>
                <a:ahLst/>
                <a:cxnLst/>
                <a:rect l="l" t="t" r="r" b="b"/>
                <a:pathLst>
                  <a:path w="2950" h="2038" fill="none" extrusionOk="0">
                    <a:moveTo>
                      <a:pt x="2949" y="2037"/>
                    </a:moveTo>
                    <a:lnTo>
                      <a:pt x="1" y="1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0" name="Google Shape;2090;p49"/>
              <p:cNvSpPr/>
              <p:nvPr/>
            </p:nvSpPr>
            <p:spPr>
              <a:xfrm>
                <a:off x="1080825" y="1149250"/>
                <a:ext cx="73750" cy="51700"/>
              </a:xfrm>
              <a:custGeom>
                <a:avLst/>
                <a:gdLst/>
                <a:ahLst/>
                <a:cxnLst/>
                <a:rect l="l" t="t" r="r" b="b"/>
                <a:pathLst>
                  <a:path w="2950" h="2068" fill="none" extrusionOk="0">
                    <a:moveTo>
                      <a:pt x="2949" y="2067"/>
                    </a:moveTo>
                    <a:lnTo>
                      <a:pt x="1" y="0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1" name="Google Shape;2091;p49"/>
              <p:cNvSpPr/>
              <p:nvPr/>
            </p:nvSpPr>
            <p:spPr>
              <a:xfrm>
                <a:off x="1119600" y="1093775"/>
                <a:ext cx="73725" cy="51700"/>
              </a:xfrm>
              <a:custGeom>
                <a:avLst/>
                <a:gdLst/>
                <a:ahLst/>
                <a:cxnLst/>
                <a:rect l="l" t="t" r="r" b="b"/>
                <a:pathLst>
                  <a:path w="2949" h="2068" fill="none" extrusionOk="0">
                    <a:moveTo>
                      <a:pt x="2948" y="2067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2" name="Google Shape;2092;p49"/>
              <p:cNvSpPr/>
              <p:nvPr/>
            </p:nvSpPr>
            <p:spPr>
              <a:xfrm>
                <a:off x="1158350" y="1038300"/>
                <a:ext cx="73725" cy="50925"/>
              </a:xfrm>
              <a:custGeom>
                <a:avLst/>
                <a:gdLst/>
                <a:ahLst/>
                <a:cxnLst/>
                <a:rect l="l" t="t" r="r" b="b"/>
                <a:pathLst>
                  <a:path w="2949" h="2037" fill="none" extrusionOk="0">
                    <a:moveTo>
                      <a:pt x="2949" y="2037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3" name="Google Shape;2093;p49"/>
              <p:cNvSpPr/>
              <p:nvPr/>
            </p:nvSpPr>
            <p:spPr>
              <a:xfrm>
                <a:off x="787525" y="1353650"/>
                <a:ext cx="106400" cy="100325"/>
              </a:xfrm>
              <a:custGeom>
                <a:avLst/>
                <a:gdLst/>
                <a:ahLst/>
                <a:cxnLst/>
                <a:rect l="l" t="t" r="r" b="b"/>
                <a:pathLst>
                  <a:path w="4256" h="4013" fill="none" extrusionOk="0">
                    <a:moveTo>
                      <a:pt x="1034" y="1"/>
                    </a:moveTo>
                    <a:lnTo>
                      <a:pt x="4255" y="2250"/>
                    </a:lnTo>
                    <a:lnTo>
                      <a:pt x="2888" y="3679"/>
                    </a:lnTo>
                    <a:cubicBezTo>
                      <a:pt x="2584" y="3982"/>
                      <a:pt x="2128" y="4013"/>
                      <a:pt x="1793" y="3770"/>
                    </a:cubicBezTo>
                    <a:lnTo>
                      <a:pt x="456" y="2858"/>
                    </a:lnTo>
                    <a:cubicBezTo>
                      <a:pt x="122" y="2615"/>
                      <a:pt x="0" y="2159"/>
                      <a:pt x="182" y="1764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4" name="Google Shape;2094;p49"/>
              <p:cNvSpPr/>
              <p:nvPr/>
            </p:nvSpPr>
            <p:spPr>
              <a:xfrm>
                <a:off x="591475" y="1432675"/>
                <a:ext cx="229500" cy="318425"/>
              </a:xfrm>
              <a:custGeom>
                <a:avLst/>
                <a:gdLst/>
                <a:ahLst/>
                <a:cxnLst/>
                <a:rect l="l" t="t" r="r" b="b"/>
                <a:pathLst>
                  <a:path w="9180" h="12737" fill="none" extrusionOk="0">
                    <a:moveTo>
                      <a:pt x="8754" y="1"/>
                    </a:moveTo>
                    <a:lnTo>
                      <a:pt x="9180" y="305"/>
                    </a:lnTo>
                    <a:lnTo>
                      <a:pt x="729" y="12463"/>
                    </a:lnTo>
                    <a:cubicBezTo>
                      <a:pt x="547" y="12676"/>
                      <a:pt x="243" y="12737"/>
                      <a:pt x="0" y="12585"/>
                    </a:cubicBezTo>
                    <a:lnTo>
                      <a:pt x="0" y="12585"/>
                    </a:ln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5" name="Google Shape;2095;p49"/>
              <p:cNvSpPr/>
              <p:nvPr/>
            </p:nvSpPr>
            <p:spPr>
              <a:xfrm>
                <a:off x="863500" y="1301225"/>
                <a:ext cx="41825" cy="41050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642" fill="none" extrusionOk="0">
                    <a:moveTo>
                      <a:pt x="1672" y="821"/>
                    </a:moveTo>
                    <a:cubicBezTo>
                      <a:pt x="1672" y="1277"/>
                      <a:pt x="1277" y="1642"/>
                      <a:pt x="821" y="1642"/>
                    </a:cubicBezTo>
                    <a:cubicBezTo>
                      <a:pt x="365" y="1642"/>
                      <a:pt x="1" y="1277"/>
                      <a:pt x="1" y="821"/>
                    </a:cubicBezTo>
                    <a:cubicBezTo>
                      <a:pt x="1" y="365"/>
                      <a:pt x="365" y="0"/>
                      <a:pt x="821" y="0"/>
                    </a:cubicBezTo>
                    <a:cubicBezTo>
                      <a:pt x="1277" y="0"/>
                      <a:pt x="1672" y="365"/>
                      <a:pt x="1672" y="821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6" name="Google Shape;2096;p49"/>
              <p:cNvSpPr/>
              <p:nvPr/>
            </p:nvSpPr>
            <p:spPr>
              <a:xfrm>
                <a:off x="873375" y="1159125"/>
                <a:ext cx="41825" cy="41825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673" fill="none" extrusionOk="0">
                    <a:moveTo>
                      <a:pt x="1673" y="851"/>
                    </a:moveTo>
                    <a:cubicBezTo>
                      <a:pt x="1673" y="1307"/>
                      <a:pt x="1277" y="1672"/>
                      <a:pt x="821" y="1672"/>
                    </a:cubicBezTo>
                    <a:cubicBezTo>
                      <a:pt x="366" y="1672"/>
                      <a:pt x="1" y="1307"/>
                      <a:pt x="1" y="851"/>
                    </a:cubicBezTo>
                    <a:cubicBezTo>
                      <a:pt x="1" y="396"/>
                      <a:pt x="366" y="0"/>
                      <a:pt x="821" y="0"/>
                    </a:cubicBezTo>
                    <a:cubicBezTo>
                      <a:pt x="1277" y="0"/>
                      <a:pt x="1673" y="396"/>
                      <a:pt x="1673" y="851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7" name="Google Shape;2097;p49"/>
              <p:cNvSpPr/>
              <p:nvPr/>
            </p:nvSpPr>
            <p:spPr>
              <a:xfrm>
                <a:off x="969900" y="1180400"/>
                <a:ext cx="21300" cy="20550"/>
              </a:xfrm>
              <a:custGeom>
                <a:avLst/>
                <a:gdLst/>
                <a:ahLst/>
                <a:cxnLst/>
                <a:rect l="l" t="t" r="r" b="b"/>
                <a:pathLst>
                  <a:path w="852" h="822" fill="none" extrusionOk="0">
                    <a:moveTo>
                      <a:pt x="851" y="426"/>
                    </a:moveTo>
                    <a:cubicBezTo>
                      <a:pt x="851" y="639"/>
                      <a:pt x="669" y="821"/>
                      <a:pt x="426" y="821"/>
                    </a:cubicBezTo>
                    <a:cubicBezTo>
                      <a:pt x="182" y="821"/>
                      <a:pt x="0" y="639"/>
                      <a:pt x="0" y="426"/>
                    </a:cubicBezTo>
                    <a:cubicBezTo>
                      <a:pt x="0" y="183"/>
                      <a:pt x="182" y="0"/>
                      <a:pt x="426" y="0"/>
                    </a:cubicBezTo>
                    <a:cubicBezTo>
                      <a:pt x="669" y="0"/>
                      <a:pt x="851" y="183"/>
                      <a:pt x="851" y="426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8" name="Google Shape;2098;p49"/>
              <p:cNvSpPr/>
              <p:nvPr/>
            </p:nvSpPr>
            <p:spPr>
              <a:xfrm>
                <a:off x="980525" y="1042850"/>
                <a:ext cx="20550" cy="20550"/>
              </a:xfrm>
              <a:custGeom>
                <a:avLst/>
                <a:gdLst/>
                <a:ahLst/>
                <a:cxnLst/>
                <a:rect l="l" t="t" r="r" b="b"/>
                <a:pathLst>
                  <a:path w="822" h="822" fill="none" extrusionOk="0">
                    <a:moveTo>
                      <a:pt x="821" y="396"/>
                    </a:moveTo>
                    <a:cubicBezTo>
                      <a:pt x="821" y="639"/>
                      <a:pt x="639" y="822"/>
                      <a:pt x="426" y="822"/>
                    </a:cubicBezTo>
                    <a:cubicBezTo>
                      <a:pt x="183" y="822"/>
                      <a:pt x="1" y="639"/>
                      <a:pt x="1" y="396"/>
                    </a:cubicBezTo>
                    <a:cubicBezTo>
                      <a:pt x="1" y="183"/>
                      <a:pt x="183" y="1"/>
                      <a:pt x="426" y="1"/>
                    </a:cubicBezTo>
                    <a:cubicBezTo>
                      <a:pt x="639" y="1"/>
                      <a:pt x="821" y="183"/>
                      <a:pt x="821" y="396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9" name="Google Shape;2099;p49"/>
              <p:cNvSpPr/>
              <p:nvPr/>
            </p:nvSpPr>
            <p:spPr>
              <a:xfrm>
                <a:off x="831600" y="1234350"/>
                <a:ext cx="20525" cy="21300"/>
              </a:xfrm>
              <a:custGeom>
                <a:avLst/>
                <a:gdLst/>
                <a:ahLst/>
                <a:cxnLst/>
                <a:rect l="l" t="t" r="r" b="b"/>
                <a:pathLst>
                  <a:path w="821" h="852" fill="none" extrusionOk="0">
                    <a:moveTo>
                      <a:pt x="821" y="426"/>
                    </a:moveTo>
                    <a:cubicBezTo>
                      <a:pt x="821" y="669"/>
                      <a:pt x="638" y="852"/>
                      <a:pt x="426" y="852"/>
                    </a:cubicBezTo>
                    <a:cubicBezTo>
                      <a:pt x="182" y="852"/>
                      <a:pt x="0" y="669"/>
                      <a:pt x="0" y="426"/>
                    </a:cubicBezTo>
                    <a:cubicBezTo>
                      <a:pt x="0" y="183"/>
                      <a:pt x="182" y="1"/>
                      <a:pt x="426" y="1"/>
                    </a:cubicBezTo>
                    <a:cubicBezTo>
                      <a:pt x="638" y="1"/>
                      <a:pt x="821" y="183"/>
                      <a:pt x="821" y="426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0" name="Google Shape;2100;p49"/>
              <p:cNvSpPr/>
              <p:nvPr/>
            </p:nvSpPr>
            <p:spPr>
              <a:xfrm>
                <a:off x="1037525" y="1052750"/>
                <a:ext cx="41825" cy="41800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672" fill="none" extrusionOk="0">
                    <a:moveTo>
                      <a:pt x="1672" y="851"/>
                    </a:moveTo>
                    <a:cubicBezTo>
                      <a:pt x="1672" y="1307"/>
                      <a:pt x="1277" y="1672"/>
                      <a:pt x="821" y="1672"/>
                    </a:cubicBezTo>
                    <a:cubicBezTo>
                      <a:pt x="365" y="1672"/>
                      <a:pt x="0" y="1277"/>
                      <a:pt x="0" y="851"/>
                    </a:cubicBezTo>
                    <a:cubicBezTo>
                      <a:pt x="0" y="395"/>
                      <a:pt x="365" y="0"/>
                      <a:pt x="821" y="0"/>
                    </a:cubicBezTo>
                    <a:cubicBezTo>
                      <a:pt x="1277" y="0"/>
                      <a:pt x="1672" y="395"/>
                      <a:pt x="1672" y="851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1" name="Google Shape;2101;p49"/>
              <p:cNvSpPr/>
              <p:nvPr/>
            </p:nvSpPr>
            <p:spPr>
              <a:xfrm>
                <a:off x="1028400" y="948625"/>
                <a:ext cx="41050" cy="41825"/>
              </a:xfrm>
              <a:custGeom>
                <a:avLst/>
                <a:gdLst/>
                <a:ahLst/>
                <a:cxnLst/>
                <a:rect l="l" t="t" r="r" b="b"/>
                <a:pathLst>
                  <a:path w="1642" h="1673" fill="none" extrusionOk="0">
                    <a:moveTo>
                      <a:pt x="1642" y="821"/>
                    </a:moveTo>
                    <a:cubicBezTo>
                      <a:pt x="1642" y="1277"/>
                      <a:pt x="1277" y="1673"/>
                      <a:pt x="821" y="1673"/>
                    </a:cubicBezTo>
                    <a:cubicBezTo>
                      <a:pt x="365" y="1673"/>
                      <a:pt x="1" y="1277"/>
                      <a:pt x="1" y="821"/>
                    </a:cubicBezTo>
                    <a:cubicBezTo>
                      <a:pt x="1" y="366"/>
                      <a:pt x="365" y="1"/>
                      <a:pt x="821" y="1"/>
                    </a:cubicBezTo>
                    <a:cubicBezTo>
                      <a:pt x="1277" y="1"/>
                      <a:pt x="1642" y="366"/>
                      <a:pt x="1642" y="821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" name="Google Shape;1853;p47"/>
          <p:cNvSpPr txBox="1">
            <a:spLocks noGrp="1"/>
          </p:cNvSpPr>
          <p:nvPr>
            <p:ph type="body" idx="1"/>
          </p:nvPr>
        </p:nvSpPr>
        <p:spPr>
          <a:xfrm>
            <a:off x="713100" y="1337250"/>
            <a:ext cx="4224660" cy="297567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Vaccination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/>
              <a:t>Has proven to be the solution. It has helped flatten the curve and today, COVID is practically ineffective. 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8" name="Google Shape;3658;p65"/>
          <p:cNvSpPr txBox="1">
            <a:spLocks noGrp="1"/>
          </p:cNvSpPr>
          <p:nvPr>
            <p:ph type="title"/>
          </p:nvPr>
        </p:nvSpPr>
        <p:spPr>
          <a:xfrm>
            <a:off x="1769109" y="1908478"/>
            <a:ext cx="5712300" cy="1091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Thanks!</a:t>
            </a:r>
            <a:endParaRPr dirty="0"/>
          </a:p>
        </p:txBody>
      </p:sp>
      <p:cxnSp>
        <p:nvCxnSpPr>
          <p:cNvPr id="3670" name="Google Shape;3670;p65"/>
          <p:cNvCxnSpPr/>
          <p:nvPr/>
        </p:nvCxnSpPr>
        <p:spPr>
          <a:xfrm>
            <a:off x="4100871" y="3160746"/>
            <a:ext cx="1048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671" name="Google Shape;3671;p65"/>
          <p:cNvGrpSpPr/>
          <p:nvPr/>
        </p:nvGrpSpPr>
        <p:grpSpPr>
          <a:xfrm>
            <a:off x="519267" y="2624798"/>
            <a:ext cx="947642" cy="914426"/>
            <a:chOff x="4464792" y="1820248"/>
            <a:chExt cx="947642" cy="914426"/>
          </a:xfrm>
        </p:grpSpPr>
        <p:sp>
          <p:nvSpPr>
            <p:cNvPr id="3672" name="Google Shape;3672;p65"/>
            <p:cNvSpPr/>
            <p:nvPr/>
          </p:nvSpPr>
          <p:spPr>
            <a:xfrm>
              <a:off x="4464792" y="1820248"/>
              <a:ext cx="947642" cy="914426"/>
            </a:xfrm>
            <a:custGeom>
              <a:avLst/>
              <a:gdLst/>
              <a:ahLst/>
              <a:cxnLst/>
              <a:rect l="l" t="t" r="r" b="b"/>
              <a:pathLst>
                <a:path w="22448" h="21888" extrusionOk="0">
                  <a:moveTo>
                    <a:pt x="8516" y="0"/>
                  </a:moveTo>
                  <a:cubicBezTo>
                    <a:pt x="8240" y="0"/>
                    <a:pt x="7964" y="54"/>
                    <a:pt x="7699" y="162"/>
                  </a:cubicBezTo>
                  <a:lnTo>
                    <a:pt x="6133" y="809"/>
                  </a:lnTo>
                  <a:cubicBezTo>
                    <a:pt x="5599" y="1028"/>
                    <a:pt x="5184" y="1444"/>
                    <a:pt x="4961" y="1972"/>
                  </a:cubicBezTo>
                  <a:cubicBezTo>
                    <a:pt x="4742" y="2506"/>
                    <a:pt x="4742" y="3090"/>
                    <a:pt x="4957" y="3618"/>
                  </a:cubicBezTo>
                  <a:cubicBezTo>
                    <a:pt x="4996" y="3708"/>
                    <a:pt x="5039" y="3795"/>
                    <a:pt x="5086" y="3877"/>
                  </a:cubicBezTo>
                  <a:lnTo>
                    <a:pt x="4690" y="4269"/>
                  </a:lnTo>
                  <a:cubicBezTo>
                    <a:pt x="4671" y="4285"/>
                    <a:pt x="4655" y="4303"/>
                    <a:pt x="4636" y="4319"/>
                  </a:cubicBezTo>
                  <a:cubicBezTo>
                    <a:pt x="4624" y="4335"/>
                    <a:pt x="4608" y="4347"/>
                    <a:pt x="4596" y="4363"/>
                  </a:cubicBezTo>
                  <a:lnTo>
                    <a:pt x="4169" y="4782"/>
                  </a:lnTo>
                  <a:cubicBezTo>
                    <a:pt x="4091" y="4735"/>
                    <a:pt x="4005" y="4692"/>
                    <a:pt x="3914" y="4656"/>
                  </a:cubicBezTo>
                  <a:cubicBezTo>
                    <a:pt x="3648" y="4546"/>
                    <a:pt x="3371" y="4494"/>
                    <a:pt x="3098" y="4494"/>
                  </a:cubicBezTo>
                  <a:cubicBezTo>
                    <a:pt x="2254" y="4494"/>
                    <a:pt x="1450" y="4993"/>
                    <a:pt x="1109" y="5816"/>
                  </a:cubicBezTo>
                  <a:lnTo>
                    <a:pt x="455" y="7383"/>
                  </a:lnTo>
                  <a:cubicBezTo>
                    <a:pt x="1" y="8477"/>
                    <a:pt x="518" y="9739"/>
                    <a:pt x="1611" y="10197"/>
                  </a:cubicBezTo>
                  <a:cubicBezTo>
                    <a:pt x="1701" y="10232"/>
                    <a:pt x="1791" y="10263"/>
                    <a:pt x="1885" y="10291"/>
                  </a:cubicBezTo>
                  <a:lnTo>
                    <a:pt x="1881" y="11572"/>
                  </a:lnTo>
                  <a:cubicBezTo>
                    <a:pt x="1791" y="11596"/>
                    <a:pt x="1701" y="11627"/>
                    <a:pt x="1615" y="11662"/>
                  </a:cubicBezTo>
                  <a:cubicBezTo>
                    <a:pt x="1082" y="11882"/>
                    <a:pt x="670" y="12292"/>
                    <a:pt x="447" y="12826"/>
                  </a:cubicBezTo>
                  <a:cubicBezTo>
                    <a:pt x="228" y="13354"/>
                    <a:pt x="224" y="13942"/>
                    <a:pt x="444" y="14471"/>
                  </a:cubicBezTo>
                  <a:lnTo>
                    <a:pt x="741" y="15192"/>
                  </a:lnTo>
                  <a:cubicBezTo>
                    <a:pt x="749" y="15208"/>
                    <a:pt x="753" y="15220"/>
                    <a:pt x="757" y="15235"/>
                  </a:cubicBezTo>
                  <a:cubicBezTo>
                    <a:pt x="764" y="15251"/>
                    <a:pt x="773" y="15267"/>
                    <a:pt x="777" y="15282"/>
                  </a:cubicBezTo>
                  <a:cubicBezTo>
                    <a:pt x="784" y="15294"/>
                    <a:pt x="788" y="15302"/>
                    <a:pt x="793" y="15314"/>
                  </a:cubicBezTo>
                  <a:lnTo>
                    <a:pt x="1090" y="16039"/>
                  </a:lnTo>
                  <a:cubicBezTo>
                    <a:pt x="1423" y="16849"/>
                    <a:pt x="2203" y="17374"/>
                    <a:pt x="3080" y="17374"/>
                  </a:cubicBezTo>
                  <a:cubicBezTo>
                    <a:pt x="3362" y="17374"/>
                    <a:pt x="3641" y="17319"/>
                    <a:pt x="3896" y="17214"/>
                  </a:cubicBezTo>
                  <a:cubicBezTo>
                    <a:pt x="3985" y="17175"/>
                    <a:pt x="4071" y="17135"/>
                    <a:pt x="4154" y="17084"/>
                  </a:cubicBezTo>
                  <a:lnTo>
                    <a:pt x="5059" y="17997"/>
                  </a:lnTo>
                  <a:cubicBezTo>
                    <a:pt x="5012" y="18079"/>
                    <a:pt x="4972" y="18162"/>
                    <a:pt x="4937" y="18249"/>
                  </a:cubicBezTo>
                  <a:cubicBezTo>
                    <a:pt x="4479" y="19341"/>
                    <a:pt x="4996" y="20603"/>
                    <a:pt x="6093" y="21061"/>
                  </a:cubicBezTo>
                  <a:lnTo>
                    <a:pt x="7661" y="21716"/>
                  </a:lnTo>
                  <a:cubicBezTo>
                    <a:pt x="7927" y="21826"/>
                    <a:pt x="8205" y="21880"/>
                    <a:pt x="8487" y="21880"/>
                  </a:cubicBezTo>
                  <a:cubicBezTo>
                    <a:pt x="9361" y="21880"/>
                    <a:pt x="10137" y="21363"/>
                    <a:pt x="10473" y="20560"/>
                  </a:cubicBezTo>
                  <a:cubicBezTo>
                    <a:pt x="10509" y="20470"/>
                    <a:pt x="10540" y="20379"/>
                    <a:pt x="10567" y="20285"/>
                  </a:cubicBezTo>
                  <a:lnTo>
                    <a:pt x="11849" y="20289"/>
                  </a:lnTo>
                  <a:cubicBezTo>
                    <a:pt x="11872" y="20379"/>
                    <a:pt x="11903" y="20466"/>
                    <a:pt x="11939" y="20552"/>
                  </a:cubicBezTo>
                  <a:cubicBezTo>
                    <a:pt x="12272" y="21363"/>
                    <a:pt x="13052" y="21888"/>
                    <a:pt x="13929" y="21888"/>
                  </a:cubicBezTo>
                  <a:cubicBezTo>
                    <a:pt x="14211" y="21888"/>
                    <a:pt x="14489" y="21833"/>
                    <a:pt x="14748" y="21728"/>
                  </a:cubicBezTo>
                  <a:lnTo>
                    <a:pt x="15446" y="21437"/>
                  </a:lnTo>
                  <a:cubicBezTo>
                    <a:pt x="15465" y="21433"/>
                    <a:pt x="15480" y="21426"/>
                    <a:pt x="15500" y="21417"/>
                  </a:cubicBezTo>
                  <a:cubicBezTo>
                    <a:pt x="15516" y="21414"/>
                    <a:pt x="15527" y="21406"/>
                    <a:pt x="15543" y="21402"/>
                  </a:cubicBezTo>
                  <a:cubicBezTo>
                    <a:pt x="15571" y="21390"/>
                    <a:pt x="15598" y="21379"/>
                    <a:pt x="15626" y="21363"/>
                  </a:cubicBezTo>
                  <a:lnTo>
                    <a:pt x="16315" y="21081"/>
                  </a:lnTo>
                  <a:cubicBezTo>
                    <a:pt x="16849" y="20862"/>
                    <a:pt x="17263" y="20450"/>
                    <a:pt x="17487" y="19918"/>
                  </a:cubicBezTo>
                  <a:cubicBezTo>
                    <a:pt x="17706" y="19384"/>
                    <a:pt x="17706" y="18800"/>
                    <a:pt x="17491" y="18276"/>
                  </a:cubicBezTo>
                  <a:cubicBezTo>
                    <a:pt x="17455" y="18186"/>
                    <a:pt x="17413" y="18099"/>
                    <a:pt x="17361" y="18017"/>
                  </a:cubicBezTo>
                  <a:lnTo>
                    <a:pt x="18274" y="17108"/>
                  </a:lnTo>
                  <a:cubicBezTo>
                    <a:pt x="18353" y="17155"/>
                    <a:pt x="18439" y="17198"/>
                    <a:pt x="18525" y="17238"/>
                  </a:cubicBezTo>
                  <a:cubicBezTo>
                    <a:pt x="18791" y="17347"/>
                    <a:pt x="19070" y="17402"/>
                    <a:pt x="19355" y="17402"/>
                  </a:cubicBezTo>
                  <a:cubicBezTo>
                    <a:pt x="20225" y="17402"/>
                    <a:pt x="21001" y="16880"/>
                    <a:pt x="21339" y="16077"/>
                  </a:cubicBezTo>
                  <a:lnTo>
                    <a:pt x="21636" y="15365"/>
                  </a:lnTo>
                  <a:cubicBezTo>
                    <a:pt x="21652" y="15334"/>
                    <a:pt x="21663" y="15298"/>
                    <a:pt x="21679" y="15267"/>
                  </a:cubicBezTo>
                  <a:cubicBezTo>
                    <a:pt x="21683" y="15251"/>
                    <a:pt x="21691" y="15239"/>
                    <a:pt x="21695" y="15223"/>
                  </a:cubicBezTo>
                  <a:lnTo>
                    <a:pt x="21695" y="15220"/>
                  </a:lnTo>
                  <a:lnTo>
                    <a:pt x="21992" y="14511"/>
                  </a:lnTo>
                  <a:cubicBezTo>
                    <a:pt x="22447" y="13417"/>
                    <a:pt x="21930" y="12155"/>
                    <a:pt x="20849" y="11701"/>
                  </a:cubicBezTo>
                  <a:cubicBezTo>
                    <a:pt x="20755" y="11662"/>
                    <a:pt x="20661" y="11631"/>
                    <a:pt x="20567" y="11603"/>
                  </a:cubicBezTo>
                  <a:lnTo>
                    <a:pt x="20567" y="11055"/>
                  </a:lnTo>
                  <a:cubicBezTo>
                    <a:pt x="20567" y="11027"/>
                    <a:pt x="20570" y="11000"/>
                    <a:pt x="20570" y="10969"/>
                  </a:cubicBezTo>
                  <a:cubicBezTo>
                    <a:pt x="20570" y="10941"/>
                    <a:pt x="20570" y="10918"/>
                    <a:pt x="20567" y="10890"/>
                  </a:cubicBezTo>
                  <a:lnTo>
                    <a:pt x="20570" y="10318"/>
                  </a:lnTo>
                  <a:cubicBezTo>
                    <a:pt x="20661" y="10294"/>
                    <a:pt x="20751" y="10263"/>
                    <a:pt x="20840" y="10224"/>
                  </a:cubicBezTo>
                  <a:cubicBezTo>
                    <a:pt x="21370" y="10005"/>
                    <a:pt x="21785" y="9593"/>
                    <a:pt x="22004" y="9064"/>
                  </a:cubicBezTo>
                  <a:cubicBezTo>
                    <a:pt x="22223" y="8531"/>
                    <a:pt x="22223" y="7947"/>
                    <a:pt x="22004" y="7419"/>
                  </a:cubicBezTo>
                  <a:lnTo>
                    <a:pt x="21357" y="5847"/>
                  </a:lnTo>
                  <a:cubicBezTo>
                    <a:pt x="21016" y="5020"/>
                    <a:pt x="20212" y="4520"/>
                    <a:pt x="19367" y="4520"/>
                  </a:cubicBezTo>
                  <a:cubicBezTo>
                    <a:pt x="19097" y="4520"/>
                    <a:pt x="18822" y="4571"/>
                    <a:pt x="18556" y="4680"/>
                  </a:cubicBezTo>
                  <a:cubicBezTo>
                    <a:pt x="18552" y="4680"/>
                    <a:pt x="18552" y="4684"/>
                    <a:pt x="18549" y="4684"/>
                  </a:cubicBezTo>
                  <a:cubicBezTo>
                    <a:pt x="18462" y="4719"/>
                    <a:pt x="18377" y="4762"/>
                    <a:pt x="18298" y="4809"/>
                  </a:cubicBezTo>
                  <a:lnTo>
                    <a:pt x="17921" y="4433"/>
                  </a:lnTo>
                  <a:cubicBezTo>
                    <a:pt x="17898" y="4406"/>
                    <a:pt x="17874" y="4382"/>
                    <a:pt x="17851" y="4355"/>
                  </a:cubicBezTo>
                  <a:cubicBezTo>
                    <a:pt x="17827" y="4335"/>
                    <a:pt x="17804" y="4312"/>
                    <a:pt x="17784" y="4292"/>
                  </a:cubicBezTo>
                  <a:lnTo>
                    <a:pt x="17389" y="3896"/>
                  </a:lnTo>
                  <a:cubicBezTo>
                    <a:pt x="17436" y="3815"/>
                    <a:pt x="17475" y="3732"/>
                    <a:pt x="17511" y="3645"/>
                  </a:cubicBezTo>
                  <a:cubicBezTo>
                    <a:pt x="17968" y="2553"/>
                    <a:pt x="17451" y="1291"/>
                    <a:pt x="16355" y="833"/>
                  </a:cubicBezTo>
                  <a:lnTo>
                    <a:pt x="15641" y="535"/>
                  </a:lnTo>
                  <a:cubicBezTo>
                    <a:pt x="15598" y="515"/>
                    <a:pt x="15551" y="495"/>
                    <a:pt x="15500" y="476"/>
                  </a:cubicBezTo>
                  <a:lnTo>
                    <a:pt x="15496" y="476"/>
                  </a:lnTo>
                  <a:lnTo>
                    <a:pt x="14791" y="182"/>
                  </a:lnTo>
                  <a:cubicBezTo>
                    <a:pt x="14523" y="69"/>
                    <a:pt x="14240" y="12"/>
                    <a:pt x="13957" y="12"/>
                  </a:cubicBezTo>
                  <a:cubicBezTo>
                    <a:pt x="13681" y="12"/>
                    <a:pt x="13405" y="66"/>
                    <a:pt x="13142" y="174"/>
                  </a:cubicBezTo>
                  <a:cubicBezTo>
                    <a:pt x="12609" y="390"/>
                    <a:pt x="12194" y="805"/>
                    <a:pt x="11974" y="1334"/>
                  </a:cubicBezTo>
                  <a:cubicBezTo>
                    <a:pt x="11939" y="1424"/>
                    <a:pt x="11907" y="1514"/>
                    <a:pt x="11884" y="1605"/>
                  </a:cubicBezTo>
                  <a:lnTo>
                    <a:pt x="10599" y="1600"/>
                  </a:lnTo>
                  <a:cubicBezTo>
                    <a:pt x="10576" y="1511"/>
                    <a:pt x="10544" y="1424"/>
                    <a:pt x="10509" y="1338"/>
                  </a:cubicBezTo>
                  <a:cubicBezTo>
                    <a:pt x="10294" y="805"/>
                    <a:pt x="9882" y="390"/>
                    <a:pt x="9349" y="171"/>
                  </a:cubicBezTo>
                  <a:cubicBezTo>
                    <a:pt x="9081" y="57"/>
                    <a:pt x="8799" y="0"/>
                    <a:pt x="85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673" name="Google Shape;3673;p65"/>
            <p:cNvGrpSpPr/>
            <p:nvPr/>
          </p:nvGrpSpPr>
          <p:grpSpPr>
            <a:xfrm>
              <a:off x="4550464" y="1893588"/>
              <a:ext cx="775916" cy="767964"/>
              <a:chOff x="1368075" y="1017775"/>
              <a:chExt cx="487875" cy="487875"/>
            </a:xfrm>
          </p:grpSpPr>
          <p:sp>
            <p:nvSpPr>
              <p:cNvPr id="3674" name="Google Shape;3674;p65"/>
              <p:cNvSpPr/>
              <p:nvPr/>
            </p:nvSpPr>
            <p:spPr>
              <a:xfrm>
                <a:off x="1475225" y="1141725"/>
                <a:ext cx="273575" cy="240750"/>
              </a:xfrm>
              <a:custGeom>
                <a:avLst/>
                <a:gdLst/>
                <a:ahLst/>
                <a:cxnLst/>
                <a:rect l="l" t="t" r="r" b="b"/>
                <a:pathLst>
                  <a:path w="10943" h="9630" extrusionOk="0">
                    <a:moveTo>
                      <a:pt x="5489" y="1"/>
                    </a:moveTo>
                    <a:cubicBezTo>
                      <a:pt x="3592" y="1"/>
                      <a:pt x="1792" y="1115"/>
                      <a:pt x="1034" y="2976"/>
                    </a:cubicBezTo>
                    <a:cubicBezTo>
                      <a:pt x="0" y="5408"/>
                      <a:pt x="1155" y="8234"/>
                      <a:pt x="3617" y="9268"/>
                    </a:cubicBezTo>
                    <a:cubicBezTo>
                      <a:pt x="4218" y="9513"/>
                      <a:pt x="4839" y="9629"/>
                      <a:pt x="5450" y="9629"/>
                    </a:cubicBezTo>
                    <a:cubicBezTo>
                      <a:pt x="7340" y="9629"/>
                      <a:pt x="9128" y="8515"/>
                      <a:pt x="9909" y="6654"/>
                    </a:cubicBezTo>
                    <a:cubicBezTo>
                      <a:pt x="10943" y="4222"/>
                      <a:pt x="9757" y="1395"/>
                      <a:pt x="7326" y="362"/>
                    </a:cubicBezTo>
                    <a:cubicBezTo>
                      <a:pt x="6724" y="117"/>
                      <a:pt x="6102" y="1"/>
                      <a:pt x="548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5" name="Google Shape;3675;p65"/>
              <p:cNvSpPr/>
              <p:nvPr/>
            </p:nvSpPr>
            <p:spPr>
              <a:xfrm>
                <a:off x="1523850" y="1282275"/>
                <a:ext cx="64625" cy="56900"/>
              </a:xfrm>
              <a:custGeom>
                <a:avLst/>
                <a:gdLst/>
                <a:ahLst/>
                <a:cxnLst/>
                <a:rect l="l" t="t" r="r" b="b"/>
                <a:pathLst>
                  <a:path w="2585" h="2276" extrusionOk="0">
                    <a:moveTo>
                      <a:pt x="1295" y="1"/>
                    </a:moveTo>
                    <a:cubicBezTo>
                      <a:pt x="850" y="1"/>
                      <a:pt x="427" y="263"/>
                      <a:pt x="244" y="698"/>
                    </a:cubicBezTo>
                    <a:cubicBezTo>
                      <a:pt x="1" y="1275"/>
                      <a:pt x="274" y="1944"/>
                      <a:pt x="852" y="2187"/>
                    </a:cubicBezTo>
                    <a:cubicBezTo>
                      <a:pt x="995" y="2247"/>
                      <a:pt x="1144" y="2276"/>
                      <a:pt x="1290" y="2276"/>
                    </a:cubicBezTo>
                    <a:cubicBezTo>
                      <a:pt x="1735" y="2276"/>
                      <a:pt x="2158" y="2013"/>
                      <a:pt x="2341" y="1579"/>
                    </a:cubicBezTo>
                    <a:cubicBezTo>
                      <a:pt x="2584" y="1002"/>
                      <a:pt x="2311" y="333"/>
                      <a:pt x="1733" y="90"/>
                    </a:cubicBezTo>
                    <a:cubicBezTo>
                      <a:pt x="1590" y="29"/>
                      <a:pt x="1441" y="1"/>
                      <a:pt x="129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6" name="Google Shape;3676;p65"/>
              <p:cNvSpPr/>
              <p:nvPr/>
            </p:nvSpPr>
            <p:spPr>
              <a:xfrm>
                <a:off x="1536775" y="1174550"/>
                <a:ext cx="106400" cy="93450"/>
              </a:xfrm>
              <a:custGeom>
                <a:avLst/>
                <a:gdLst/>
                <a:ahLst/>
                <a:cxnLst/>
                <a:rect l="l" t="t" r="r" b="b"/>
                <a:pathLst>
                  <a:path w="4256" h="3738" extrusionOk="0">
                    <a:moveTo>
                      <a:pt x="2120" y="1"/>
                    </a:moveTo>
                    <a:cubicBezTo>
                      <a:pt x="1391" y="1"/>
                      <a:pt x="694" y="435"/>
                      <a:pt x="395" y="1146"/>
                    </a:cubicBezTo>
                    <a:cubicBezTo>
                      <a:pt x="0" y="2089"/>
                      <a:pt x="456" y="3183"/>
                      <a:pt x="1398" y="3578"/>
                    </a:cubicBezTo>
                    <a:cubicBezTo>
                      <a:pt x="1639" y="3686"/>
                      <a:pt x="1889" y="3738"/>
                      <a:pt x="2134" y="3738"/>
                    </a:cubicBezTo>
                    <a:cubicBezTo>
                      <a:pt x="2853" y="3738"/>
                      <a:pt x="3536" y="3300"/>
                      <a:pt x="3830" y="2575"/>
                    </a:cubicBezTo>
                    <a:cubicBezTo>
                      <a:pt x="4256" y="1633"/>
                      <a:pt x="3800" y="538"/>
                      <a:pt x="2827" y="143"/>
                    </a:cubicBezTo>
                    <a:cubicBezTo>
                      <a:pt x="2596" y="46"/>
                      <a:pt x="2356" y="1"/>
                      <a:pt x="212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7" name="Google Shape;3677;p65"/>
              <p:cNvSpPr/>
              <p:nvPr/>
            </p:nvSpPr>
            <p:spPr>
              <a:xfrm>
                <a:off x="1599850" y="1271625"/>
                <a:ext cx="88150" cy="77450"/>
              </a:xfrm>
              <a:custGeom>
                <a:avLst/>
                <a:gdLst/>
                <a:ahLst/>
                <a:cxnLst/>
                <a:rect l="l" t="t" r="r" b="b"/>
                <a:pathLst>
                  <a:path w="3526" h="3098" extrusionOk="0">
                    <a:moveTo>
                      <a:pt x="1781" y="1"/>
                    </a:moveTo>
                    <a:cubicBezTo>
                      <a:pt x="1170" y="1"/>
                      <a:pt x="587" y="367"/>
                      <a:pt x="334" y="941"/>
                    </a:cubicBezTo>
                    <a:cubicBezTo>
                      <a:pt x="0" y="1731"/>
                      <a:pt x="395" y="2643"/>
                      <a:pt x="1186" y="2978"/>
                    </a:cubicBezTo>
                    <a:cubicBezTo>
                      <a:pt x="1370" y="3059"/>
                      <a:pt x="1563" y="3097"/>
                      <a:pt x="1755" y="3097"/>
                    </a:cubicBezTo>
                    <a:cubicBezTo>
                      <a:pt x="2354" y="3097"/>
                      <a:pt x="2938" y="2725"/>
                      <a:pt x="3192" y="2127"/>
                    </a:cubicBezTo>
                    <a:cubicBezTo>
                      <a:pt x="3526" y="1336"/>
                      <a:pt x="3131" y="455"/>
                      <a:pt x="2371" y="121"/>
                    </a:cubicBezTo>
                    <a:cubicBezTo>
                      <a:pt x="2178" y="39"/>
                      <a:pt x="1978" y="1"/>
                      <a:pt x="178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8" name="Google Shape;3678;p65"/>
              <p:cNvSpPr/>
              <p:nvPr/>
            </p:nvSpPr>
            <p:spPr>
              <a:xfrm>
                <a:off x="1655300" y="1212200"/>
                <a:ext cx="51700" cy="45075"/>
              </a:xfrm>
              <a:custGeom>
                <a:avLst/>
                <a:gdLst/>
                <a:ahLst/>
                <a:cxnLst/>
                <a:rect l="l" t="t" r="r" b="b"/>
                <a:pathLst>
                  <a:path w="2068" h="1803" extrusionOk="0">
                    <a:moveTo>
                      <a:pt x="1033" y="1"/>
                    </a:moveTo>
                    <a:cubicBezTo>
                      <a:pt x="682" y="1"/>
                      <a:pt x="352" y="207"/>
                      <a:pt x="214" y="552"/>
                    </a:cubicBezTo>
                    <a:cubicBezTo>
                      <a:pt x="1" y="1008"/>
                      <a:pt x="214" y="1525"/>
                      <a:pt x="700" y="1738"/>
                    </a:cubicBezTo>
                    <a:cubicBezTo>
                      <a:pt x="810" y="1782"/>
                      <a:pt x="924" y="1803"/>
                      <a:pt x="1036" y="1803"/>
                    </a:cubicBezTo>
                    <a:cubicBezTo>
                      <a:pt x="1387" y="1803"/>
                      <a:pt x="1717" y="1597"/>
                      <a:pt x="1855" y="1251"/>
                    </a:cubicBezTo>
                    <a:cubicBezTo>
                      <a:pt x="2068" y="795"/>
                      <a:pt x="1855" y="248"/>
                      <a:pt x="1369" y="66"/>
                    </a:cubicBezTo>
                    <a:cubicBezTo>
                      <a:pt x="1258" y="22"/>
                      <a:pt x="1145" y="1"/>
                      <a:pt x="103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9" name="Google Shape;3679;p65"/>
              <p:cNvSpPr/>
              <p:nvPr/>
            </p:nvSpPr>
            <p:spPr>
              <a:xfrm>
                <a:off x="1475225" y="1125675"/>
                <a:ext cx="273575" cy="272825"/>
              </a:xfrm>
              <a:custGeom>
                <a:avLst/>
                <a:gdLst/>
                <a:ahLst/>
                <a:cxnLst/>
                <a:rect l="l" t="t" r="r" b="b"/>
                <a:pathLst>
                  <a:path w="10943" h="10913" fill="none" extrusionOk="0">
                    <a:moveTo>
                      <a:pt x="9909" y="7296"/>
                    </a:moveTo>
                    <a:cubicBezTo>
                      <a:pt x="8876" y="9758"/>
                      <a:pt x="6079" y="10913"/>
                      <a:pt x="3617" y="9910"/>
                    </a:cubicBezTo>
                    <a:cubicBezTo>
                      <a:pt x="1155" y="8876"/>
                      <a:pt x="0" y="6050"/>
                      <a:pt x="1034" y="3618"/>
                    </a:cubicBezTo>
                    <a:cubicBezTo>
                      <a:pt x="2037" y="1156"/>
                      <a:pt x="4864" y="1"/>
                      <a:pt x="7326" y="1004"/>
                    </a:cubicBezTo>
                    <a:cubicBezTo>
                      <a:pt x="9757" y="2037"/>
                      <a:pt x="10943" y="4864"/>
                      <a:pt x="9909" y="7296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0" name="Google Shape;3680;p65"/>
              <p:cNvSpPr/>
              <p:nvPr/>
            </p:nvSpPr>
            <p:spPr>
              <a:xfrm>
                <a:off x="1658350" y="1027650"/>
                <a:ext cx="50950" cy="123150"/>
              </a:xfrm>
              <a:custGeom>
                <a:avLst/>
                <a:gdLst/>
                <a:ahLst/>
                <a:cxnLst/>
                <a:rect l="l" t="t" r="r" b="b"/>
                <a:pathLst>
                  <a:path w="2038" h="4926" fill="none" extrusionOk="0">
                    <a:moveTo>
                      <a:pt x="1" y="4925"/>
                    </a:moveTo>
                    <a:lnTo>
                      <a:pt x="2037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1" name="Google Shape;3681;p65"/>
              <p:cNvSpPr/>
              <p:nvPr/>
            </p:nvSpPr>
            <p:spPr>
              <a:xfrm>
                <a:off x="1688000" y="1018550"/>
                <a:ext cx="43325" cy="18250"/>
              </a:xfrm>
              <a:custGeom>
                <a:avLst/>
                <a:gdLst/>
                <a:ahLst/>
                <a:cxnLst/>
                <a:rect l="l" t="t" r="r" b="b"/>
                <a:pathLst>
                  <a:path w="1733" h="730" fill="none" extrusionOk="0">
                    <a:moveTo>
                      <a:pt x="0" y="0"/>
                    </a:moveTo>
                    <a:lnTo>
                      <a:pt x="1733" y="73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2" name="Google Shape;3682;p65"/>
              <p:cNvSpPr/>
              <p:nvPr/>
            </p:nvSpPr>
            <p:spPr>
              <a:xfrm>
                <a:off x="1722950" y="1165200"/>
                <a:ext cx="123875" cy="50950"/>
              </a:xfrm>
              <a:custGeom>
                <a:avLst/>
                <a:gdLst/>
                <a:ahLst/>
                <a:cxnLst/>
                <a:rect l="l" t="t" r="r" b="b"/>
                <a:pathLst>
                  <a:path w="4955" h="2038" fill="none" extrusionOk="0">
                    <a:moveTo>
                      <a:pt x="0" y="2037"/>
                    </a:moveTo>
                    <a:lnTo>
                      <a:pt x="4955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3" name="Google Shape;3683;p65"/>
              <p:cNvSpPr/>
              <p:nvPr/>
            </p:nvSpPr>
            <p:spPr>
              <a:xfrm>
                <a:off x="1837675" y="1143175"/>
                <a:ext cx="18275" cy="44100"/>
              </a:xfrm>
              <a:custGeom>
                <a:avLst/>
                <a:gdLst/>
                <a:ahLst/>
                <a:cxnLst/>
                <a:rect l="l" t="t" r="r" b="b"/>
                <a:pathLst>
                  <a:path w="731" h="1764" fill="none" extrusionOk="0">
                    <a:moveTo>
                      <a:pt x="1" y="0"/>
                    </a:moveTo>
                    <a:lnTo>
                      <a:pt x="730" y="1763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4" name="Google Shape;3684;p65"/>
              <p:cNvSpPr/>
              <p:nvPr/>
            </p:nvSpPr>
            <p:spPr>
              <a:xfrm>
                <a:off x="1722950" y="1308050"/>
                <a:ext cx="123875" cy="51700"/>
              </a:xfrm>
              <a:custGeom>
                <a:avLst/>
                <a:gdLst/>
                <a:ahLst/>
                <a:cxnLst/>
                <a:rect l="l" t="t" r="r" b="b"/>
                <a:pathLst>
                  <a:path w="4955" h="2068" fill="none" extrusionOk="0">
                    <a:moveTo>
                      <a:pt x="0" y="1"/>
                    </a:moveTo>
                    <a:lnTo>
                      <a:pt x="4955" y="2068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5" name="Google Shape;3685;p65"/>
              <p:cNvSpPr/>
              <p:nvPr/>
            </p:nvSpPr>
            <p:spPr>
              <a:xfrm>
                <a:off x="1837675" y="1337700"/>
                <a:ext cx="17525" cy="43325"/>
              </a:xfrm>
              <a:custGeom>
                <a:avLst/>
                <a:gdLst/>
                <a:ahLst/>
                <a:cxnLst/>
                <a:rect l="l" t="t" r="r" b="b"/>
                <a:pathLst>
                  <a:path w="701" h="1733" fill="none" extrusionOk="0">
                    <a:moveTo>
                      <a:pt x="700" y="0"/>
                    </a:moveTo>
                    <a:lnTo>
                      <a:pt x="1" y="1733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6" name="Google Shape;3686;p65"/>
              <p:cNvSpPr/>
              <p:nvPr/>
            </p:nvSpPr>
            <p:spPr>
              <a:xfrm>
                <a:off x="1657600" y="1373400"/>
                <a:ext cx="50925" cy="123900"/>
              </a:xfrm>
              <a:custGeom>
                <a:avLst/>
                <a:gdLst/>
                <a:ahLst/>
                <a:cxnLst/>
                <a:rect l="l" t="t" r="r" b="b"/>
                <a:pathLst>
                  <a:path w="2037" h="4956" fill="none" extrusionOk="0">
                    <a:moveTo>
                      <a:pt x="0" y="1"/>
                    </a:moveTo>
                    <a:lnTo>
                      <a:pt x="2037" y="4955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7" name="Google Shape;3687;p65"/>
              <p:cNvSpPr/>
              <p:nvPr/>
            </p:nvSpPr>
            <p:spPr>
              <a:xfrm>
                <a:off x="1687225" y="1488150"/>
                <a:ext cx="43350" cy="17500"/>
              </a:xfrm>
              <a:custGeom>
                <a:avLst/>
                <a:gdLst/>
                <a:ahLst/>
                <a:cxnLst/>
                <a:rect l="l" t="t" r="r" b="b"/>
                <a:pathLst>
                  <a:path w="1734" h="700" fill="none" extrusionOk="0">
                    <a:moveTo>
                      <a:pt x="1733" y="1"/>
                    </a:moveTo>
                    <a:lnTo>
                      <a:pt x="1" y="70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8" name="Google Shape;3688;p65"/>
              <p:cNvSpPr/>
              <p:nvPr/>
            </p:nvSpPr>
            <p:spPr>
              <a:xfrm>
                <a:off x="1513975" y="1373400"/>
                <a:ext cx="51700" cy="123150"/>
              </a:xfrm>
              <a:custGeom>
                <a:avLst/>
                <a:gdLst/>
                <a:ahLst/>
                <a:cxnLst/>
                <a:rect l="l" t="t" r="r" b="b"/>
                <a:pathLst>
                  <a:path w="2068" h="4926" fill="none" extrusionOk="0">
                    <a:moveTo>
                      <a:pt x="2067" y="1"/>
                    </a:moveTo>
                    <a:lnTo>
                      <a:pt x="0" y="4925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9" name="Google Shape;3689;p65"/>
              <p:cNvSpPr/>
              <p:nvPr/>
            </p:nvSpPr>
            <p:spPr>
              <a:xfrm>
                <a:off x="1492700" y="1487400"/>
                <a:ext cx="43325" cy="18250"/>
              </a:xfrm>
              <a:custGeom>
                <a:avLst/>
                <a:gdLst/>
                <a:ahLst/>
                <a:cxnLst/>
                <a:rect l="l" t="t" r="r" b="b"/>
                <a:pathLst>
                  <a:path w="1733" h="730" fill="none" extrusionOk="0">
                    <a:moveTo>
                      <a:pt x="1733" y="730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0" name="Google Shape;3690;p65"/>
              <p:cNvSpPr/>
              <p:nvPr/>
            </p:nvSpPr>
            <p:spPr>
              <a:xfrm>
                <a:off x="1377200" y="1308050"/>
                <a:ext cx="123125" cy="50950"/>
              </a:xfrm>
              <a:custGeom>
                <a:avLst/>
                <a:gdLst/>
                <a:ahLst/>
                <a:cxnLst/>
                <a:rect l="l" t="t" r="r" b="b"/>
                <a:pathLst>
                  <a:path w="4925" h="2038" fill="none" extrusionOk="0">
                    <a:moveTo>
                      <a:pt x="4924" y="1"/>
                    </a:moveTo>
                    <a:lnTo>
                      <a:pt x="0" y="2037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1" name="Google Shape;3691;p65"/>
              <p:cNvSpPr/>
              <p:nvPr/>
            </p:nvSpPr>
            <p:spPr>
              <a:xfrm>
                <a:off x="1368075" y="1336925"/>
                <a:ext cx="18250" cy="44100"/>
              </a:xfrm>
              <a:custGeom>
                <a:avLst/>
                <a:gdLst/>
                <a:ahLst/>
                <a:cxnLst/>
                <a:rect l="l" t="t" r="r" b="b"/>
                <a:pathLst>
                  <a:path w="730" h="1764" fill="none" extrusionOk="0">
                    <a:moveTo>
                      <a:pt x="730" y="1764"/>
                    </a:moveTo>
                    <a:lnTo>
                      <a:pt x="0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2" name="Google Shape;3692;p65"/>
              <p:cNvSpPr/>
              <p:nvPr/>
            </p:nvSpPr>
            <p:spPr>
              <a:xfrm>
                <a:off x="1377200" y="1164450"/>
                <a:ext cx="123875" cy="51700"/>
              </a:xfrm>
              <a:custGeom>
                <a:avLst/>
                <a:gdLst/>
                <a:ahLst/>
                <a:cxnLst/>
                <a:rect l="l" t="t" r="r" b="b"/>
                <a:pathLst>
                  <a:path w="4955" h="2068" fill="none" extrusionOk="0">
                    <a:moveTo>
                      <a:pt x="4955" y="2067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3" name="Google Shape;3693;p65"/>
              <p:cNvSpPr/>
              <p:nvPr/>
            </p:nvSpPr>
            <p:spPr>
              <a:xfrm>
                <a:off x="1368075" y="1142400"/>
                <a:ext cx="18250" cy="44100"/>
              </a:xfrm>
              <a:custGeom>
                <a:avLst/>
                <a:gdLst/>
                <a:ahLst/>
                <a:cxnLst/>
                <a:rect l="l" t="t" r="r" b="b"/>
                <a:pathLst>
                  <a:path w="730" h="1764" fill="none" extrusionOk="0">
                    <a:moveTo>
                      <a:pt x="0" y="1764"/>
                    </a:moveTo>
                    <a:lnTo>
                      <a:pt x="730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4" name="Google Shape;3694;p65"/>
              <p:cNvSpPr/>
              <p:nvPr/>
            </p:nvSpPr>
            <p:spPr>
              <a:xfrm>
                <a:off x="1514725" y="1026900"/>
                <a:ext cx="51700" cy="123900"/>
              </a:xfrm>
              <a:custGeom>
                <a:avLst/>
                <a:gdLst/>
                <a:ahLst/>
                <a:cxnLst/>
                <a:rect l="l" t="t" r="r" b="b"/>
                <a:pathLst>
                  <a:path w="2068" h="4956" fill="none" extrusionOk="0">
                    <a:moveTo>
                      <a:pt x="2068" y="4955"/>
                    </a:moveTo>
                    <a:lnTo>
                      <a:pt x="1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5" name="Google Shape;3695;p65"/>
              <p:cNvSpPr/>
              <p:nvPr/>
            </p:nvSpPr>
            <p:spPr>
              <a:xfrm>
                <a:off x="1493450" y="1017775"/>
                <a:ext cx="43350" cy="18275"/>
              </a:xfrm>
              <a:custGeom>
                <a:avLst/>
                <a:gdLst/>
                <a:ahLst/>
                <a:cxnLst/>
                <a:rect l="l" t="t" r="r" b="b"/>
                <a:pathLst>
                  <a:path w="1734" h="731" fill="none" extrusionOk="0">
                    <a:moveTo>
                      <a:pt x="1" y="730"/>
                    </a:moveTo>
                    <a:lnTo>
                      <a:pt x="1733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6" name="Google Shape;3696;p65"/>
              <p:cNvSpPr/>
              <p:nvPr/>
            </p:nvSpPr>
            <p:spPr>
              <a:xfrm>
                <a:off x="1612000" y="1062625"/>
                <a:ext cx="775" cy="79050"/>
              </a:xfrm>
              <a:custGeom>
                <a:avLst/>
                <a:gdLst/>
                <a:ahLst/>
                <a:cxnLst/>
                <a:rect l="l" t="t" r="r" b="b"/>
                <a:pathLst>
                  <a:path w="31" h="3162" fill="none" extrusionOk="0">
                    <a:moveTo>
                      <a:pt x="0" y="3161"/>
                    </a:moveTo>
                    <a:lnTo>
                      <a:pt x="31" y="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7" name="Google Shape;3697;p65"/>
              <p:cNvSpPr/>
              <p:nvPr/>
            </p:nvSpPr>
            <p:spPr>
              <a:xfrm>
                <a:off x="1589200" y="1062625"/>
                <a:ext cx="471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886" h="1" fill="none" extrusionOk="0">
                    <a:moveTo>
                      <a:pt x="1" y="0"/>
                    </a:moveTo>
                    <a:lnTo>
                      <a:pt x="1885" y="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8" name="Google Shape;3698;p65"/>
              <p:cNvSpPr/>
              <p:nvPr/>
            </p:nvSpPr>
            <p:spPr>
              <a:xfrm>
                <a:off x="1697100" y="1121125"/>
                <a:ext cx="56275" cy="56250"/>
              </a:xfrm>
              <a:custGeom>
                <a:avLst/>
                <a:gdLst/>
                <a:ahLst/>
                <a:cxnLst/>
                <a:rect l="l" t="t" r="r" b="b"/>
                <a:pathLst>
                  <a:path w="2251" h="2250" fill="none" extrusionOk="0">
                    <a:moveTo>
                      <a:pt x="1" y="2250"/>
                    </a:moveTo>
                    <a:lnTo>
                      <a:pt x="2250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9" name="Google Shape;3699;p65"/>
              <p:cNvSpPr/>
              <p:nvPr/>
            </p:nvSpPr>
            <p:spPr>
              <a:xfrm>
                <a:off x="1736625" y="1105175"/>
                <a:ext cx="33450" cy="32700"/>
              </a:xfrm>
              <a:custGeom>
                <a:avLst/>
                <a:gdLst/>
                <a:ahLst/>
                <a:cxnLst/>
                <a:rect l="l" t="t" r="r" b="b"/>
                <a:pathLst>
                  <a:path w="1338" h="1308" fill="none" extrusionOk="0">
                    <a:moveTo>
                      <a:pt x="0" y="0"/>
                    </a:moveTo>
                    <a:lnTo>
                      <a:pt x="1338" y="1307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0" name="Google Shape;3700;p65"/>
              <p:cNvSpPr/>
              <p:nvPr/>
            </p:nvSpPr>
            <p:spPr>
              <a:xfrm>
                <a:off x="1732050" y="1262475"/>
                <a:ext cx="790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3163" h="1" fill="none" extrusionOk="0">
                    <a:moveTo>
                      <a:pt x="1" y="0"/>
                    </a:moveTo>
                    <a:lnTo>
                      <a:pt x="3162" y="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1" name="Google Shape;3701;p65"/>
              <p:cNvSpPr/>
              <p:nvPr/>
            </p:nvSpPr>
            <p:spPr>
              <a:xfrm>
                <a:off x="1811100" y="1238900"/>
                <a:ext cx="25" cy="47150"/>
              </a:xfrm>
              <a:custGeom>
                <a:avLst/>
                <a:gdLst/>
                <a:ahLst/>
                <a:cxnLst/>
                <a:rect l="l" t="t" r="r" b="b"/>
                <a:pathLst>
                  <a:path w="1" h="1886" fill="none" extrusionOk="0">
                    <a:moveTo>
                      <a:pt x="0" y="1"/>
                    </a:moveTo>
                    <a:lnTo>
                      <a:pt x="0" y="1885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2" name="Google Shape;3702;p65"/>
              <p:cNvSpPr/>
              <p:nvPr/>
            </p:nvSpPr>
            <p:spPr>
              <a:xfrm>
                <a:off x="1696350" y="1347575"/>
                <a:ext cx="56250" cy="56250"/>
              </a:xfrm>
              <a:custGeom>
                <a:avLst/>
                <a:gdLst/>
                <a:ahLst/>
                <a:cxnLst/>
                <a:rect l="l" t="t" r="r" b="b"/>
                <a:pathLst>
                  <a:path w="2250" h="2250" fill="none" extrusionOk="0">
                    <a:moveTo>
                      <a:pt x="0" y="0"/>
                    </a:moveTo>
                    <a:lnTo>
                      <a:pt x="2250" y="225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3" name="Google Shape;3703;p65"/>
              <p:cNvSpPr/>
              <p:nvPr/>
            </p:nvSpPr>
            <p:spPr>
              <a:xfrm>
                <a:off x="1735850" y="1387100"/>
                <a:ext cx="33475" cy="32700"/>
              </a:xfrm>
              <a:custGeom>
                <a:avLst/>
                <a:gdLst/>
                <a:ahLst/>
                <a:cxnLst/>
                <a:rect l="l" t="t" r="r" b="b"/>
                <a:pathLst>
                  <a:path w="1339" h="1308" fill="none" extrusionOk="0">
                    <a:moveTo>
                      <a:pt x="1338" y="0"/>
                    </a:moveTo>
                    <a:lnTo>
                      <a:pt x="1" y="1307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4" name="Google Shape;3704;p65"/>
              <p:cNvSpPr/>
              <p:nvPr/>
            </p:nvSpPr>
            <p:spPr>
              <a:xfrm>
                <a:off x="1611250" y="1382525"/>
                <a:ext cx="25" cy="79050"/>
              </a:xfrm>
              <a:custGeom>
                <a:avLst/>
                <a:gdLst/>
                <a:ahLst/>
                <a:cxnLst/>
                <a:rect l="l" t="t" r="r" b="b"/>
                <a:pathLst>
                  <a:path w="1" h="3162" fill="none" extrusionOk="0">
                    <a:moveTo>
                      <a:pt x="0" y="1"/>
                    </a:moveTo>
                    <a:lnTo>
                      <a:pt x="0" y="3162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5" name="Google Shape;3705;p65"/>
              <p:cNvSpPr/>
              <p:nvPr/>
            </p:nvSpPr>
            <p:spPr>
              <a:xfrm>
                <a:off x="1587675" y="1461550"/>
                <a:ext cx="471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886" h="1" fill="none" extrusionOk="0">
                    <a:moveTo>
                      <a:pt x="1885" y="1"/>
                    </a:moveTo>
                    <a:lnTo>
                      <a:pt x="1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6" name="Google Shape;3706;p65"/>
              <p:cNvSpPr/>
              <p:nvPr/>
            </p:nvSpPr>
            <p:spPr>
              <a:xfrm>
                <a:off x="1470650" y="1346825"/>
                <a:ext cx="55500" cy="55475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2219" fill="none" extrusionOk="0">
                    <a:moveTo>
                      <a:pt x="2220" y="0"/>
                    </a:moveTo>
                    <a:lnTo>
                      <a:pt x="1" y="2219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7" name="Google Shape;3707;p65"/>
              <p:cNvSpPr/>
              <p:nvPr/>
            </p:nvSpPr>
            <p:spPr>
              <a:xfrm>
                <a:off x="1453950" y="1385575"/>
                <a:ext cx="32700" cy="33450"/>
              </a:xfrm>
              <a:custGeom>
                <a:avLst/>
                <a:gdLst/>
                <a:ahLst/>
                <a:cxnLst/>
                <a:rect l="l" t="t" r="r" b="b"/>
                <a:pathLst>
                  <a:path w="1308" h="1338" fill="none" extrusionOk="0">
                    <a:moveTo>
                      <a:pt x="1307" y="1338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8" name="Google Shape;3708;p65"/>
              <p:cNvSpPr/>
              <p:nvPr/>
            </p:nvSpPr>
            <p:spPr>
              <a:xfrm>
                <a:off x="1412150" y="1260950"/>
                <a:ext cx="79800" cy="775"/>
              </a:xfrm>
              <a:custGeom>
                <a:avLst/>
                <a:gdLst/>
                <a:ahLst/>
                <a:cxnLst/>
                <a:rect l="l" t="t" r="r" b="b"/>
                <a:pathLst>
                  <a:path w="3192" h="31" fill="none" extrusionOk="0">
                    <a:moveTo>
                      <a:pt x="3192" y="31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9" name="Google Shape;3709;p65"/>
              <p:cNvSpPr/>
              <p:nvPr/>
            </p:nvSpPr>
            <p:spPr>
              <a:xfrm>
                <a:off x="1412150" y="1238150"/>
                <a:ext cx="25" cy="47150"/>
              </a:xfrm>
              <a:custGeom>
                <a:avLst/>
                <a:gdLst/>
                <a:ahLst/>
                <a:cxnLst/>
                <a:rect l="l" t="t" r="r" b="b"/>
                <a:pathLst>
                  <a:path w="1" h="1886" fill="none" extrusionOk="0">
                    <a:moveTo>
                      <a:pt x="0" y="1885"/>
                    </a:moveTo>
                    <a:lnTo>
                      <a:pt x="0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0" name="Google Shape;3710;p65"/>
              <p:cNvSpPr/>
              <p:nvPr/>
            </p:nvSpPr>
            <p:spPr>
              <a:xfrm>
                <a:off x="1471425" y="1120375"/>
                <a:ext cx="55500" cy="56250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2250" fill="none" extrusionOk="0">
                    <a:moveTo>
                      <a:pt x="2219" y="2249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1" name="Google Shape;3711;p65"/>
              <p:cNvSpPr/>
              <p:nvPr/>
            </p:nvSpPr>
            <p:spPr>
              <a:xfrm>
                <a:off x="1454700" y="1103650"/>
                <a:ext cx="33450" cy="33450"/>
              </a:xfrm>
              <a:custGeom>
                <a:avLst/>
                <a:gdLst/>
                <a:ahLst/>
                <a:cxnLst/>
                <a:rect l="l" t="t" r="r" b="b"/>
                <a:pathLst>
                  <a:path w="1338" h="1338" fill="none" extrusionOk="0">
                    <a:moveTo>
                      <a:pt x="1" y="1338"/>
                    </a:moveTo>
                    <a:lnTo>
                      <a:pt x="1338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2" name="Google Shape;3712;p65"/>
              <p:cNvSpPr/>
              <p:nvPr/>
            </p:nvSpPr>
            <p:spPr>
              <a:xfrm>
                <a:off x="1523850" y="1278425"/>
                <a:ext cx="64625" cy="64625"/>
              </a:xfrm>
              <a:custGeom>
                <a:avLst/>
                <a:gdLst/>
                <a:ahLst/>
                <a:cxnLst/>
                <a:rect l="l" t="t" r="r" b="b"/>
                <a:pathLst>
                  <a:path w="2585" h="2585" fill="none" extrusionOk="0">
                    <a:moveTo>
                      <a:pt x="2341" y="1733"/>
                    </a:moveTo>
                    <a:cubicBezTo>
                      <a:pt x="2098" y="2311"/>
                      <a:pt x="1429" y="2584"/>
                      <a:pt x="852" y="2341"/>
                    </a:cubicBezTo>
                    <a:cubicBezTo>
                      <a:pt x="274" y="2098"/>
                      <a:pt x="1" y="1429"/>
                      <a:pt x="244" y="852"/>
                    </a:cubicBezTo>
                    <a:cubicBezTo>
                      <a:pt x="487" y="274"/>
                      <a:pt x="1156" y="0"/>
                      <a:pt x="1733" y="244"/>
                    </a:cubicBezTo>
                    <a:cubicBezTo>
                      <a:pt x="2311" y="487"/>
                      <a:pt x="2584" y="1156"/>
                      <a:pt x="2341" y="1733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3" name="Google Shape;3713;p65"/>
              <p:cNvSpPr/>
              <p:nvPr/>
            </p:nvSpPr>
            <p:spPr>
              <a:xfrm>
                <a:off x="1536775" y="1168250"/>
                <a:ext cx="106400" cy="106400"/>
              </a:xfrm>
              <a:custGeom>
                <a:avLst/>
                <a:gdLst/>
                <a:ahLst/>
                <a:cxnLst/>
                <a:rect l="l" t="t" r="r" b="b"/>
                <a:pathLst>
                  <a:path w="4256" h="4256" fill="none" extrusionOk="0">
                    <a:moveTo>
                      <a:pt x="3830" y="2827"/>
                    </a:moveTo>
                    <a:cubicBezTo>
                      <a:pt x="3435" y="3800"/>
                      <a:pt x="2341" y="4256"/>
                      <a:pt x="1398" y="3830"/>
                    </a:cubicBezTo>
                    <a:cubicBezTo>
                      <a:pt x="456" y="3435"/>
                      <a:pt x="0" y="2341"/>
                      <a:pt x="395" y="1398"/>
                    </a:cubicBezTo>
                    <a:cubicBezTo>
                      <a:pt x="791" y="456"/>
                      <a:pt x="1885" y="0"/>
                      <a:pt x="2827" y="395"/>
                    </a:cubicBezTo>
                    <a:cubicBezTo>
                      <a:pt x="3800" y="790"/>
                      <a:pt x="4256" y="1885"/>
                      <a:pt x="3830" y="2827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4" name="Google Shape;3714;p65"/>
              <p:cNvSpPr/>
              <p:nvPr/>
            </p:nvSpPr>
            <p:spPr>
              <a:xfrm>
                <a:off x="1599850" y="1266275"/>
                <a:ext cx="88150" cy="88175"/>
              </a:xfrm>
              <a:custGeom>
                <a:avLst/>
                <a:gdLst/>
                <a:ahLst/>
                <a:cxnLst/>
                <a:rect l="l" t="t" r="r" b="b"/>
                <a:pathLst>
                  <a:path w="3526" h="3527" fill="none" extrusionOk="0">
                    <a:moveTo>
                      <a:pt x="3192" y="2341"/>
                    </a:moveTo>
                    <a:cubicBezTo>
                      <a:pt x="2857" y="3131"/>
                      <a:pt x="1945" y="3526"/>
                      <a:pt x="1186" y="3192"/>
                    </a:cubicBezTo>
                    <a:cubicBezTo>
                      <a:pt x="395" y="2857"/>
                      <a:pt x="0" y="1945"/>
                      <a:pt x="334" y="1155"/>
                    </a:cubicBezTo>
                    <a:cubicBezTo>
                      <a:pt x="669" y="395"/>
                      <a:pt x="1581" y="0"/>
                      <a:pt x="2371" y="335"/>
                    </a:cubicBezTo>
                    <a:cubicBezTo>
                      <a:pt x="3131" y="669"/>
                      <a:pt x="3526" y="1550"/>
                      <a:pt x="3192" y="234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5" name="Google Shape;3715;p65"/>
              <p:cNvSpPr/>
              <p:nvPr/>
            </p:nvSpPr>
            <p:spPr>
              <a:xfrm>
                <a:off x="1655300" y="1209275"/>
                <a:ext cx="51700" cy="50950"/>
              </a:xfrm>
              <a:custGeom>
                <a:avLst/>
                <a:gdLst/>
                <a:ahLst/>
                <a:cxnLst/>
                <a:rect l="l" t="t" r="r" b="b"/>
                <a:pathLst>
                  <a:path w="2068" h="2038" fill="none" extrusionOk="0">
                    <a:moveTo>
                      <a:pt x="1855" y="1368"/>
                    </a:moveTo>
                    <a:cubicBezTo>
                      <a:pt x="1673" y="1824"/>
                      <a:pt x="1156" y="2037"/>
                      <a:pt x="700" y="1855"/>
                    </a:cubicBezTo>
                    <a:cubicBezTo>
                      <a:pt x="214" y="1642"/>
                      <a:pt x="1" y="1125"/>
                      <a:pt x="214" y="669"/>
                    </a:cubicBezTo>
                    <a:cubicBezTo>
                      <a:pt x="396" y="213"/>
                      <a:pt x="913" y="1"/>
                      <a:pt x="1369" y="183"/>
                    </a:cubicBezTo>
                    <a:cubicBezTo>
                      <a:pt x="1855" y="365"/>
                      <a:pt x="2068" y="912"/>
                      <a:pt x="1855" y="1368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716" name="Google Shape;3716;p65"/>
          <p:cNvGrpSpPr/>
          <p:nvPr/>
        </p:nvGrpSpPr>
        <p:grpSpPr>
          <a:xfrm>
            <a:off x="8067092" y="1469348"/>
            <a:ext cx="947642" cy="914426"/>
            <a:chOff x="4464792" y="1820248"/>
            <a:chExt cx="947642" cy="914426"/>
          </a:xfrm>
        </p:grpSpPr>
        <p:sp>
          <p:nvSpPr>
            <p:cNvPr id="3717" name="Google Shape;3717;p65"/>
            <p:cNvSpPr/>
            <p:nvPr/>
          </p:nvSpPr>
          <p:spPr>
            <a:xfrm>
              <a:off x="4464792" y="1820248"/>
              <a:ext cx="947642" cy="914426"/>
            </a:xfrm>
            <a:custGeom>
              <a:avLst/>
              <a:gdLst/>
              <a:ahLst/>
              <a:cxnLst/>
              <a:rect l="l" t="t" r="r" b="b"/>
              <a:pathLst>
                <a:path w="22448" h="21888" extrusionOk="0">
                  <a:moveTo>
                    <a:pt x="8516" y="0"/>
                  </a:moveTo>
                  <a:cubicBezTo>
                    <a:pt x="8240" y="0"/>
                    <a:pt x="7964" y="54"/>
                    <a:pt x="7699" y="162"/>
                  </a:cubicBezTo>
                  <a:lnTo>
                    <a:pt x="6133" y="809"/>
                  </a:lnTo>
                  <a:cubicBezTo>
                    <a:pt x="5599" y="1028"/>
                    <a:pt x="5184" y="1444"/>
                    <a:pt x="4961" y="1972"/>
                  </a:cubicBezTo>
                  <a:cubicBezTo>
                    <a:pt x="4742" y="2506"/>
                    <a:pt x="4742" y="3090"/>
                    <a:pt x="4957" y="3618"/>
                  </a:cubicBezTo>
                  <a:cubicBezTo>
                    <a:pt x="4996" y="3708"/>
                    <a:pt x="5039" y="3795"/>
                    <a:pt x="5086" y="3877"/>
                  </a:cubicBezTo>
                  <a:lnTo>
                    <a:pt x="4690" y="4269"/>
                  </a:lnTo>
                  <a:cubicBezTo>
                    <a:pt x="4671" y="4285"/>
                    <a:pt x="4655" y="4303"/>
                    <a:pt x="4636" y="4319"/>
                  </a:cubicBezTo>
                  <a:cubicBezTo>
                    <a:pt x="4624" y="4335"/>
                    <a:pt x="4608" y="4347"/>
                    <a:pt x="4596" y="4363"/>
                  </a:cubicBezTo>
                  <a:lnTo>
                    <a:pt x="4169" y="4782"/>
                  </a:lnTo>
                  <a:cubicBezTo>
                    <a:pt x="4091" y="4735"/>
                    <a:pt x="4005" y="4692"/>
                    <a:pt x="3914" y="4656"/>
                  </a:cubicBezTo>
                  <a:cubicBezTo>
                    <a:pt x="3648" y="4546"/>
                    <a:pt x="3371" y="4494"/>
                    <a:pt x="3098" y="4494"/>
                  </a:cubicBezTo>
                  <a:cubicBezTo>
                    <a:pt x="2254" y="4494"/>
                    <a:pt x="1450" y="4993"/>
                    <a:pt x="1109" y="5816"/>
                  </a:cubicBezTo>
                  <a:lnTo>
                    <a:pt x="455" y="7383"/>
                  </a:lnTo>
                  <a:cubicBezTo>
                    <a:pt x="1" y="8477"/>
                    <a:pt x="518" y="9739"/>
                    <a:pt x="1611" y="10197"/>
                  </a:cubicBezTo>
                  <a:cubicBezTo>
                    <a:pt x="1701" y="10232"/>
                    <a:pt x="1791" y="10263"/>
                    <a:pt x="1885" y="10291"/>
                  </a:cubicBezTo>
                  <a:lnTo>
                    <a:pt x="1881" y="11572"/>
                  </a:lnTo>
                  <a:cubicBezTo>
                    <a:pt x="1791" y="11596"/>
                    <a:pt x="1701" y="11627"/>
                    <a:pt x="1615" y="11662"/>
                  </a:cubicBezTo>
                  <a:cubicBezTo>
                    <a:pt x="1082" y="11882"/>
                    <a:pt x="670" y="12292"/>
                    <a:pt x="447" y="12826"/>
                  </a:cubicBezTo>
                  <a:cubicBezTo>
                    <a:pt x="228" y="13354"/>
                    <a:pt x="224" y="13942"/>
                    <a:pt x="444" y="14471"/>
                  </a:cubicBezTo>
                  <a:lnTo>
                    <a:pt x="741" y="15192"/>
                  </a:lnTo>
                  <a:cubicBezTo>
                    <a:pt x="749" y="15208"/>
                    <a:pt x="753" y="15220"/>
                    <a:pt x="757" y="15235"/>
                  </a:cubicBezTo>
                  <a:cubicBezTo>
                    <a:pt x="764" y="15251"/>
                    <a:pt x="773" y="15267"/>
                    <a:pt x="777" y="15282"/>
                  </a:cubicBezTo>
                  <a:cubicBezTo>
                    <a:pt x="784" y="15294"/>
                    <a:pt x="788" y="15302"/>
                    <a:pt x="793" y="15314"/>
                  </a:cubicBezTo>
                  <a:lnTo>
                    <a:pt x="1090" y="16039"/>
                  </a:lnTo>
                  <a:cubicBezTo>
                    <a:pt x="1423" y="16849"/>
                    <a:pt x="2203" y="17374"/>
                    <a:pt x="3080" y="17374"/>
                  </a:cubicBezTo>
                  <a:cubicBezTo>
                    <a:pt x="3362" y="17374"/>
                    <a:pt x="3641" y="17319"/>
                    <a:pt x="3896" y="17214"/>
                  </a:cubicBezTo>
                  <a:cubicBezTo>
                    <a:pt x="3985" y="17175"/>
                    <a:pt x="4071" y="17135"/>
                    <a:pt x="4154" y="17084"/>
                  </a:cubicBezTo>
                  <a:lnTo>
                    <a:pt x="5059" y="17997"/>
                  </a:lnTo>
                  <a:cubicBezTo>
                    <a:pt x="5012" y="18079"/>
                    <a:pt x="4972" y="18162"/>
                    <a:pt x="4937" y="18249"/>
                  </a:cubicBezTo>
                  <a:cubicBezTo>
                    <a:pt x="4479" y="19341"/>
                    <a:pt x="4996" y="20603"/>
                    <a:pt x="6093" y="21061"/>
                  </a:cubicBezTo>
                  <a:lnTo>
                    <a:pt x="7661" y="21716"/>
                  </a:lnTo>
                  <a:cubicBezTo>
                    <a:pt x="7927" y="21826"/>
                    <a:pt x="8205" y="21880"/>
                    <a:pt x="8487" y="21880"/>
                  </a:cubicBezTo>
                  <a:cubicBezTo>
                    <a:pt x="9361" y="21880"/>
                    <a:pt x="10137" y="21363"/>
                    <a:pt x="10473" y="20560"/>
                  </a:cubicBezTo>
                  <a:cubicBezTo>
                    <a:pt x="10509" y="20470"/>
                    <a:pt x="10540" y="20379"/>
                    <a:pt x="10567" y="20285"/>
                  </a:cubicBezTo>
                  <a:lnTo>
                    <a:pt x="11849" y="20289"/>
                  </a:lnTo>
                  <a:cubicBezTo>
                    <a:pt x="11872" y="20379"/>
                    <a:pt x="11903" y="20466"/>
                    <a:pt x="11939" y="20552"/>
                  </a:cubicBezTo>
                  <a:cubicBezTo>
                    <a:pt x="12272" y="21363"/>
                    <a:pt x="13052" y="21888"/>
                    <a:pt x="13929" y="21888"/>
                  </a:cubicBezTo>
                  <a:cubicBezTo>
                    <a:pt x="14211" y="21888"/>
                    <a:pt x="14489" y="21833"/>
                    <a:pt x="14748" y="21728"/>
                  </a:cubicBezTo>
                  <a:lnTo>
                    <a:pt x="15446" y="21437"/>
                  </a:lnTo>
                  <a:cubicBezTo>
                    <a:pt x="15465" y="21433"/>
                    <a:pt x="15480" y="21426"/>
                    <a:pt x="15500" y="21417"/>
                  </a:cubicBezTo>
                  <a:cubicBezTo>
                    <a:pt x="15516" y="21414"/>
                    <a:pt x="15527" y="21406"/>
                    <a:pt x="15543" y="21402"/>
                  </a:cubicBezTo>
                  <a:cubicBezTo>
                    <a:pt x="15571" y="21390"/>
                    <a:pt x="15598" y="21379"/>
                    <a:pt x="15626" y="21363"/>
                  </a:cubicBezTo>
                  <a:lnTo>
                    <a:pt x="16315" y="21081"/>
                  </a:lnTo>
                  <a:cubicBezTo>
                    <a:pt x="16849" y="20862"/>
                    <a:pt x="17263" y="20450"/>
                    <a:pt x="17487" y="19918"/>
                  </a:cubicBezTo>
                  <a:cubicBezTo>
                    <a:pt x="17706" y="19384"/>
                    <a:pt x="17706" y="18800"/>
                    <a:pt x="17491" y="18276"/>
                  </a:cubicBezTo>
                  <a:cubicBezTo>
                    <a:pt x="17455" y="18186"/>
                    <a:pt x="17413" y="18099"/>
                    <a:pt x="17361" y="18017"/>
                  </a:cubicBezTo>
                  <a:lnTo>
                    <a:pt x="18274" y="17108"/>
                  </a:lnTo>
                  <a:cubicBezTo>
                    <a:pt x="18353" y="17155"/>
                    <a:pt x="18439" y="17198"/>
                    <a:pt x="18525" y="17238"/>
                  </a:cubicBezTo>
                  <a:cubicBezTo>
                    <a:pt x="18791" y="17347"/>
                    <a:pt x="19070" y="17402"/>
                    <a:pt x="19355" y="17402"/>
                  </a:cubicBezTo>
                  <a:cubicBezTo>
                    <a:pt x="20225" y="17402"/>
                    <a:pt x="21001" y="16880"/>
                    <a:pt x="21339" y="16077"/>
                  </a:cubicBezTo>
                  <a:lnTo>
                    <a:pt x="21636" y="15365"/>
                  </a:lnTo>
                  <a:cubicBezTo>
                    <a:pt x="21652" y="15334"/>
                    <a:pt x="21663" y="15298"/>
                    <a:pt x="21679" y="15267"/>
                  </a:cubicBezTo>
                  <a:cubicBezTo>
                    <a:pt x="21683" y="15251"/>
                    <a:pt x="21691" y="15239"/>
                    <a:pt x="21695" y="15223"/>
                  </a:cubicBezTo>
                  <a:lnTo>
                    <a:pt x="21695" y="15220"/>
                  </a:lnTo>
                  <a:lnTo>
                    <a:pt x="21992" y="14511"/>
                  </a:lnTo>
                  <a:cubicBezTo>
                    <a:pt x="22447" y="13417"/>
                    <a:pt x="21930" y="12155"/>
                    <a:pt x="20849" y="11701"/>
                  </a:cubicBezTo>
                  <a:cubicBezTo>
                    <a:pt x="20755" y="11662"/>
                    <a:pt x="20661" y="11631"/>
                    <a:pt x="20567" y="11603"/>
                  </a:cubicBezTo>
                  <a:lnTo>
                    <a:pt x="20567" y="11055"/>
                  </a:lnTo>
                  <a:cubicBezTo>
                    <a:pt x="20567" y="11027"/>
                    <a:pt x="20570" y="11000"/>
                    <a:pt x="20570" y="10969"/>
                  </a:cubicBezTo>
                  <a:cubicBezTo>
                    <a:pt x="20570" y="10941"/>
                    <a:pt x="20570" y="10918"/>
                    <a:pt x="20567" y="10890"/>
                  </a:cubicBezTo>
                  <a:lnTo>
                    <a:pt x="20570" y="10318"/>
                  </a:lnTo>
                  <a:cubicBezTo>
                    <a:pt x="20661" y="10294"/>
                    <a:pt x="20751" y="10263"/>
                    <a:pt x="20840" y="10224"/>
                  </a:cubicBezTo>
                  <a:cubicBezTo>
                    <a:pt x="21370" y="10005"/>
                    <a:pt x="21785" y="9593"/>
                    <a:pt x="22004" y="9064"/>
                  </a:cubicBezTo>
                  <a:cubicBezTo>
                    <a:pt x="22223" y="8531"/>
                    <a:pt x="22223" y="7947"/>
                    <a:pt x="22004" y="7419"/>
                  </a:cubicBezTo>
                  <a:lnTo>
                    <a:pt x="21357" y="5847"/>
                  </a:lnTo>
                  <a:cubicBezTo>
                    <a:pt x="21016" y="5020"/>
                    <a:pt x="20212" y="4520"/>
                    <a:pt x="19367" y="4520"/>
                  </a:cubicBezTo>
                  <a:cubicBezTo>
                    <a:pt x="19097" y="4520"/>
                    <a:pt x="18822" y="4571"/>
                    <a:pt x="18556" y="4680"/>
                  </a:cubicBezTo>
                  <a:cubicBezTo>
                    <a:pt x="18552" y="4680"/>
                    <a:pt x="18552" y="4684"/>
                    <a:pt x="18549" y="4684"/>
                  </a:cubicBezTo>
                  <a:cubicBezTo>
                    <a:pt x="18462" y="4719"/>
                    <a:pt x="18377" y="4762"/>
                    <a:pt x="18298" y="4809"/>
                  </a:cubicBezTo>
                  <a:lnTo>
                    <a:pt x="17921" y="4433"/>
                  </a:lnTo>
                  <a:cubicBezTo>
                    <a:pt x="17898" y="4406"/>
                    <a:pt x="17874" y="4382"/>
                    <a:pt x="17851" y="4355"/>
                  </a:cubicBezTo>
                  <a:cubicBezTo>
                    <a:pt x="17827" y="4335"/>
                    <a:pt x="17804" y="4312"/>
                    <a:pt x="17784" y="4292"/>
                  </a:cubicBezTo>
                  <a:lnTo>
                    <a:pt x="17389" y="3896"/>
                  </a:lnTo>
                  <a:cubicBezTo>
                    <a:pt x="17436" y="3815"/>
                    <a:pt x="17475" y="3732"/>
                    <a:pt x="17511" y="3645"/>
                  </a:cubicBezTo>
                  <a:cubicBezTo>
                    <a:pt x="17968" y="2553"/>
                    <a:pt x="17451" y="1291"/>
                    <a:pt x="16355" y="833"/>
                  </a:cubicBezTo>
                  <a:lnTo>
                    <a:pt x="15641" y="535"/>
                  </a:lnTo>
                  <a:cubicBezTo>
                    <a:pt x="15598" y="515"/>
                    <a:pt x="15551" y="495"/>
                    <a:pt x="15500" y="476"/>
                  </a:cubicBezTo>
                  <a:lnTo>
                    <a:pt x="15496" y="476"/>
                  </a:lnTo>
                  <a:lnTo>
                    <a:pt x="14791" y="182"/>
                  </a:lnTo>
                  <a:cubicBezTo>
                    <a:pt x="14523" y="69"/>
                    <a:pt x="14240" y="12"/>
                    <a:pt x="13957" y="12"/>
                  </a:cubicBezTo>
                  <a:cubicBezTo>
                    <a:pt x="13681" y="12"/>
                    <a:pt x="13405" y="66"/>
                    <a:pt x="13142" y="174"/>
                  </a:cubicBezTo>
                  <a:cubicBezTo>
                    <a:pt x="12609" y="390"/>
                    <a:pt x="12194" y="805"/>
                    <a:pt x="11974" y="1334"/>
                  </a:cubicBezTo>
                  <a:cubicBezTo>
                    <a:pt x="11939" y="1424"/>
                    <a:pt x="11907" y="1514"/>
                    <a:pt x="11884" y="1605"/>
                  </a:cubicBezTo>
                  <a:lnTo>
                    <a:pt x="10599" y="1600"/>
                  </a:lnTo>
                  <a:cubicBezTo>
                    <a:pt x="10576" y="1511"/>
                    <a:pt x="10544" y="1424"/>
                    <a:pt x="10509" y="1338"/>
                  </a:cubicBezTo>
                  <a:cubicBezTo>
                    <a:pt x="10294" y="805"/>
                    <a:pt x="9882" y="390"/>
                    <a:pt x="9349" y="171"/>
                  </a:cubicBezTo>
                  <a:cubicBezTo>
                    <a:pt x="9081" y="57"/>
                    <a:pt x="8799" y="0"/>
                    <a:pt x="85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18" name="Google Shape;3718;p65"/>
            <p:cNvGrpSpPr/>
            <p:nvPr/>
          </p:nvGrpSpPr>
          <p:grpSpPr>
            <a:xfrm>
              <a:off x="4550464" y="1893588"/>
              <a:ext cx="775916" cy="767964"/>
              <a:chOff x="1368075" y="1017775"/>
              <a:chExt cx="487875" cy="487875"/>
            </a:xfrm>
          </p:grpSpPr>
          <p:sp>
            <p:nvSpPr>
              <p:cNvPr id="3719" name="Google Shape;3719;p65"/>
              <p:cNvSpPr/>
              <p:nvPr/>
            </p:nvSpPr>
            <p:spPr>
              <a:xfrm>
                <a:off x="1475225" y="1141725"/>
                <a:ext cx="273575" cy="240750"/>
              </a:xfrm>
              <a:custGeom>
                <a:avLst/>
                <a:gdLst/>
                <a:ahLst/>
                <a:cxnLst/>
                <a:rect l="l" t="t" r="r" b="b"/>
                <a:pathLst>
                  <a:path w="10943" h="9630" extrusionOk="0">
                    <a:moveTo>
                      <a:pt x="5489" y="1"/>
                    </a:moveTo>
                    <a:cubicBezTo>
                      <a:pt x="3592" y="1"/>
                      <a:pt x="1792" y="1115"/>
                      <a:pt x="1034" y="2976"/>
                    </a:cubicBezTo>
                    <a:cubicBezTo>
                      <a:pt x="0" y="5408"/>
                      <a:pt x="1155" y="8234"/>
                      <a:pt x="3617" y="9268"/>
                    </a:cubicBezTo>
                    <a:cubicBezTo>
                      <a:pt x="4218" y="9513"/>
                      <a:pt x="4839" y="9629"/>
                      <a:pt x="5450" y="9629"/>
                    </a:cubicBezTo>
                    <a:cubicBezTo>
                      <a:pt x="7340" y="9629"/>
                      <a:pt x="9128" y="8515"/>
                      <a:pt x="9909" y="6654"/>
                    </a:cubicBezTo>
                    <a:cubicBezTo>
                      <a:pt x="10943" y="4222"/>
                      <a:pt x="9757" y="1395"/>
                      <a:pt x="7326" y="362"/>
                    </a:cubicBezTo>
                    <a:cubicBezTo>
                      <a:pt x="6724" y="117"/>
                      <a:pt x="6102" y="1"/>
                      <a:pt x="548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0" name="Google Shape;3720;p65"/>
              <p:cNvSpPr/>
              <p:nvPr/>
            </p:nvSpPr>
            <p:spPr>
              <a:xfrm>
                <a:off x="1523850" y="1282275"/>
                <a:ext cx="64625" cy="56900"/>
              </a:xfrm>
              <a:custGeom>
                <a:avLst/>
                <a:gdLst/>
                <a:ahLst/>
                <a:cxnLst/>
                <a:rect l="l" t="t" r="r" b="b"/>
                <a:pathLst>
                  <a:path w="2585" h="2276" extrusionOk="0">
                    <a:moveTo>
                      <a:pt x="1295" y="1"/>
                    </a:moveTo>
                    <a:cubicBezTo>
                      <a:pt x="850" y="1"/>
                      <a:pt x="427" y="263"/>
                      <a:pt x="244" y="698"/>
                    </a:cubicBezTo>
                    <a:cubicBezTo>
                      <a:pt x="1" y="1275"/>
                      <a:pt x="274" y="1944"/>
                      <a:pt x="852" y="2187"/>
                    </a:cubicBezTo>
                    <a:cubicBezTo>
                      <a:pt x="995" y="2247"/>
                      <a:pt x="1144" y="2276"/>
                      <a:pt x="1290" y="2276"/>
                    </a:cubicBezTo>
                    <a:cubicBezTo>
                      <a:pt x="1735" y="2276"/>
                      <a:pt x="2158" y="2013"/>
                      <a:pt x="2341" y="1579"/>
                    </a:cubicBezTo>
                    <a:cubicBezTo>
                      <a:pt x="2584" y="1002"/>
                      <a:pt x="2311" y="333"/>
                      <a:pt x="1733" y="90"/>
                    </a:cubicBezTo>
                    <a:cubicBezTo>
                      <a:pt x="1590" y="29"/>
                      <a:pt x="1441" y="1"/>
                      <a:pt x="129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1" name="Google Shape;3721;p65"/>
              <p:cNvSpPr/>
              <p:nvPr/>
            </p:nvSpPr>
            <p:spPr>
              <a:xfrm>
                <a:off x="1536775" y="1174550"/>
                <a:ext cx="106400" cy="93450"/>
              </a:xfrm>
              <a:custGeom>
                <a:avLst/>
                <a:gdLst/>
                <a:ahLst/>
                <a:cxnLst/>
                <a:rect l="l" t="t" r="r" b="b"/>
                <a:pathLst>
                  <a:path w="4256" h="3738" extrusionOk="0">
                    <a:moveTo>
                      <a:pt x="2120" y="1"/>
                    </a:moveTo>
                    <a:cubicBezTo>
                      <a:pt x="1391" y="1"/>
                      <a:pt x="694" y="435"/>
                      <a:pt x="395" y="1146"/>
                    </a:cubicBezTo>
                    <a:cubicBezTo>
                      <a:pt x="0" y="2089"/>
                      <a:pt x="456" y="3183"/>
                      <a:pt x="1398" y="3578"/>
                    </a:cubicBezTo>
                    <a:cubicBezTo>
                      <a:pt x="1639" y="3686"/>
                      <a:pt x="1889" y="3738"/>
                      <a:pt x="2134" y="3738"/>
                    </a:cubicBezTo>
                    <a:cubicBezTo>
                      <a:pt x="2853" y="3738"/>
                      <a:pt x="3536" y="3300"/>
                      <a:pt x="3830" y="2575"/>
                    </a:cubicBezTo>
                    <a:cubicBezTo>
                      <a:pt x="4256" y="1633"/>
                      <a:pt x="3800" y="538"/>
                      <a:pt x="2827" y="143"/>
                    </a:cubicBezTo>
                    <a:cubicBezTo>
                      <a:pt x="2596" y="46"/>
                      <a:pt x="2356" y="1"/>
                      <a:pt x="212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2" name="Google Shape;3722;p65"/>
              <p:cNvSpPr/>
              <p:nvPr/>
            </p:nvSpPr>
            <p:spPr>
              <a:xfrm>
                <a:off x="1599850" y="1271625"/>
                <a:ext cx="88150" cy="77450"/>
              </a:xfrm>
              <a:custGeom>
                <a:avLst/>
                <a:gdLst/>
                <a:ahLst/>
                <a:cxnLst/>
                <a:rect l="l" t="t" r="r" b="b"/>
                <a:pathLst>
                  <a:path w="3526" h="3098" extrusionOk="0">
                    <a:moveTo>
                      <a:pt x="1781" y="1"/>
                    </a:moveTo>
                    <a:cubicBezTo>
                      <a:pt x="1170" y="1"/>
                      <a:pt x="587" y="367"/>
                      <a:pt x="334" y="941"/>
                    </a:cubicBezTo>
                    <a:cubicBezTo>
                      <a:pt x="0" y="1731"/>
                      <a:pt x="395" y="2643"/>
                      <a:pt x="1186" y="2978"/>
                    </a:cubicBezTo>
                    <a:cubicBezTo>
                      <a:pt x="1370" y="3059"/>
                      <a:pt x="1563" y="3097"/>
                      <a:pt x="1755" y="3097"/>
                    </a:cubicBezTo>
                    <a:cubicBezTo>
                      <a:pt x="2354" y="3097"/>
                      <a:pt x="2938" y="2725"/>
                      <a:pt x="3192" y="2127"/>
                    </a:cubicBezTo>
                    <a:cubicBezTo>
                      <a:pt x="3526" y="1336"/>
                      <a:pt x="3131" y="455"/>
                      <a:pt x="2371" y="121"/>
                    </a:cubicBezTo>
                    <a:cubicBezTo>
                      <a:pt x="2178" y="39"/>
                      <a:pt x="1978" y="1"/>
                      <a:pt x="178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3" name="Google Shape;3723;p65"/>
              <p:cNvSpPr/>
              <p:nvPr/>
            </p:nvSpPr>
            <p:spPr>
              <a:xfrm>
                <a:off x="1655300" y="1212200"/>
                <a:ext cx="51700" cy="45075"/>
              </a:xfrm>
              <a:custGeom>
                <a:avLst/>
                <a:gdLst/>
                <a:ahLst/>
                <a:cxnLst/>
                <a:rect l="l" t="t" r="r" b="b"/>
                <a:pathLst>
                  <a:path w="2068" h="1803" extrusionOk="0">
                    <a:moveTo>
                      <a:pt x="1033" y="1"/>
                    </a:moveTo>
                    <a:cubicBezTo>
                      <a:pt x="682" y="1"/>
                      <a:pt x="352" y="207"/>
                      <a:pt x="214" y="552"/>
                    </a:cubicBezTo>
                    <a:cubicBezTo>
                      <a:pt x="1" y="1008"/>
                      <a:pt x="214" y="1525"/>
                      <a:pt x="700" y="1738"/>
                    </a:cubicBezTo>
                    <a:cubicBezTo>
                      <a:pt x="810" y="1782"/>
                      <a:pt x="924" y="1803"/>
                      <a:pt x="1036" y="1803"/>
                    </a:cubicBezTo>
                    <a:cubicBezTo>
                      <a:pt x="1387" y="1803"/>
                      <a:pt x="1717" y="1597"/>
                      <a:pt x="1855" y="1251"/>
                    </a:cubicBezTo>
                    <a:cubicBezTo>
                      <a:pt x="2068" y="795"/>
                      <a:pt x="1855" y="248"/>
                      <a:pt x="1369" y="66"/>
                    </a:cubicBezTo>
                    <a:cubicBezTo>
                      <a:pt x="1258" y="22"/>
                      <a:pt x="1145" y="1"/>
                      <a:pt x="103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4" name="Google Shape;3724;p65"/>
              <p:cNvSpPr/>
              <p:nvPr/>
            </p:nvSpPr>
            <p:spPr>
              <a:xfrm>
                <a:off x="1475225" y="1125675"/>
                <a:ext cx="273575" cy="272825"/>
              </a:xfrm>
              <a:custGeom>
                <a:avLst/>
                <a:gdLst/>
                <a:ahLst/>
                <a:cxnLst/>
                <a:rect l="l" t="t" r="r" b="b"/>
                <a:pathLst>
                  <a:path w="10943" h="10913" fill="none" extrusionOk="0">
                    <a:moveTo>
                      <a:pt x="9909" y="7296"/>
                    </a:moveTo>
                    <a:cubicBezTo>
                      <a:pt x="8876" y="9758"/>
                      <a:pt x="6079" y="10913"/>
                      <a:pt x="3617" y="9910"/>
                    </a:cubicBezTo>
                    <a:cubicBezTo>
                      <a:pt x="1155" y="8876"/>
                      <a:pt x="0" y="6050"/>
                      <a:pt x="1034" y="3618"/>
                    </a:cubicBezTo>
                    <a:cubicBezTo>
                      <a:pt x="2037" y="1156"/>
                      <a:pt x="4864" y="1"/>
                      <a:pt x="7326" y="1004"/>
                    </a:cubicBezTo>
                    <a:cubicBezTo>
                      <a:pt x="9757" y="2037"/>
                      <a:pt x="10943" y="4864"/>
                      <a:pt x="9909" y="7296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5" name="Google Shape;3725;p65"/>
              <p:cNvSpPr/>
              <p:nvPr/>
            </p:nvSpPr>
            <p:spPr>
              <a:xfrm>
                <a:off x="1658350" y="1027650"/>
                <a:ext cx="50950" cy="123150"/>
              </a:xfrm>
              <a:custGeom>
                <a:avLst/>
                <a:gdLst/>
                <a:ahLst/>
                <a:cxnLst/>
                <a:rect l="l" t="t" r="r" b="b"/>
                <a:pathLst>
                  <a:path w="2038" h="4926" fill="none" extrusionOk="0">
                    <a:moveTo>
                      <a:pt x="1" y="4925"/>
                    </a:moveTo>
                    <a:lnTo>
                      <a:pt x="2037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6" name="Google Shape;3726;p65"/>
              <p:cNvSpPr/>
              <p:nvPr/>
            </p:nvSpPr>
            <p:spPr>
              <a:xfrm>
                <a:off x="1688000" y="1018550"/>
                <a:ext cx="43325" cy="18250"/>
              </a:xfrm>
              <a:custGeom>
                <a:avLst/>
                <a:gdLst/>
                <a:ahLst/>
                <a:cxnLst/>
                <a:rect l="l" t="t" r="r" b="b"/>
                <a:pathLst>
                  <a:path w="1733" h="730" fill="none" extrusionOk="0">
                    <a:moveTo>
                      <a:pt x="0" y="0"/>
                    </a:moveTo>
                    <a:lnTo>
                      <a:pt x="1733" y="73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7" name="Google Shape;3727;p65"/>
              <p:cNvSpPr/>
              <p:nvPr/>
            </p:nvSpPr>
            <p:spPr>
              <a:xfrm>
                <a:off x="1722950" y="1165200"/>
                <a:ext cx="123875" cy="50950"/>
              </a:xfrm>
              <a:custGeom>
                <a:avLst/>
                <a:gdLst/>
                <a:ahLst/>
                <a:cxnLst/>
                <a:rect l="l" t="t" r="r" b="b"/>
                <a:pathLst>
                  <a:path w="4955" h="2038" fill="none" extrusionOk="0">
                    <a:moveTo>
                      <a:pt x="0" y="2037"/>
                    </a:moveTo>
                    <a:lnTo>
                      <a:pt x="4955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8" name="Google Shape;3728;p65"/>
              <p:cNvSpPr/>
              <p:nvPr/>
            </p:nvSpPr>
            <p:spPr>
              <a:xfrm>
                <a:off x="1837675" y="1143175"/>
                <a:ext cx="18275" cy="44100"/>
              </a:xfrm>
              <a:custGeom>
                <a:avLst/>
                <a:gdLst/>
                <a:ahLst/>
                <a:cxnLst/>
                <a:rect l="l" t="t" r="r" b="b"/>
                <a:pathLst>
                  <a:path w="731" h="1764" fill="none" extrusionOk="0">
                    <a:moveTo>
                      <a:pt x="1" y="0"/>
                    </a:moveTo>
                    <a:lnTo>
                      <a:pt x="730" y="1763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9" name="Google Shape;3729;p65"/>
              <p:cNvSpPr/>
              <p:nvPr/>
            </p:nvSpPr>
            <p:spPr>
              <a:xfrm>
                <a:off x="1722950" y="1308050"/>
                <a:ext cx="123875" cy="51700"/>
              </a:xfrm>
              <a:custGeom>
                <a:avLst/>
                <a:gdLst/>
                <a:ahLst/>
                <a:cxnLst/>
                <a:rect l="l" t="t" r="r" b="b"/>
                <a:pathLst>
                  <a:path w="4955" h="2068" fill="none" extrusionOk="0">
                    <a:moveTo>
                      <a:pt x="0" y="1"/>
                    </a:moveTo>
                    <a:lnTo>
                      <a:pt x="4955" y="2068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0" name="Google Shape;3730;p65"/>
              <p:cNvSpPr/>
              <p:nvPr/>
            </p:nvSpPr>
            <p:spPr>
              <a:xfrm>
                <a:off x="1837675" y="1337700"/>
                <a:ext cx="17525" cy="43325"/>
              </a:xfrm>
              <a:custGeom>
                <a:avLst/>
                <a:gdLst/>
                <a:ahLst/>
                <a:cxnLst/>
                <a:rect l="l" t="t" r="r" b="b"/>
                <a:pathLst>
                  <a:path w="701" h="1733" fill="none" extrusionOk="0">
                    <a:moveTo>
                      <a:pt x="700" y="0"/>
                    </a:moveTo>
                    <a:lnTo>
                      <a:pt x="1" y="1733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1" name="Google Shape;3731;p65"/>
              <p:cNvSpPr/>
              <p:nvPr/>
            </p:nvSpPr>
            <p:spPr>
              <a:xfrm>
                <a:off x="1657600" y="1373400"/>
                <a:ext cx="50925" cy="123900"/>
              </a:xfrm>
              <a:custGeom>
                <a:avLst/>
                <a:gdLst/>
                <a:ahLst/>
                <a:cxnLst/>
                <a:rect l="l" t="t" r="r" b="b"/>
                <a:pathLst>
                  <a:path w="2037" h="4956" fill="none" extrusionOk="0">
                    <a:moveTo>
                      <a:pt x="0" y="1"/>
                    </a:moveTo>
                    <a:lnTo>
                      <a:pt x="2037" y="4955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2" name="Google Shape;3732;p65"/>
              <p:cNvSpPr/>
              <p:nvPr/>
            </p:nvSpPr>
            <p:spPr>
              <a:xfrm>
                <a:off x="1687225" y="1488150"/>
                <a:ext cx="43350" cy="17500"/>
              </a:xfrm>
              <a:custGeom>
                <a:avLst/>
                <a:gdLst/>
                <a:ahLst/>
                <a:cxnLst/>
                <a:rect l="l" t="t" r="r" b="b"/>
                <a:pathLst>
                  <a:path w="1734" h="700" fill="none" extrusionOk="0">
                    <a:moveTo>
                      <a:pt x="1733" y="1"/>
                    </a:moveTo>
                    <a:lnTo>
                      <a:pt x="1" y="70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3" name="Google Shape;3733;p65"/>
              <p:cNvSpPr/>
              <p:nvPr/>
            </p:nvSpPr>
            <p:spPr>
              <a:xfrm>
                <a:off x="1513975" y="1373400"/>
                <a:ext cx="51700" cy="123150"/>
              </a:xfrm>
              <a:custGeom>
                <a:avLst/>
                <a:gdLst/>
                <a:ahLst/>
                <a:cxnLst/>
                <a:rect l="l" t="t" r="r" b="b"/>
                <a:pathLst>
                  <a:path w="2068" h="4926" fill="none" extrusionOk="0">
                    <a:moveTo>
                      <a:pt x="2067" y="1"/>
                    </a:moveTo>
                    <a:lnTo>
                      <a:pt x="0" y="4925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4" name="Google Shape;3734;p65"/>
              <p:cNvSpPr/>
              <p:nvPr/>
            </p:nvSpPr>
            <p:spPr>
              <a:xfrm>
                <a:off x="1492700" y="1487400"/>
                <a:ext cx="43325" cy="18250"/>
              </a:xfrm>
              <a:custGeom>
                <a:avLst/>
                <a:gdLst/>
                <a:ahLst/>
                <a:cxnLst/>
                <a:rect l="l" t="t" r="r" b="b"/>
                <a:pathLst>
                  <a:path w="1733" h="730" fill="none" extrusionOk="0">
                    <a:moveTo>
                      <a:pt x="1733" y="730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5" name="Google Shape;3735;p65"/>
              <p:cNvSpPr/>
              <p:nvPr/>
            </p:nvSpPr>
            <p:spPr>
              <a:xfrm>
                <a:off x="1377200" y="1308050"/>
                <a:ext cx="123125" cy="50950"/>
              </a:xfrm>
              <a:custGeom>
                <a:avLst/>
                <a:gdLst/>
                <a:ahLst/>
                <a:cxnLst/>
                <a:rect l="l" t="t" r="r" b="b"/>
                <a:pathLst>
                  <a:path w="4925" h="2038" fill="none" extrusionOk="0">
                    <a:moveTo>
                      <a:pt x="4924" y="1"/>
                    </a:moveTo>
                    <a:lnTo>
                      <a:pt x="0" y="2037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6" name="Google Shape;3736;p65"/>
              <p:cNvSpPr/>
              <p:nvPr/>
            </p:nvSpPr>
            <p:spPr>
              <a:xfrm>
                <a:off x="1368075" y="1336925"/>
                <a:ext cx="18250" cy="44100"/>
              </a:xfrm>
              <a:custGeom>
                <a:avLst/>
                <a:gdLst/>
                <a:ahLst/>
                <a:cxnLst/>
                <a:rect l="l" t="t" r="r" b="b"/>
                <a:pathLst>
                  <a:path w="730" h="1764" fill="none" extrusionOk="0">
                    <a:moveTo>
                      <a:pt x="730" y="1764"/>
                    </a:moveTo>
                    <a:lnTo>
                      <a:pt x="0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7" name="Google Shape;3737;p65"/>
              <p:cNvSpPr/>
              <p:nvPr/>
            </p:nvSpPr>
            <p:spPr>
              <a:xfrm>
                <a:off x="1377200" y="1164450"/>
                <a:ext cx="123875" cy="51700"/>
              </a:xfrm>
              <a:custGeom>
                <a:avLst/>
                <a:gdLst/>
                <a:ahLst/>
                <a:cxnLst/>
                <a:rect l="l" t="t" r="r" b="b"/>
                <a:pathLst>
                  <a:path w="4955" h="2068" fill="none" extrusionOk="0">
                    <a:moveTo>
                      <a:pt x="4955" y="2067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8" name="Google Shape;3738;p65"/>
              <p:cNvSpPr/>
              <p:nvPr/>
            </p:nvSpPr>
            <p:spPr>
              <a:xfrm>
                <a:off x="1368075" y="1142400"/>
                <a:ext cx="18250" cy="44100"/>
              </a:xfrm>
              <a:custGeom>
                <a:avLst/>
                <a:gdLst/>
                <a:ahLst/>
                <a:cxnLst/>
                <a:rect l="l" t="t" r="r" b="b"/>
                <a:pathLst>
                  <a:path w="730" h="1764" fill="none" extrusionOk="0">
                    <a:moveTo>
                      <a:pt x="0" y="1764"/>
                    </a:moveTo>
                    <a:lnTo>
                      <a:pt x="730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9" name="Google Shape;3739;p65"/>
              <p:cNvSpPr/>
              <p:nvPr/>
            </p:nvSpPr>
            <p:spPr>
              <a:xfrm>
                <a:off x="1514725" y="1026900"/>
                <a:ext cx="51700" cy="123900"/>
              </a:xfrm>
              <a:custGeom>
                <a:avLst/>
                <a:gdLst/>
                <a:ahLst/>
                <a:cxnLst/>
                <a:rect l="l" t="t" r="r" b="b"/>
                <a:pathLst>
                  <a:path w="2068" h="4956" fill="none" extrusionOk="0">
                    <a:moveTo>
                      <a:pt x="2068" y="4955"/>
                    </a:moveTo>
                    <a:lnTo>
                      <a:pt x="1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0" name="Google Shape;3740;p65"/>
              <p:cNvSpPr/>
              <p:nvPr/>
            </p:nvSpPr>
            <p:spPr>
              <a:xfrm>
                <a:off x="1493450" y="1017775"/>
                <a:ext cx="43350" cy="18275"/>
              </a:xfrm>
              <a:custGeom>
                <a:avLst/>
                <a:gdLst/>
                <a:ahLst/>
                <a:cxnLst/>
                <a:rect l="l" t="t" r="r" b="b"/>
                <a:pathLst>
                  <a:path w="1734" h="731" fill="none" extrusionOk="0">
                    <a:moveTo>
                      <a:pt x="1" y="730"/>
                    </a:moveTo>
                    <a:lnTo>
                      <a:pt x="1733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1" name="Google Shape;3741;p65"/>
              <p:cNvSpPr/>
              <p:nvPr/>
            </p:nvSpPr>
            <p:spPr>
              <a:xfrm>
                <a:off x="1612000" y="1062625"/>
                <a:ext cx="775" cy="79050"/>
              </a:xfrm>
              <a:custGeom>
                <a:avLst/>
                <a:gdLst/>
                <a:ahLst/>
                <a:cxnLst/>
                <a:rect l="l" t="t" r="r" b="b"/>
                <a:pathLst>
                  <a:path w="31" h="3162" fill="none" extrusionOk="0">
                    <a:moveTo>
                      <a:pt x="0" y="3161"/>
                    </a:moveTo>
                    <a:lnTo>
                      <a:pt x="31" y="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2" name="Google Shape;3742;p65"/>
              <p:cNvSpPr/>
              <p:nvPr/>
            </p:nvSpPr>
            <p:spPr>
              <a:xfrm>
                <a:off x="1589200" y="1062625"/>
                <a:ext cx="471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886" h="1" fill="none" extrusionOk="0">
                    <a:moveTo>
                      <a:pt x="1" y="0"/>
                    </a:moveTo>
                    <a:lnTo>
                      <a:pt x="1885" y="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3" name="Google Shape;3743;p65"/>
              <p:cNvSpPr/>
              <p:nvPr/>
            </p:nvSpPr>
            <p:spPr>
              <a:xfrm>
                <a:off x="1697100" y="1121125"/>
                <a:ext cx="56275" cy="56250"/>
              </a:xfrm>
              <a:custGeom>
                <a:avLst/>
                <a:gdLst/>
                <a:ahLst/>
                <a:cxnLst/>
                <a:rect l="l" t="t" r="r" b="b"/>
                <a:pathLst>
                  <a:path w="2251" h="2250" fill="none" extrusionOk="0">
                    <a:moveTo>
                      <a:pt x="1" y="2250"/>
                    </a:moveTo>
                    <a:lnTo>
                      <a:pt x="2250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4" name="Google Shape;3744;p65"/>
              <p:cNvSpPr/>
              <p:nvPr/>
            </p:nvSpPr>
            <p:spPr>
              <a:xfrm>
                <a:off x="1736625" y="1105175"/>
                <a:ext cx="33450" cy="32700"/>
              </a:xfrm>
              <a:custGeom>
                <a:avLst/>
                <a:gdLst/>
                <a:ahLst/>
                <a:cxnLst/>
                <a:rect l="l" t="t" r="r" b="b"/>
                <a:pathLst>
                  <a:path w="1338" h="1308" fill="none" extrusionOk="0">
                    <a:moveTo>
                      <a:pt x="0" y="0"/>
                    </a:moveTo>
                    <a:lnTo>
                      <a:pt x="1338" y="1307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5" name="Google Shape;3745;p65"/>
              <p:cNvSpPr/>
              <p:nvPr/>
            </p:nvSpPr>
            <p:spPr>
              <a:xfrm>
                <a:off x="1732050" y="1262475"/>
                <a:ext cx="790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3163" h="1" fill="none" extrusionOk="0">
                    <a:moveTo>
                      <a:pt x="1" y="0"/>
                    </a:moveTo>
                    <a:lnTo>
                      <a:pt x="3162" y="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6" name="Google Shape;3746;p65"/>
              <p:cNvSpPr/>
              <p:nvPr/>
            </p:nvSpPr>
            <p:spPr>
              <a:xfrm>
                <a:off x="1811100" y="1238900"/>
                <a:ext cx="25" cy="47150"/>
              </a:xfrm>
              <a:custGeom>
                <a:avLst/>
                <a:gdLst/>
                <a:ahLst/>
                <a:cxnLst/>
                <a:rect l="l" t="t" r="r" b="b"/>
                <a:pathLst>
                  <a:path w="1" h="1886" fill="none" extrusionOk="0">
                    <a:moveTo>
                      <a:pt x="0" y="1"/>
                    </a:moveTo>
                    <a:lnTo>
                      <a:pt x="0" y="1885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7" name="Google Shape;3747;p65"/>
              <p:cNvSpPr/>
              <p:nvPr/>
            </p:nvSpPr>
            <p:spPr>
              <a:xfrm>
                <a:off x="1696350" y="1347575"/>
                <a:ext cx="56250" cy="56250"/>
              </a:xfrm>
              <a:custGeom>
                <a:avLst/>
                <a:gdLst/>
                <a:ahLst/>
                <a:cxnLst/>
                <a:rect l="l" t="t" r="r" b="b"/>
                <a:pathLst>
                  <a:path w="2250" h="2250" fill="none" extrusionOk="0">
                    <a:moveTo>
                      <a:pt x="0" y="0"/>
                    </a:moveTo>
                    <a:lnTo>
                      <a:pt x="2250" y="225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8" name="Google Shape;3748;p65"/>
              <p:cNvSpPr/>
              <p:nvPr/>
            </p:nvSpPr>
            <p:spPr>
              <a:xfrm>
                <a:off x="1735850" y="1387100"/>
                <a:ext cx="33475" cy="32700"/>
              </a:xfrm>
              <a:custGeom>
                <a:avLst/>
                <a:gdLst/>
                <a:ahLst/>
                <a:cxnLst/>
                <a:rect l="l" t="t" r="r" b="b"/>
                <a:pathLst>
                  <a:path w="1339" h="1308" fill="none" extrusionOk="0">
                    <a:moveTo>
                      <a:pt x="1338" y="0"/>
                    </a:moveTo>
                    <a:lnTo>
                      <a:pt x="1" y="1307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9" name="Google Shape;3749;p65"/>
              <p:cNvSpPr/>
              <p:nvPr/>
            </p:nvSpPr>
            <p:spPr>
              <a:xfrm>
                <a:off x="1611250" y="1382525"/>
                <a:ext cx="25" cy="79050"/>
              </a:xfrm>
              <a:custGeom>
                <a:avLst/>
                <a:gdLst/>
                <a:ahLst/>
                <a:cxnLst/>
                <a:rect l="l" t="t" r="r" b="b"/>
                <a:pathLst>
                  <a:path w="1" h="3162" fill="none" extrusionOk="0">
                    <a:moveTo>
                      <a:pt x="0" y="1"/>
                    </a:moveTo>
                    <a:lnTo>
                      <a:pt x="0" y="3162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0" name="Google Shape;3750;p65"/>
              <p:cNvSpPr/>
              <p:nvPr/>
            </p:nvSpPr>
            <p:spPr>
              <a:xfrm>
                <a:off x="1587675" y="1461550"/>
                <a:ext cx="471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886" h="1" fill="none" extrusionOk="0">
                    <a:moveTo>
                      <a:pt x="1885" y="1"/>
                    </a:moveTo>
                    <a:lnTo>
                      <a:pt x="1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1" name="Google Shape;3751;p65"/>
              <p:cNvSpPr/>
              <p:nvPr/>
            </p:nvSpPr>
            <p:spPr>
              <a:xfrm>
                <a:off x="1470650" y="1346825"/>
                <a:ext cx="55500" cy="55475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2219" fill="none" extrusionOk="0">
                    <a:moveTo>
                      <a:pt x="2220" y="0"/>
                    </a:moveTo>
                    <a:lnTo>
                      <a:pt x="1" y="2219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2" name="Google Shape;3752;p65"/>
              <p:cNvSpPr/>
              <p:nvPr/>
            </p:nvSpPr>
            <p:spPr>
              <a:xfrm>
                <a:off x="1453950" y="1385575"/>
                <a:ext cx="32700" cy="33450"/>
              </a:xfrm>
              <a:custGeom>
                <a:avLst/>
                <a:gdLst/>
                <a:ahLst/>
                <a:cxnLst/>
                <a:rect l="l" t="t" r="r" b="b"/>
                <a:pathLst>
                  <a:path w="1308" h="1338" fill="none" extrusionOk="0">
                    <a:moveTo>
                      <a:pt x="1307" y="1338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3" name="Google Shape;3753;p65"/>
              <p:cNvSpPr/>
              <p:nvPr/>
            </p:nvSpPr>
            <p:spPr>
              <a:xfrm>
                <a:off x="1412150" y="1260950"/>
                <a:ext cx="79800" cy="775"/>
              </a:xfrm>
              <a:custGeom>
                <a:avLst/>
                <a:gdLst/>
                <a:ahLst/>
                <a:cxnLst/>
                <a:rect l="l" t="t" r="r" b="b"/>
                <a:pathLst>
                  <a:path w="3192" h="31" fill="none" extrusionOk="0">
                    <a:moveTo>
                      <a:pt x="3192" y="31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4" name="Google Shape;3754;p65"/>
              <p:cNvSpPr/>
              <p:nvPr/>
            </p:nvSpPr>
            <p:spPr>
              <a:xfrm>
                <a:off x="1412150" y="1238150"/>
                <a:ext cx="25" cy="47150"/>
              </a:xfrm>
              <a:custGeom>
                <a:avLst/>
                <a:gdLst/>
                <a:ahLst/>
                <a:cxnLst/>
                <a:rect l="l" t="t" r="r" b="b"/>
                <a:pathLst>
                  <a:path w="1" h="1886" fill="none" extrusionOk="0">
                    <a:moveTo>
                      <a:pt x="0" y="1885"/>
                    </a:moveTo>
                    <a:lnTo>
                      <a:pt x="0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5" name="Google Shape;3755;p65"/>
              <p:cNvSpPr/>
              <p:nvPr/>
            </p:nvSpPr>
            <p:spPr>
              <a:xfrm>
                <a:off x="1471425" y="1120375"/>
                <a:ext cx="55500" cy="56250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2250" fill="none" extrusionOk="0">
                    <a:moveTo>
                      <a:pt x="2219" y="2249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6" name="Google Shape;3756;p65"/>
              <p:cNvSpPr/>
              <p:nvPr/>
            </p:nvSpPr>
            <p:spPr>
              <a:xfrm>
                <a:off x="1454700" y="1103650"/>
                <a:ext cx="33450" cy="33450"/>
              </a:xfrm>
              <a:custGeom>
                <a:avLst/>
                <a:gdLst/>
                <a:ahLst/>
                <a:cxnLst/>
                <a:rect l="l" t="t" r="r" b="b"/>
                <a:pathLst>
                  <a:path w="1338" h="1338" fill="none" extrusionOk="0">
                    <a:moveTo>
                      <a:pt x="1" y="1338"/>
                    </a:moveTo>
                    <a:lnTo>
                      <a:pt x="1338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7" name="Google Shape;3757;p65"/>
              <p:cNvSpPr/>
              <p:nvPr/>
            </p:nvSpPr>
            <p:spPr>
              <a:xfrm>
                <a:off x="1523850" y="1278425"/>
                <a:ext cx="64625" cy="64625"/>
              </a:xfrm>
              <a:custGeom>
                <a:avLst/>
                <a:gdLst/>
                <a:ahLst/>
                <a:cxnLst/>
                <a:rect l="l" t="t" r="r" b="b"/>
                <a:pathLst>
                  <a:path w="2585" h="2585" fill="none" extrusionOk="0">
                    <a:moveTo>
                      <a:pt x="2341" y="1733"/>
                    </a:moveTo>
                    <a:cubicBezTo>
                      <a:pt x="2098" y="2311"/>
                      <a:pt x="1429" y="2584"/>
                      <a:pt x="852" y="2341"/>
                    </a:cubicBezTo>
                    <a:cubicBezTo>
                      <a:pt x="274" y="2098"/>
                      <a:pt x="1" y="1429"/>
                      <a:pt x="244" y="852"/>
                    </a:cubicBezTo>
                    <a:cubicBezTo>
                      <a:pt x="487" y="274"/>
                      <a:pt x="1156" y="0"/>
                      <a:pt x="1733" y="244"/>
                    </a:cubicBezTo>
                    <a:cubicBezTo>
                      <a:pt x="2311" y="487"/>
                      <a:pt x="2584" y="1156"/>
                      <a:pt x="2341" y="1733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8" name="Google Shape;3758;p65"/>
              <p:cNvSpPr/>
              <p:nvPr/>
            </p:nvSpPr>
            <p:spPr>
              <a:xfrm>
                <a:off x="1536775" y="1168250"/>
                <a:ext cx="106400" cy="106400"/>
              </a:xfrm>
              <a:custGeom>
                <a:avLst/>
                <a:gdLst/>
                <a:ahLst/>
                <a:cxnLst/>
                <a:rect l="l" t="t" r="r" b="b"/>
                <a:pathLst>
                  <a:path w="4256" h="4256" fill="none" extrusionOk="0">
                    <a:moveTo>
                      <a:pt x="3830" y="2827"/>
                    </a:moveTo>
                    <a:cubicBezTo>
                      <a:pt x="3435" y="3800"/>
                      <a:pt x="2341" y="4256"/>
                      <a:pt x="1398" y="3830"/>
                    </a:cubicBezTo>
                    <a:cubicBezTo>
                      <a:pt x="456" y="3435"/>
                      <a:pt x="0" y="2341"/>
                      <a:pt x="395" y="1398"/>
                    </a:cubicBezTo>
                    <a:cubicBezTo>
                      <a:pt x="791" y="456"/>
                      <a:pt x="1885" y="0"/>
                      <a:pt x="2827" y="395"/>
                    </a:cubicBezTo>
                    <a:cubicBezTo>
                      <a:pt x="3800" y="790"/>
                      <a:pt x="4256" y="1885"/>
                      <a:pt x="3830" y="2827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9" name="Google Shape;3759;p65"/>
              <p:cNvSpPr/>
              <p:nvPr/>
            </p:nvSpPr>
            <p:spPr>
              <a:xfrm>
                <a:off x="1599850" y="1266275"/>
                <a:ext cx="88150" cy="88175"/>
              </a:xfrm>
              <a:custGeom>
                <a:avLst/>
                <a:gdLst/>
                <a:ahLst/>
                <a:cxnLst/>
                <a:rect l="l" t="t" r="r" b="b"/>
                <a:pathLst>
                  <a:path w="3526" h="3527" fill="none" extrusionOk="0">
                    <a:moveTo>
                      <a:pt x="3192" y="2341"/>
                    </a:moveTo>
                    <a:cubicBezTo>
                      <a:pt x="2857" y="3131"/>
                      <a:pt x="1945" y="3526"/>
                      <a:pt x="1186" y="3192"/>
                    </a:cubicBezTo>
                    <a:cubicBezTo>
                      <a:pt x="395" y="2857"/>
                      <a:pt x="0" y="1945"/>
                      <a:pt x="334" y="1155"/>
                    </a:cubicBezTo>
                    <a:cubicBezTo>
                      <a:pt x="669" y="395"/>
                      <a:pt x="1581" y="0"/>
                      <a:pt x="2371" y="335"/>
                    </a:cubicBezTo>
                    <a:cubicBezTo>
                      <a:pt x="3131" y="669"/>
                      <a:pt x="3526" y="1550"/>
                      <a:pt x="3192" y="234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0" name="Google Shape;3760;p65"/>
              <p:cNvSpPr/>
              <p:nvPr/>
            </p:nvSpPr>
            <p:spPr>
              <a:xfrm>
                <a:off x="1655300" y="1209275"/>
                <a:ext cx="51700" cy="50950"/>
              </a:xfrm>
              <a:custGeom>
                <a:avLst/>
                <a:gdLst/>
                <a:ahLst/>
                <a:cxnLst/>
                <a:rect l="l" t="t" r="r" b="b"/>
                <a:pathLst>
                  <a:path w="2068" h="2038" fill="none" extrusionOk="0">
                    <a:moveTo>
                      <a:pt x="1855" y="1368"/>
                    </a:moveTo>
                    <a:cubicBezTo>
                      <a:pt x="1673" y="1824"/>
                      <a:pt x="1156" y="2037"/>
                      <a:pt x="700" y="1855"/>
                    </a:cubicBezTo>
                    <a:cubicBezTo>
                      <a:pt x="214" y="1642"/>
                      <a:pt x="1" y="1125"/>
                      <a:pt x="214" y="669"/>
                    </a:cubicBezTo>
                    <a:cubicBezTo>
                      <a:pt x="396" y="213"/>
                      <a:pt x="913" y="1"/>
                      <a:pt x="1369" y="183"/>
                    </a:cubicBezTo>
                    <a:cubicBezTo>
                      <a:pt x="1855" y="365"/>
                      <a:pt x="2068" y="912"/>
                      <a:pt x="1855" y="1368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761" name="Google Shape;3761;p65"/>
          <p:cNvGrpSpPr/>
          <p:nvPr/>
        </p:nvGrpSpPr>
        <p:grpSpPr>
          <a:xfrm>
            <a:off x="7341792" y="-554054"/>
            <a:ext cx="1851102" cy="2377507"/>
            <a:chOff x="6657355" y="221675"/>
            <a:chExt cx="2059068" cy="2644025"/>
          </a:xfrm>
        </p:grpSpPr>
        <p:sp>
          <p:nvSpPr>
            <p:cNvPr id="3762" name="Google Shape;3762;p65"/>
            <p:cNvSpPr/>
            <p:nvPr/>
          </p:nvSpPr>
          <p:spPr>
            <a:xfrm>
              <a:off x="6657355" y="221675"/>
              <a:ext cx="2059068" cy="2644025"/>
            </a:xfrm>
            <a:custGeom>
              <a:avLst/>
              <a:gdLst/>
              <a:ahLst/>
              <a:cxnLst/>
              <a:rect l="l" t="t" r="r" b="b"/>
              <a:pathLst>
                <a:path w="36105" h="46362" extrusionOk="0">
                  <a:moveTo>
                    <a:pt x="25664" y="1"/>
                  </a:moveTo>
                  <a:cubicBezTo>
                    <a:pt x="24812" y="1"/>
                    <a:pt x="23976" y="404"/>
                    <a:pt x="23457" y="1155"/>
                  </a:cubicBezTo>
                  <a:lnTo>
                    <a:pt x="23195" y="1535"/>
                  </a:lnTo>
                  <a:cubicBezTo>
                    <a:pt x="22784" y="2119"/>
                    <a:pt x="22627" y="2828"/>
                    <a:pt x="22752" y="3529"/>
                  </a:cubicBezTo>
                  <a:cubicBezTo>
                    <a:pt x="22339" y="3311"/>
                    <a:pt x="21885" y="3198"/>
                    <a:pt x="21423" y="3198"/>
                  </a:cubicBezTo>
                  <a:cubicBezTo>
                    <a:pt x="21254" y="3198"/>
                    <a:pt x="21084" y="3213"/>
                    <a:pt x="20915" y="3243"/>
                  </a:cubicBezTo>
                  <a:cubicBezTo>
                    <a:pt x="20159" y="3381"/>
                    <a:pt x="19504" y="3800"/>
                    <a:pt x="19074" y="4423"/>
                  </a:cubicBezTo>
                  <a:lnTo>
                    <a:pt x="18717" y="4940"/>
                  </a:lnTo>
                  <a:cubicBezTo>
                    <a:pt x="18274" y="5567"/>
                    <a:pt x="18106" y="6327"/>
                    <a:pt x="18239" y="7083"/>
                  </a:cubicBezTo>
                  <a:cubicBezTo>
                    <a:pt x="18305" y="7455"/>
                    <a:pt x="18443" y="7804"/>
                    <a:pt x="18638" y="8113"/>
                  </a:cubicBezTo>
                  <a:lnTo>
                    <a:pt x="17404" y="9884"/>
                  </a:lnTo>
                  <a:cubicBezTo>
                    <a:pt x="17330" y="9967"/>
                    <a:pt x="17263" y="10045"/>
                    <a:pt x="17213" y="10124"/>
                  </a:cubicBezTo>
                  <a:lnTo>
                    <a:pt x="16428" y="11244"/>
                  </a:lnTo>
                  <a:cubicBezTo>
                    <a:pt x="16370" y="11330"/>
                    <a:pt x="16315" y="11420"/>
                    <a:pt x="16272" y="11514"/>
                  </a:cubicBezTo>
                  <a:lnTo>
                    <a:pt x="7605" y="23954"/>
                  </a:lnTo>
                  <a:cubicBezTo>
                    <a:pt x="6246" y="25909"/>
                    <a:pt x="6328" y="28484"/>
                    <a:pt x="7636" y="30345"/>
                  </a:cubicBezTo>
                  <a:lnTo>
                    <a:pt x="7511" y="30611"/>
                  </a:lnTo>
                  <a:cubicBezTo>
                    <a:pt x="7151" y="31359"/>
                    <a:pt x="7131" y="32189"/>
                    <a:pt x="7405" y="32911"/>
                  </a:cubicBezTo>
                  <a:lnTo>
                    <a:pt x="451" y="42902"/>
                  </a:lnTo>
                  <a:cubicBezTo>
                    <a:pt x="130" y="43368"/>
                    <a:pt x="0" y="43956"/>
                    <a:pt x="102" y="44512"/>
                  </a:cubicBezTo>
                  <a:cubicBezTo>
                    <a:pt x="204" y="45076"/>
                    <a:pt x="522" y="45566"/>
                    <a:pt x="992" y="45895"/>
                  </a:cubicBezTo>
                  <a:cubicBezTo>
                    <a:pt x="1434" y="46200"/>
                    <a:pt x="1951" y="46361"/>
                    <a:pt x="2484" y="46361"/>
                  </a:cubicBezTo>
                  <a:cubicBezTo>
                    <a:pt x="2638" y="46361"/>
                    <a:pt x="2790" y="46350"/>
                    <a:pt x="2943" y="46322"/>
                  </a:cubicBezTo>
                  <a:cubicBezTo>
                    <a:pt x="3636" y="46197"/>
                    <a:pt x="4240" y="45813"/>
                    <a:pt x="4636" y="45240"/>
                  </a:cubicBezTo>
                  <a:lnTo>
                    <a:pt x="11323" y="35638"/>
                  </a:lnTo>
                  <a:cubicBezTo>
                    <a:pt x="11336" y="35638"/>
                    <a:pt x="11349" y="35638"/>
                    <a:pt x="11362" y="35638"/>
                  </a:cubicBezTo>
                  <a:cubicBezTo>
                    <a:pt x="12133" y="35638"/>
                    <a:pt x="12908" y="35307"/>
                    <a:pt x="13451" y="34741"/>
                  </a:cubicBezTo>
                  <a:lnTo>
                    <a:pt x="13651" y="34533"/>
                  </a:lnTo>
                  <a:cubicBezTo>
                    <a:pt x="14113" y="34659"/>
                    <a:pt x="14596" y="34722"/>
                    <a:pt x="15081" y="34722"/>
                  </a:cubicBezTo>
                  <a:cubicBezTo>
                    <a:pt x="15411" y="34722"/>
                    <a:pt x="15742" y="34693"/>
                    <a:pt x="16068" y="34634"/>
                  </a:cubicBezTo>
                  <a:cubicBezTo>
                    <a:pt x="17530" y="34372"/>
                    <a:pt x="18803" y="33557"/>
                    <a:pt x="19649" y="32339"/>
                  </a:cubicBezTo>
                  <a:lnTo>
                    <a:pt x="20088" y="31712"/>
                  </a:lnTo>
                  <a:cubicBezTo>
                    <a:pt x="20092" y="31708"/>
                    <a:pt x="20096" y="31700"/>
                    <a:pt x="20099" y="31696"/>
                  </a:cubicBezTo>
                  <a:lnTo>
                    <a:pt x="21471" y="29725"/>
                  </a:lnTo>
                  <a:cubicBezTo>
                    <a:pt x="21491" y="29701"/>
                    <a:pt x="21506" y="29674"/>
                    <a:pt x="21522" y="29651"/>
                  </a:cubicBezTo>
                  <a:cubicBezTo>
                    <a:pt x="21526" y="29647"/>
                    <a:pt x="21526" y="29647"/>
                    <a:pt x="21526" y="29643"/>
                  </a:cubicBezTo>
                  <a:lnTo>
                    <a:pt x="28336" y="19867"/>
                  </a:lnTo>
                  <a:cubicBezTo>
                    <a:pt x="28398" y="19801"/>
                    <a:pt x="28453" y="19730"/>
                    <a:pt x="28508" y="19652"/>
                  </a:cubicBezTo>
                  <a:lnTo>
                    <a:pt x="29284" y="18535"/>
                  </a:lnTo>
                  <a:cubicBezTo>
                    <a:pt x="29338" y="18461"/>
                    <a:pt x="29385" y="18383"/>
                    <a:pt x="29428" y="18300"/>
                  </a:cubicBezTo>
                  <a:lnTo>
                    <a:pt x="30683" y="16498"/>
                  </a:lnTo>
                  <a:cubicBezTo>
                    <a:pt x="30876" y="16541"/>
                    <a:pt x="31077" y="16561"/>
                    <a:pt x="31278" y="16561"/>
                  </a:cubicBezTo>
                  <a:cubicBezTo>
                    <a:pt x="31448" y="16561"/>
                    <a:pt x="31618" y="16546"/>
                    <a:pt x="31783" y="16518"/>
                  </a:cubicBezTo>
                  <a:cubicBezTo>
                    <a:pt x="32540" y="16384"/>
                    <a:pt x="33193" y="15961"/>
                    <a:pt x="33625" y="15338"/>
                  </a:cubicBezTo>
                  <a:lnTo>
                    <a:pt x="33993" y="14809"/>
                  </a:lnTo>
                  <a:cubicBezTo>
                    <a:pt x="34428" y="14182"/>
                    <a:pt x="34589" y="13426"/>
                    <a:pt x="34455" y="12674"/>
                  </a:cubicBezTo>
                  <a:cubicBezTo>
                    <a:pt x="34342" y="12039"/>
                    <a:pt x="34025" y="11475"/>
                    <a:pt x="33551" y="11052"/>
                  </a:cubicBezTo>
                  <a:cubicBezTo>
                    <a:pt x="34251" y="10927"/>
                    <a:pt x="34859" y="10535"/>
                    <a:pt x="35274" y="9943"/>
                  </a:cubicBezTo>
                  <a:lnTo>
                    <a:pt x="35537" y="9563"/>
                  </a:lnTo>
                  <a:cubicBezTo>
                    <a:pt x="35949" y="8976"/>
                    <a:pt x="36105" y="8258"/>
                    <a:pt x="35980" y="7553"/>
                  </a:cubicBezTo>
                  <a:cubicBezTo>
                    <a:pt x="35850" y="6848"/>
                    <a:pt x="35459" y="6236"/>
                    <a:pt x="34871" y="5826"/>
                  </a:cubicBezTo>
                  <a:lnTo>
                    <a:pt x="27188" y="477"/>
                  </a:lnTo>
                  <a:cubicBezTo>
                    <a:pt x="26722" y="155"/>
                    <a:pt x="26190" y="1"/>
                    <a:pt x="256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63" name="Google Shape;3763;p65"/>
            <p:cNvGrpSpPr/>
            <p:nvPr/>
          </p:nvGrpSpPr>
          <p:grpSpPr>
            <a:xfrm>
              <a:off x="6773261" y="340218"/>
              <a:ext cx="1827180" cy="2431077"/>
              <a:chOff x="591475" y="580850"/>
              <a:chExt cx="879975" cy="1170250"/>
            </a:xfrm>
          </p:grpSpPr>
          <p:sp>
            <p:nvSpPr>
              <p:cNvPr id="3764" name="Google Shape;3764;p65"/>
              <p:cNvSpPr/>
              <p:nvPr/>
            </p:nvSpPr>
            <p:spPr>
              <a:xfrm>
                <a:off x="760150" y="738900"/>
                <a:ext cx="601875" cy="687800"/>
              </a:xfrm>
              <a:custGeom>
                <a:avLst/>
                <a:gdLst/>
                <a:ahLst/>
                <a:cxnLst/>
                <a:rect l="l" t="t" r="r" b="b"/>
                <a:pathLst>
                  <a:path w="24075" h="27512" extrusionOk="0">
                    <a:moveTo>
                      <a:pt x="14652" y="1"/>
                    </a:moveTo>
                    <a:lnTo>
                      <a:pt x="1186" y="19302"/>
                    </a:lnTo>
                    <a:cubicBezTo>
                      <a:pt x="1" y="21034"/>
                      <a:pt x="396" y="23375"/>
                      <a:pt x="2129" y="24591"/>
                    </a:cubicBezTo>
                    <a:lnTo>
                      <a:pt x="5350" y="26840"/>
                    </a:lnTo>
                    <a:cubicBezTo>
                      <a:pt x="6014" y="27294"/>
                      <a:pt x="6767" y="27512"/>
                      <a:pt x="7512" y="27512"/>
                    </a:cubicBezTo>
                    <a:cubicBezTo>
                      <a:pt x="8711" y="27512"/>
                      <a:pt x="9889" y="26948"/>
                      <a:pt x="10639" y="25898"/>
                    </a:cubicBezTo>
                    <a:lnTo>
                      <a:pt x="24074" y="6566"/>
                    </a:lnTo>
                    <a:lnTo>
                      <a:pt x="14652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5" name="Google Shape;3765;p65"/>
              <p:cNvSpPr/>
              <p:nvPr/>
            </p:nvSpPr>
            <p:spPr>
              <a:xfrm>
                <a:off x="1056525" y="738150"/>
                <a:ext cx="305500" cy="264450"/>
              </a:xfrm>
              <a:custGeom>
                <a:avLst/>
                <a:gdLst/>
                <a:ahLst/>
                <a:cxnLst/>
                <a:rect l="l" t="t" r="r" b="b"/>
                <a:pathLst>
                  <a:path w="12220" h="10578" extrusionOk="0">
                    <a:moveTo>
                      <a:pt x="2797" y="0"/>
                    </a:moveTo>
                    <a:lnTo>
                      <a:pt x="0" y="4012"/>
                    </a:lnTo>
                    <a:lnTo>
                      <a:pt x="9453" y="10578"/>
                    </a:lnTo>
                    <a:lnTo>
                      <a:pt x="12219" y="6596"/>
                    </a:lnTo>
                    <a:lnTo>
                      <a:pt x="2797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6" name="Google Shape;3766;p65"/>
              <p:cNvSpPr/>
              <p:nvPr/>
            </p:nvSpPr>
            <p:spPr>
              <a:xfrm>
                <a:off x="1091475" y="671675"/>
                <a:ext cx="338175" cy="251500"/>
              </a:xfrm>
              <a:custGeom>
                <a:avLst/>
                <a:gdLst/>
                <a:ahLst/>
                <a:cxnLst/>
                <a:rect l="l" t="t" r="r" b="b"/>
                <a:pathLst>
                  <a:path w="13527" h="10060" extrusionOk="0">
                    <a:moveTo>
                      <a:pt x="1289" y="1"/>
                    </a:moveTo>
                    <a:cubicBezTo>
                      <a:pt x="1036" y="1"/>
                      <a:pt x="790" y="122"/>
                      <a:pt x="639" y="349"/>
                    </a:cubicBezTo>
                    <a:lnTo>
                      <a:pt x="244" y="927"/>
                    </a:lnTo>
                    <a:cubicBezTo>
                      <a:pt x="0" y="1291"/>
                      <a:pt x="92" y="1778"/>
                      <a:pt x="426" y="2021"/>
                    </a:cubicBezTo>
                    <a:lnTo>
                      <a:pt x="11764" y="9924"/>
                    </a:lnTo>
                    <a:cubicBezTo>
                      <a:pt x="11901" y="10015"/>
                      <a:pt x="12055" y="10060"/>
                      <a:pt x="12208" y="10060"/>
                    </a:cubicBezTo>
                    <a:cubicBezTo>
                      <a:pt x="12460" y="10060"/>
                      <a:pt x="12706" y="9938"/>
                      <a:pt x="12858" y="9711"/>
                    </a:cubicBezTo>
                    <a:lnTo>
                      <a:pt x="13283" y="9134"/>
                    </a:lnTo>
                    <a:cubicBezTo>
                      <a:pt x="13526" y="8799"/>
                      <a:pt x="13435" y="8282"/>
                      <a:pt x="13071" y="8039"/>
                    </a:cubicBezTo>
                    <a:lnTo>
                      <a:pt x="1733" y="136"/>
                    </a:lnTo>
                    <a:cubicBezTo>
                      <a:pt x="1596" y="45"/>
                      <a:pt x="1441" y="1"/>
                      <a:pt x="128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7" name="Google Shape;3767;p65"/>
              <p:cNvSpPr/>
              <p:nvPr/>
            </p:nvSpPr>
            <p:spPr>
              <a:xfrm>
                <a:off x="1216850" y="582800"/>
                <a:ext cx="254600" cy="188925"/>
              </a:xfrm>
              <a:custGeom>
                <a:avLst/>
                <a:gdLst/>
                <a:ahLst/>
                <a:cxnLst/>
                <a:rect l="l" t="t" r="r" b="b"/>
                <a:pathLst>
                  <a:path w="10184" h="7557" extrusionOk="0">
                    <a:moveTo>
                      <a:pt x="989" y="0"/>
                    </a:moveTo>
                    <a:cubicBezTo>
                      <a:pt x="807" y="0"/>
                      <a:pt x="618" y="88"/>
                      <a:pt x="487" y="257"/>
                    </a:cubicBezTo>
                    <a:lnTo>
                      <a:pt x="213" y="713"/>
                    </a:lnTo>
                    <a:cubicBezTo>
                      <a:pt x="1" y="956"/>
                      <a:pt x="92" y="1321"/>
                      <a:pt x="335" y="1533"/>
                    </a:cubicBezTo>
                    <a:lnTo>
                      <a:pt x="8876" y="7460"/>
                    </a:lnTo>
                    <a:cubicBezTo>
                      <a:pt x="8964" y="7527"/>
                      <a:pt x="9069" y="7557"/>
                      <a:pt x="9176" y="7557"/>
                    </a:cubicBezTo>
                    <a:cubicBezTo>
                      <a:pt x="9364" y="7557"/>
                      <a:pt x="9561" y="7463"/>
                      <a:pt x="9697" y="7308"/>
                    </a:cubicBezTo>
                    <a:lnTo>
                      <a:pt x="9970" y="6853"/>
                    </a:lnTo>
                    <a:cubicBezTo>
                      <a:pt x="10183" y="6609"/>
                      <a:pt x="10092" y="6245"/>
                      <a:pt x="9849" y="6032"/>
                    </a:cubicBezTo>
                    <a:lnTo>
                      <a:pt x="1308" y="105"/>
                    </a:lnTo>
                    <a:cubicBezTo>
                      <a:pt x="1214" y="35"/>
                      <a:pt x="1103" y="0"/>
                      <a:pt x="98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8" name="Google Shape;3768;p65"/>
              <p:cNvSpPr/>
              <p:nvPr/>
            </p:nvSpPr>
            <p:spPr>
              <a:xfrm>
                <a:off x="1235850" y="666725"/>
                <a:ext cx="136800" cy="135275"/>
              </a:xfrm>
              <a:custGeom>
                <a:avLst/>
                <a:gdLst/>
                <a:ahLst/>
                <a:cxnLst/>
                <a:rect l="l" t="t" r="r" b="b"/>
                <a:pathLst>
                  <a:path w="5472" h="5411" extrusionOk="0">
                    <a:moveTo>
                      <a:pt x="2219" y="0"/>
                    </a:moveTo>
                    <a:lnTo>
                      <a:pt x="1" y="3161"/>
                    </a:lnTo>
                    <a:lnTo>
                      <a:pt x="3253" y="5410"/>
                    </a:lnTo>
                    <a:lnTo>
                      <a:pt x="5472" y="2249"/>
                    </a:lnTo>
                    <a:lnTo>
                      <a:pt x="2219" y="0"/>
                    </a:lnTo>
                    <a:close/>
                  </a:path>
                </a:pathLst>
              </a:custGeom>
              <a:solidFill>
                <a:srgbClr val="FFC94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9" name="Google Shape;3769;p65"/>
              <p:cNvSpPr/>
              <p:nvPr/>
            </p:nvSpPr>
            <p:spPr>
              <a:xfrm>
                <a:off x="1092225" y="763225"/>
                <a:ext cx="234075" cy="214300"/>
              </a:xfrm>
              <a:custGeom>
                <a:avLst/>
                <a:gdLst/>
                <a:ahLst/>
                <a:cxnLst/>
                <a:rect l="l" t="t" r="r" b="b"/>
                <a:pathLst>
                  <a:path w="9363" h="8572" extrusionOk="0">
                    <a:moveTo>
                      <a:pt x="2797" y="0"/>
                    </a:moveTo>
                    <a:lnTo>
                      <a:pt x="1" y="4013"/>
                    </a:lnTo>
                    <a:lnTo>
                      <a:pt x="6566" y="8572"/>
                    </a:lnTo>
                    <a:lnTo>
                      <a:pt x="9363" y="4590"/>
                    </a:lnTo>
                    <a:lnTo>
                      <a:pt x="2797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0" name="Google Shape;3770;p65"/>
              <p:cNvSpPr/>
              <p:nvPr/>
            </p:nvSpPr>
            <p:spPr>
              <a:xfrm>
                <a:off x="1034475" y="838450"/>
                <a:ext cx="258400" cy="196075"/>
              </a:xfrm>
              <a:custGeom>
                <a:avLst/>
                <a:gdLst/>
                <a:ahLst/>
                <a:cxnLst/>
                <a:rect l="l" t="t" r="r" b="b"/>
                <a:pathLst>
                  <a:path w="10336" h="7843" extrusionOk="0">
                    <a:moveTo>
                      <a:pt x="852" y="0"/>
                    </a:moveTo>
                    <a:lnTo>
                      <a:pt x="1" y="1247"/>
                    </a:lnTo>
                    <a:lnTo>
                      <a:pt x="9484" y="7843"/>
                    </a:lnTo>
                    <a:lnTo>
                      <a:pt x="10335" y="6596"/>
                    </a:lnTo>
                    <a:lnTo>
                      <a:pt x="852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1" name="Google Shape;3771;p65"/>
              <p:cNvSpPr/>
              <p:nvPr/>
            </p:nvSpPr>
            <p:spPr>
              <a:xfrm>
                <a:off x="787525" y="1353650"/>
                <a:ext cx="106400" cy="98300"/>
              </a:xfrm>
              <a:custGeom>
                <a:avLst/>
                <a:gdLst/>
                <a:ahLst/>
                <a:cxnLst/>
                <a:rect l="l" t="t" r="r" b="b"/>
                <a:pathLst>
                  <a:path w="4256" h="3932" extrusionOk="0">
                    <a:moveTo>
                      <a:pt x="1034" y="1"/>
                    </a:moveTo>
                    <a:lnTo>
                      <a:pt x="182" y="1764"/>
                    </a:lnTo>
                    <a:cubicBezTo>
                      <a:pt x="0" y="2159"/>
                      <a:pt x="122" y="2615"/>
                      <a:pt x="456" y="2858"/>
                    </a:cubicBezTo>
                    <a:lnTo>
                      <a:pt x="1793" y="3770"/>
                    </a:lnTo>
                    <a:cubicBezTo>
                      <a:pt x="1942" y="3878"/>
                      <a:pt x="2115" y="3932"/>
                      <a:pt x="2287" y="3932"/>
                    </a:cubicBezTo>
                    <a:cubicBezTo>
                      <a:pt x="2503" y="3932"/>
                      <a:pt x="2719" y="3847"/>
                      <a:pt x="2888" y="3679"/>
                    </a:cubicBezTo>
                    <a:lnTo>
                      <a:pt x="4255" y="2250"/>
                    </a:lnTo>
                    <a:lnTo>
                      <a:pt x="1034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2" name="Google Shape;3772;p65"/>
              <p:cNvSpPr/>
              <p:nvPr/>
            </p:nvSpPr>
            <p:spPr>
              <a:xfrm>
                <a:off x="591475" y="1432675"/>
                <a:ext cx="229500" cy="316725"/>
              </a:xfrm>
              <a:custGeom>
                <a:avLst/>
                <a:gdLst/>
                <a:ahLst/>
                <a:cxnLst/>
                <a:rect l="l" t="t" r="r" b="b"/>
                <a:pathLst>
                  <a:path w="9180" h="12669" extrusionOk="0">
                    <a:moveTo>
                      <a:pt x="8754" y="1"/>
                    </a:moveTo>
                    <a:lnTo>
                      <a:pt x="0" y="12585"/>
                    </a:lnTo>
                    <a:cubicBezTo>
                      <a:pt x="92" y="12642"/>
                      <a:pt x="192" y="12669"/>
                      <a:pt x="292" y="12669"/>
                    </a:cubicBezTo>
                    <a:cubicBezTo>
                      <a:pt x="455" y="12669"/>
                      <a:pt x="616" y="12595"/>
                      <a:pt x="729" y="12463"/>
                    </a:cubicBezTo>
                    <a:lnTo>
                      <a:pt x="9180" y="305"/>
                    </a:lnTo>
                    <a:lnTo>
                      <a:pt x="8754" y="1"/>
                    </a:ln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3" name="Google Shape;3773;p65"/>
              <p:cNvSpPr/>
              <p:nvPr/>
            </p:nvSpPr>
            <p:spPr>
              <a:xfrm>
                <a:off x="863500" y="1301225"/>
                <a:ext cx="41825" cy="41050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642" extrusionOk="0">
                    <a:moveTo>
                      <a:pt x="821" y="0"/>
                    </a:moveTo>
                    <a:cubicBezTo>
                      <a:pt x="365" y="0"/>
                      <a:pt x="1" y="365"/>
                      <a:pt x="1" y="821"/>
                    </a:cubicBezTo>
                    <a:cubicBezTo>
                      <a:pt x="1" y="1277"/>
                      <a:pt x="365" y="1642"/>
                      <a:pt x="821" y="1642"/>
                    </a:cubicBezTo>
                    <a:cubicBezTo>
                      <a:pt x="1277" y="1642"/>
                      <a:pt x="1672" y="1277"/>
                      <a:pt x="1672" y="821"/>
                    </a:cubicBezTo>
                    <a:cubicBezTo>
                      <a:pt x="1672" y="365"/>
                      <a:pt x="1277" y="0"/>
                      <a:pt x="82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4" name="Google Shape;3774;p65"/>
              <p:cNvSpPr/>
              <p:nvPr/>
            </p:nvSpPr>
            <p:spPr>
              <a:xfrm>
                <a:off x="873375" y="1159125"/>
                <a:ext cx="41825" cy="41825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673" extrusionOk="0">
                    <a:moveTo>
                      <a:pt x="821" y="0"/>
                    </a:moveTo>
                    <a:cubicBezTo>
                      <a:pt x="366" y="0"/>
                      <a:pt x="1" y="396"/>
                      <a:pt x="1" y="851"/>
                    </a:cubicBezTo>
                    <a:cubicBezTo>
                      <a:pt x="1" y="1307"/>
                      <a:pt x="366" y="1672"/>
                      <a:pt x="821" y="1672"/>
                    </a:cubicBezTo>
                    <a:cubicBezTo>
                      <a:pt x="1277" y="1672"/>
                      <a:pt x="1673" y="1307"/>
                      <a:pt x="1673" y="851"/>
                    </a:cubicBezTo>
                    <a:cubicBezTo>
                      <a:pt x="1673" y="396"/>
                      <a:pt x="1277" y="0"/>
                      <a:pt x="82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5" name="Google Shape;3775;p65"/>
              <p:cNvSpPr/>
              <p:nvPr/>
            </p:nvSpPr>
            <p:spPr>
              <a:xfrm>
                <a:off x="969900" y="1180400"/>
                <a:ext cx="21300" cy="20550"/>
              </a:xfrm>
              <a:custGeom>
                <a:avLst/>
                <a:gdLst/>
                <a:ahLst/>
                <a:cxnLst/>
                <a:rect l="l" t="t" r="r" b="b"/>
                <a:pathLst>
                  <a:path w="852" h="822" extrusionOk="0">
                    <a:moveTo>
                      <a:pt x="426" y="0"/>
                    </a:moveTo>
                    <a:cubicBezTo>
                      <a:pt x="182" y="0"/>
                      <a:pt x="0" y="183"/>
                      <a:pt x="0" y="426"/>
                    </a:cubicBezTo>
                    <a:cubicBezTo>
                      <a:pt x="0" y="639"/>
                      <a:pt x="182" y="821"/>
                      <a:pt x="426" y="821"/>
                    </a:cubicBezTo>
                    <a:cubicBezTo>
                      <a:pt x="669" y="821"/>
                      <a:pt x="851" y="639"/>
                      <a:pt x="851" y="426"/>
                    </a:cubicBezTo>
                    <a:cubicBezTo>
                      <a:pt x="851" y="183"/>
                      <a:pt x="669" y="0"/>
                      <a:pt x="42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6" name="Google Shape;3776;p65"/>
              <p:cNvSpPr/>
              <p:nvPr/>
            </p:nvSpPr>
            <p:spPr>
              <a:xfrm>
                <a:off x="980525" y="1042850"/>
                <a:ext cx="20550" cy="20550"/>
              </a:xfrm>
              <a:custGeom>
                <a:avLst/>
                <a:gdLst/>
                <a:ahLst/>
                <a:cxnLst/>
                <a:rect l="l" t="t" r="r" b="b"/>
                <a:pathLst>
                  <a:path w="822" h="822" extrusionOk="0">
                    <a:moveTo>
                      <a:pt x="426" y="1"/>
                    </a:moveTo>
                    <a:cubicBezTo>
                      <a:pt x="183" y="1"/>
                      <a:pt x="1" y="183"/>
                      <a:pt x="1" y="396"/>
                    </a:cubicBezTo>
                    <a:cubicBezTo>
                      <a:pt x="1" y="639"/>
                      <a:pt x="183" y="822"/>
                      <a:pt x="426" y="822"/>
                    </a:cubicBezTo>
                    <a:cubicBezTo>
                      <a:pt x="639" y="822"/>
                      <a:pt x="821" y="639"/>
                      <a:pt x="821" y="396"/>
                    </a:cubicBezTo>
                    <a:cubicBezTo>
                      <a:pt x="821" y="183"/>
                      <a:pt x="639" y="1"/>
                      <a:pt x="42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7" name="Google Shape;3777;p65"/>
              <p:cNvSpPr/>
              <p:nvPr/>
            </p:nvSpPr>
            <p:spPr>
              <a:xfrm>
                <a:off x="831600" y="1234350"/>
                <a:ext cx="20525" cy="21300"/>
              </a:xfrm>
              <a:custGeom>
                <a:avLst/>
                <a:gdLst/>
                <a:ahLst/>
                <a:cxnLst/>
                <a:rect l="l" t="t" r="r" b="b"/>
                <a:pathLst>
                  <a:path w="821" h="852" extrusionOk="0">
                    <a:moveTo>
                      <a:pt x="426" y="1"/>
                    </a:moveTo>
                    <a:cubicBezTo>
                      <a:pt x="182" y="1"/>
                      <a:pt x="0" y="183"/>
                      <a:pt x="0" y="426"/>
                    </a:cubicBezTo>
                    <a:cubicBezTo>
                      <a:pt x="0" y="669"/>
                      <a:pt x="182" y="852"/>
                      <a:pt x="426" y="852"/>
                    </a:cubicBezTo>
                    <a:cubicBezTo>
                      <a:pt x="638" y="852"/>
                      <a:pt x="821" y="669"/>
                      <a:pt x="821" y="426"/>
                    </a:cubicBezTo>
                    <a:cubicBezTo>
                      <a:pt x="821" y="183"/>
                      <a:pt x="638" y="1"/>
                      <a:pt x="42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8" name="Google Shape;3778;p65"/>
              <p:cNvSpPr/>
              <p:nvPr/>
            </p:nvSpPr>
            <p:spPr>
              <a:xfrm>
                <a:off x="1037525" y="1052750"/>
                <a:ext cx="41825" cy="41800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672" extrusionOk="0">
                    <a:moveTo>
                      <a:pt x="821" y="0"/>
                    </a:moveTo>
                    <a:cubicBezTo>
                      <a:pt x="365" y="0"/>
                      <a:pt x="0" y="395"/>
                      <a:pt x="0" y="851"/>
                    </a:cubicBezTo>
                    <a:cubicBezTo>
                      <a:pt x="0" y="1277"/>
                      <a:pt x="365" y="1672"/>
                      <a:pt x="821" y="1672"/>
                    </a:cubicBezTo>
                    <a:cubicBezTo>
                      <a:pt x="1277" y="1672"/>
                      <a:pt x="1672" y="1307"/>
                      <a:pt x="1672" y="851"/>
                    </a:cubicBezTo>
                    <a:cubicBezTo>
                      <a:pt x="1672" y="395"/>
                      <a:pt x="1277" y="0"/>
                      <a:pt x="82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9" name="Google Shape;3779;p65"/>
              <p:cNvSpPr/>
              <p:nvPr/>
            </p:nvSpPr>
            <p:spPr>
              <a:xfrm>
                <a:off x="1028400" y="948625"/>
                <a:ext cx="41050" cy="41825"/>
              </a:xfrm>
              <a:custGeom>
                <a:avLst/>
                <a:gdLst/>
                <a:ahLst/>
                <a:cxnLst/>
                <a:rect l="l" t="t" r="r" b="b"/>
                <a:pathLst>
                  <a:path w="1642" h="1673" extrusionOk="0">
                    <a:moveTo>
                      <a:pt x="821" y="1"/>
                    </a:moveTo>
                    <a:cubicBezTo>
                      <a:pt x="365" y="1"/>
                      <a:pt x="1" y="366"/>
                      <a:pt x="1" y="821"/>
                    </a:cubicBezTo>
                    <a:cubicBezTo>
                      <a:pt x="1" y="1277"/>
                      <a:pt x="365" y="1673"/>
                      <a:pt x="821" y="1673"/>
                    </a:cubicBezTo>
                    <a:cubicBezTo>
                      <a:pt x="1277" y="1673"/>
                      <a:pt x="1642" y="1277"/>
                      <a:pt x="1642" y="821"/>
                    </a:cubicBezTo>
                    <a:cubicBezTo>
                      <a:pt x="1642" y="366"/>
                      <a:pt x="1277" y="1"/>
                      <a:pt x="82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0" name="Google Shape;3780;p65"/>
              <p:cNvSpPr/>
              <p:nvPr/>
            </p:nvSpPr>
            <p:spPr>
              <a:xfrm>
                <a:off x="760150" y="738900"/>
                <a:ext cx="601875" cy="700650"/>
              </a:xfrm>
              <a:custGeom>
                <a:avLst/>
                <a:gdLst/>
                <a:ahLst/>
                <a:cxnLst/>
                <a:rect l="l" t="t" r="r" b="b"/>
                <a:pathLst>
                  <a:path w="24075" h="28026" fill="none" extrusionOk="0">
                    <a:moveTo>
                      <a:pt x="14652" y="1"/>
                    </a:moveTo>
                    <a:lnTo>
                      <a:pt x="24074" y="6566"/>
                    </a:lnTo>
                    <a:lnTo>
                      <a:pt x="10639" y="25898"/>
                    </a:lnTo>
                    <a:cubicBezTo>
                      <a:pt x="9424" y="27600"/>
                      <a:pt x="7083" y="28025"/>
                      <a:pt x="5350" y="26840"/>
                    </a:cubicBezTo>
                    <a:lnTo>
                      <a:pt x="2129" y="24591"/>
                    </a:lnTo>
                    <a:cubicBezTo>
                      <a:pt x="396" y="23375"/>
                      <a:pt x="1" y="21034"/>
                      <a:pt x="1186" y="19302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1" name="Google Shape;3781;p65"/>
              <p:cNvSpPr/>
              <p:nvPr/>
            </p:nvSpPr>
            <p:spPr>
              <a:xfrm>
                <a:off x="1091475" y="669000"/>
                <a:ext cx="338175" cy="256850"/>
              </a:xfrm>
              <a:custGeom>
                <a:avLst/>
                <a:gdLst/>
                <a:ahLst/>
                <a:cxnLst/>
                <a:rect l="l" t="t" r="r" b="b"/>
                <a:pathLst>
                  <a:path w="13527" h="10274" fill="none" extrusionOk="0">
                    <a:moveTo>
                      <a:pt x="1733" y="243"/>
                    </a:moveTo>
                    <a:lnTo>
                      <a:pt x="13071" y="8146"/>
                    </a:lnTo>
                    <a:cubicBezTo>
                      <a:pt x="13435" y="8389"/>
                      <a:pt x="13526" y="8906"/>
                      <a:pt x="13283" y="9241"/>
                    </a:cubicBezTo>
                    <a:lnTo>
                      <a:pt x="12858" y="9818"/>
                    </a:lnTo>
                    <a:cubicBezTo>
                      <a:pt x="12615" y="10183"/>
                      <a:pt x="12128" y="10274"/>
                      <a:pt x="11764" y="10031"/>
                    </a:cubicBezTo>
                    <a:lnTo>
                      <a:pt x="426" y="2128"/>
                    </a:lnTo>
                    <a:cubicBezTo>
                      <a:pt x="92" y="1885"/>
                      <a:pt x="0" y="1398"/>
                      <a:pt x="244" y="1034"/>
                    </a:cubicBezTo>
                    <a:lnTo>
                      <a:pt x="639" y="456"/>
                    </a:lnTo>
                    <a:cubicBezTo>
                      <a:pt x="882" y="91"/>
                      <a:pt x="1368" y="0"/>
                      <a:pt x="1733" y="243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2" name="Google Shape;3782;p65"/>
              <p:cNvSpPr/>
              <p:nvPr/>
            </p:nvSpPr>
            <p:spPr>
              <a:xfrm>
                <a:off x="1216850" y="580850"/>
                <a:ext cx="254600" cy="193025"/>
              </a:xfrm>
              <a:custGeom>
                <a:avLst/>
                <a:gdLst/>
                <a:ahLst/>
                <a:cxnLst/>
                <a:rect l="l" t="t" r="r" b="b"/>
                <a:pathLst>
                  <a:path w="10184" h="7721" fill="none" extrusionOk="0">
                    <a:moveTo>
                      <a:pt x="1308" y="183"/>
                    </a:moveTo>
                    <a:lnTo>
                      <a:pt x="9849" y="6110"/>
                    </a:lnTo>
                    <a:cubicBezTo>
                      <a:pt x="10092" y="6323"/>
                      <a:pt x="10183" y="6687"/>
                      <a:pt x="9970" y="6931"/>
                    </a:cubicBezTo>
                    <a:lnTo>
                      <a:pt x="9697" y="7386"/>
                    </a:lnTo>
                    <a:cubicBezTo>
                      <a:pt x="9484" y="7630"/>
                      <a:pt x="9119" y="7721"/>
                      <a:pt x="8876" y="7538"/>
                    </a:cubicBezTo>
                    <a:lnTo>
                      <a:pt x="335" y="1611"/>
                    </a:lnTo>
                    <a:cubicBezTo>
                      <a:pt x="92" y="1399"/>
                      <a:pt x="1" y="1034"/>
                      <a:pt x="213" y="791"/>
                    </a:cubicBezTo>
                    <a:lnTo>
                      <a:pt x="487" y="335"/>
                    </a:lnTo>
                    <a:cubicBezTo>
                      <a:pt x="700" y="61"/>
                      <a:pt x="1065" y="0"/>
                      <a:pt x="1308" y="183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3" name="Google Shape;3783;p65"/>
              <p:cNvSpPr/>
              <p:nvPr/>
            </p:nvSpPr>
            <p:spPr>
              <a:xfrm>
                <a:off x="1235850" y="666725"/>
                <a:ext cx="136800" cy="135275"/>
              </a:xfrm>
              <a:custGeom>
                <a:avLst/>
                <a:gdLst/>
                <a:ahLst/>
                <a:cxnLst/>
                <a:rect l="l" t="t" r="r" b="b"/>
                <a:pathLst>
                  <a:path w="5472" h="5411" fill="none" extrusionOk="0">
                    <a:moveTo>
                      <a:pt x="3253" y="5410"/>
                    </a:moveTo>
                    <a:lnTo>
                      <a:pt x="1" y="3161"/>
                    </a:lnTo>
                    <a:lnTo>
                      <a:pt x="2219" y="0"/>
                    </a:lnTo>
                    <a:lnTo>
                      <a:pt x="5472" y="2249"/>
                    </a:ln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4" name="Google Shape;3784;p65"/>
              <p:cNvSpPr/>
              <p:nvPr/>
            </p:nvSpPr>
            <p:spPr>
              <a:xfrm>
                <a:off x="1092225" y="763225"/>
                <a:ext cx="234075" cy="214300"/>
              </a:xfrm>
              <a:custGeom>
                <a:avLst/>
                <a:gdLst/>
                <a:ahLst/>
                <a:cxnLst/>
                <a:rect l="l" t="t" r="r" b="b"/>
                <a:pathLst>
                  <a:path w="9363" h="8572" fill="none" extrusionOk="0">
                    <a:moveTo>
                      <a:pt x="6566" y="8572"/>
                    </a:moveTo>
                    <a:lnTo>
                      <a:pt x="1" y="4013"/>
                    </a:lnTo>
                    <a:lnTo>
                      <a:pt x="2797" y="0"/>
                    </a:lnTo>
                    <a:lnTo>
                      <a:pt x="9363" y="4590"/>
                    </a:ln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5" name="Google Shape;3785;p65"/>
              <p:cNvSpPr/>
              <p:nvPr/>
            </p:nvSpPr>
            <p:spPr>
              <a:xfrm>
                <a:off x="1034475" y="838450"/>
                <a:ext cx="258400" cy="196075"/>
              </a:xfrm>
              <a:custGeom>
                <a:avLst/>
                <a:gdLst/>
                <a:ahLst/>
                <a:cxnLst/>
                <a:rect l="l" t="t" r="r" b="b"/>
                <a:pathLst>
                  <a:path w="10336" h="7843" fill="none" extrusionOk="0">
                    <a:moveTo>
                      <a:pt x="9484" y="7843"/>
                    </a:moveTo>
                    <a:lnTo>
                      <a:pt x="1" y="1247"/>
                    </a:lnTo>
                    <a:lnTo>
                      <a:pt x="852" y="0"/>
                    </a:lnTo>
                    <a:lnTo>
                      <a:pt x="10335" y="6596"/>
                    </a:ln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6" name="Google Shape;3786;p65"/>
              <p:cNvSpPr/>
              <p:nvPr/>
            </p:nvSpPr>
            <p:spPr>
              <a:xfrm>
                <a:off x="964575" y="1317175"/>
                <a:ext cx="73725" cy="50950"/>
              </a:xfrm>
              <a:custGeom>
                <a:avLst/>
                <a:gdLst/>
                <a:ahLst/>
                <a:cxnLst/>
                <a:rect l="l" t="t" r="r" b="b"/>
                <a:pathLst>
                  <a:path w="2949" h="2038" fill="none" extrusionOk="0">
                    <a:moveTo>
                      <a:pt x="2949" y="2037"/>
                    </a:moveTo>
                    <a:lnTo>
                      <a:pt x="0" y="1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7" name="Google Shape;3787;p65"/>
              <p:cNvSpPr/>
              <p:nvPr/>
            </p:nvSpPr>
            <p:spPr>
              <a:xfrm>
                <a:off x="1003325" y="1260950"/>
                <a:ext cx="73725" cy="51700"/>
              </a:xfrm>
              <a:custGeom>
                <a:avLst/>
                <a:gdLst/>
                <a:ahLst/>
                <a:cxnLst/>
                <a:rect l="l" t="t" r="r" b="b"/>
                <a:pathLst>
                  <a:path w="2949" h="2068" fill="none" extrusionOk="0">
                    <a:moveTo>
                      <a:pt x="2949" y="2067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8" name="Google Shape;3788;p65"/>
              <p:cNvSpPr/>
              <p:nvPr/>
            </p:nvSpPr>
            <p:spPr>
              <a:xfrm>
                <a:off x="1042075" y="1205475"/>
                <a:ext cx="73750" cy="50950"/>
              </a:xfrm>
              <a:custGeom>
                <a:avLst/>
                <a:gdLst/>
                <a:ahLst/>
                <a:cxnLst/>
                <a:rect l="l" t="t" r="r" b="b"/>
                <a:pathLst>
                  <a:path w="2950" h="2038" fill="none" extrusionOk="0">
                    <a:moveTo>
                      <a:pt x="2949" y="2037"/>
                    </a:moveTo>
                    <a:lnTo>
                      <a:pt x="1" y="1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9" name="Google Shape;3789;p65"/>
              <p:cNvSpPr/>
              <p:nvPr/>
            </p:nvSpPr>
            <p:spPr>
              <a:xfrm>
                <a:off x="1080825" y="1149250"/>
                <a:ext cx="73750" cy="51700"/>
              </a:xfrm>
              <a:custGeom>
                <a:avLst/>
                <a:gdLst/>
                <a:ahLst/>
                <a:cxnLst/>
                <a:rect l="l" t="t" r="r" b="b"/>
                <a:pathLst>
                  <a:path w="2950" h="2068" fill="none" extrusionOk="0">
                    <a:moveTo>
                      <a:pt x="2949" y="2067"/>
                    </a:moveTo>
                    <a:lnTo>
                      <a:pt x="1" y="0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0" name="Google Shape;3790;p65"/>
              <p:cNvSpPr/>
              <p:nvPr/>
            </p:nvSpPr>
            <p:spPr>
              <a:xfrm>
                <a:off x="1119600" y="1093775"/>
                <a:ext cx="73725" cy="51700"/>
              </a:xfrm>
              <a:custGeom>
                <a:avLst/>
                <a:gdLst/>
                <a:ahLst/>
                <a:cxnLst/>
                <a:rect l="l" t="t" r="r" b="b"/>
                <a:pathLst>
                  <a:path w="2949" h="2068" fill="none" extrusionOk="0">
                    <a:moveTo>
                      <a:pt x="2948" y="2067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1" name="Google Shape;3791;p65"/>
              <p:cNvSpPr/>
              <p:nvPr/>
            </p:nvSpPr>
            <p:spPr>
              <a:xfrm>
                <a:off x="1158350" y="1038300"/>
                <a:ext cx="73725" cy="50925"/>
              </a:xfrm>
              <a:custGeom>
                <a:avLst/>
                <a:gdLst/>
                <a:ahLst/>
                <a:cxnLst/>
                <a:rect l="l" t="t" r="r" b="b"/>
                <a:pathLst>
                  <a:path w="2949" h="2037" fill="none" extrusionOk="0">
                    <a:moveTo>
                      <a:pt x="2949" y="2037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2" name="Google Shape;3792;p65"/>
              <p:cNvSpPr/>
              <p:nvPr/>
            </p:nvSpPr>
            <p:spPr>
              <a:xfrm>
                <a:off x="787525" y="1353650"/>
                <a:ext cx="106400" cy="100325"/>
              </a:xfrm>
              <a:custGeom>
                <a:avLst/>
                <a:gdLst/>
                <a:ahLst/>
                <a:cxnLst/>
                <a:rect l="l" t="t" r="r" b="b"/>
                <a:pathLst>
                  <a:path w="4256" h="4013" fill="none" extrusionOk="0">
                    <a:moveTo>
                      <a:pt x="1034" y="1"/>
                    </a:moveTo>
                    <a:lnTo>
                      <a:pt x="4255" y="2250"/>
                    </a:lnTo>
                    <a:lnTo>
                      <a:pt x="2888" y="3679"/>
                    </a:lnTo>
                    <a:cubicBezTo>
                      <a:pt x="2584" y="3982"/>
                      <a:pt x="2128" y="4013"/>
                      <a:pt x="1793" y="3770"/>
                    </a:cubicBezTo>
                    <a:lnTo>
                      <a:pt x="456" y="2858"/>
                    </a:lnTo>
                    <a:cubicBezTo>
                      <a:pt x="122" y="2615"/>
                      <a:pt x="0" y="2159"/>
                      <a:pt x="182" y="1764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3" name="Google Shape;3793;p65"/>
              <p:cNvSpPr/>
              <p:nvPr/>
            </p:nvSpPr>
            <p:spPr>
              <a:xfrm>
                <a:off x="591475" y="1432675"/>
                <a:ext cx="229500" cy="318425"/>
              </a:xfrm>
              <a:custGeom>
                <a:avLst/>
                <a:gdLst/>
                <a:ahLst/>
                <a:cxnLst/>
                <a:rect l="l" t="t" r="r" b="b"/>
                <a:pathLst>
                  <a:path w="9180" h="12737" fill="none" extrusionOk="0">
                    <a:moveTo>
                      <a:pt x="8754" y="1"/>
                    </a:moveTo>
                    <a:lnTo>
                      <a:pt x="9180" y="305"/>
                    </a:lnTo>
                    <a:lnTo>
                      <a:pt x="729" y="12463"/>
                    </a:lnTo>
                    <a:cubicBezTo>
                      <a:pt x="547" y="12676"/>
                      <a:pt x="243" y="12737"/>
                      <a:pt x="0" y="12585"/>
                    </a:cubicBezTo>
                    <a:lnTo>
                      <a:pt x="0" y="12585"/>
                    </a:ln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4" name="Google Shape;3794;p65"/>
              <p:cNvSpPr/>
              <p:nvPr/>
            </p:nvSpPr>
            <p:spPr>
              <a:xfrm>
                <a:off x="863500" y="1301225"/>
                <a:ext cx="41825" cy="41050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642" fill="none" extrusionOk="0">
                    <a:moveTo>
                      <a:pt x="1672" y="821"/>
                    </a:moveTo>
                    <a:cubicBezTo>
                      <a:pt x="1672" y="1277"/>
                      <a:pt x="1277" y="1642"/>
                      <a:pt x="821" y="1642"/>
                    </a:cubicBezTo>
                    <a:cubicBezTo>
                      <a:pt x="365" y="1642"/>
                      <a:pt x="1" y="1277"/>
                      <a:pt x="1" y="821"/>
                    </a:cubicBezTo>
                    <a:cubicBezTo>
                      <a:pt x="1" y="365"/>
                      <a:pt x="365" y="0"/>
                      <a:pt x="821" y="0"/>
                    </a:cubicBezTo>
                    <a:cubicBezTo>
                      <a:pt x="1277" y="0"/>
                      <a:pt x="1672" y="365"/>
                      <a:pt x="1672" y="821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5" name="Google Shape;3795;p65"/>
              <p:cNvSpPr/>
              <p:nvPr/>
            </p:nvSpPr>
            <p:spPr>
              <a:xfrm>
                <a:off x="873375" y="1159125"/>
                <a:ext cx="41825" cy="41825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673" fill="none" extrusionOk="0">
                    <a:moveTo>
                      <a:pt x="1673" y="851"/>
                    </a:moveTo>
                    <a:cubicBezTo>
                      <a:pt x="1673" y="1307"/>
                      <a:pt x="1277" y="1672"/>
                      <a:pt x="821" y="1672"/>
                    </a:cubicBezTo>
                    <a:cubicBezTo>
                      <a:pt x="366" y="1672"/>
                      <a:pt x="1" y="1307"/>
                      <a:pt x="1" y="851"/>
                    </a:cubicBezTo>
                    <a:cubicBezTo>
                      <a:pt x="1" y="396"/>
                      <a:pt x="366" y="0"/>
                      <a:pt x="821" y="0"/>
                    </a:cubicBezTo>
                    <a:cubicBezTo>
                      <a:pt x="1277" y="0"/>
                      <a:pt x="1673" y="396"/>
                      <a:pt x="1673" y="851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6" name="Google Shape;3796;p65"/>
              <p:cNvSpPr/>
              <p:nvPr/>
            </p:nvSpPr>
            <p:spPr>
              <a:xfrm>
                <a:off x="969900" y="1180400"/>
                <a:ext cx="21300" cy="20550"/>
              </a:xfrm>
              <a:custGeom>
                <a:avLst/>
                <a:gdLst/>
                <a:ahLst/>
                <a:cxnLst/>
                <a:rect l="l" t="t" r="r" b="b"/>
                <a:pathLst>
                  <a:path w="852" h="822" fill="none" extrusionOk="0">
                    <a:moveTo>
                      <a:pt x="851" y="426"/>
                    </a:moveTo>
                    <a:cubicBezTo>
                      <a:pt x="851" y="639"/>
                      <a:pt x="669" y="821"/>
                      <a:pt x="426" y="821"/>
                    </a:cubicBezTo>
                    <a:cubicBezTo>
                      <a:pt x="182" y="821"/>
                      <a:pt x="0" y="639"/>
                      <a:pt x="0" y="426"/>
                    </a:cubicBezTo>
                    <a:cubicBezTo>
                      <a:pt x="0" y="183"/>
                      <a:pt x="182" y="0"/>
                      <a:pt x="426" y="0"/>
                    </a:cubicBezTo>
                    <a:cubicBezTo>
                      <a:pt x="669" y="0"/>
                      <a:pt x="851" y="183"/>
                      <a:pt x="851" y="426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7" name="Google Shape;3797;p65"/>
              <p:cNvSpPr/>
              <p:nvPr/>
            </p:nvSpPr>
            <p:spPr>
              <a:xfrm>
                <a:off x="980525" y="1042850"/>
                <a:ext cx="20550" cy="20550"/>
              </a:xfrm>
              <a:custGeom>
                <a:avLst/>
                <a:gdLst/>
                <a:ahLst/>
                <a:cxnLst/>
                <a:rect l="l" t="t" r="r" b="b"/>
                <a:pathLst>
                  <a:path w="822" h="822" fill="none" extrusionOk="0">
                    <a:moveTo>
                      <a:pt x="821" y="396"/>
                    </a:moveTo>
                    <a:cubicBezTo>
                      <a:pt x="821" y="639"/>
                      <a:pt x="639" y="822"/>
                      <a:pt x="426" y="822"/>
                    </a:cubicBezTo>
                    <a:cubicBezTo>
                      <a:pt x="183" y="822"/>
                      <a:pt x="1" y="639"/>
                      <a:pt x="1" y="396"/>
                    </a:cubicBezTo>
                    <a:cubicBezTo>
                      <a:pt x="1" y="183"/>
                      <a:pt x="183" y="1"/>
                      <a:pt x="426" y="1"/>
                    </a:cubicBezTo>
                    <a:cubicBezTo>
                      <a:pt x="639" y="1"/>
                      <a:pt x="821" y="183"/>
                      <a:pt x="821" y="396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8" name="Google Shape;3798;p65"/>
              <p:cNvSpPr/>
              <p:nvPr/>
            </p:nvSpPr>
            <p:spPr>
              <a:xfrm>
                <a:off x="831600" y="1234350"/>
                <a:ext cx="20525" cy="21300"/>
              </a:xfrm>
              <a:custGeom>
                <a:avLst/>
                <a:gdLst/>
                <a:ahLst/>
                <a:cxnLst/>
                <a:rect l="l" t="t" r="r" b="b"/>
                <a:pathLst>
                  <a:path w="821" h="852" fill="none" extrusionOk="0">
                    <a:moveTo>
                      <a:pt x="821" y="426"/>
                    </a:moveTo>
                    <a:cubicBezTo>
                      <a:pt x="821" y="669"/>
                      <a:pt x="638" y="852"/>
                      <a:pt x="426" y="852"/>
                    </a:cubicBezTo>
                    <a:cubicBezTo>
                      <a:pt x="182" y="852"/>
                      <a:pt x="0" y="669"/>
                      <a:pt x="0" y="426"/>
                    </a:cubicBezTo>
                    <a:cubicBezTo>
                      <a:pt x="0" y="183"/>
                      <a:pt x="182" y="1"/>
                      <a:pt x="426" y="1"/>
                    </a:cubicBezTo>
                    <a:cubicBezTo>
                      <a:pt x="638" y="1"/>
                      <a:pt x="821" y="183"/>
                      <a:pt x="821" y="426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9" name="Google Shape;3799;p65"/>
              <p:cNvSpPr/>
              <p:nvPr/>
            </p:nvSpPr>
            <p:spPr>
              <a:xfrm>
                <a:off x="1037525" y="1052750"/>
                <a:ext cx="41825" cy="41800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672" fill="none" extrusionOk="0">
                    <a:moveTo>
                      <a:pt x="1672" y="851"/>
                    </a:moveTo>
                    <a:cubicBezTo>
                      <a:pt x="1672" y="1307"/>
                      <a:pt x="1277" y="1672"/>
                      <a:pt x="821" y="1672"/>
                    </a:cubicBezTo>
                    <a:cubicBezTo>
                      <a:pt x="365" y="1672"/>
                      <a:pt x="0" y="1277"/>
                      <a:pt x="0" y="851"/>
                    </a:cubicBezTo>
                    <a:cubicBezTo>
                      <a:pt x="0" y="395"/>
                      <a:pt x="365" y="0"/>
                      <a:pt x="821" y="0"/>
                    </a:cubicBezTo>
                    <a:cubicBezTo>
                      <a:pt x="1277" y="0"/>
                      <a:pt x="1672" y="395"/>
                      <a:pt x="1672" y="851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0" name="Google Shape;3800;p65"/>
              <p:cNvSpPr/>
              <p:nvPr/>
            </p:nvSpPr>
            <p:spPr>
              <a:xfrm>
                <a:off x="1028400" y="948625"/>
                <a:ext cx="41050" cy="41825"/>
              </a:xfrm>
              <a:custGeom>
                <a:avLst/>
                <a:gdLst/>
                <a:ahLst/>
                <a:cxnLst/>
                <a:rect l="l" t="t" r="r" b="b"/>
                <a:pathLst>
                  <a:path w="1642" h="1673" fill="none" extrusionOk="0">
                    <a:moveTo>
                      <a:pt x="1642" y="821"/>
                    </a:moveTo>
                    <a:cubicBezTo>
                      <a:pt x="1642" y="1277"/>
                      <a:pt x="1277" y="1673"/>
                      <a:pt x="821" y="1673"/>
                    </a:cubicBezTo>
                    <a:cubicBezTo>
                      <a:pt x="365" y="1673"/>
                      <a:pt x="1" y="1277"/>
                      <a:pt x="1" y="821"/>
                    </a:cubicBezTo>
                    <a:cubicBezTo>
                      <a:pt x="1" y="366"/>
                      <a:pt x="365" y="1"/>
                      <a:pt x="821" y="1"/>
                    </a:cubicBezTo>
                    <a:cubicBezTo>
                      <a:pt x="1277" y="1"/>
                      <a:pt x="1642" y="366"/>
                      <a:pt x="1642" y="821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801" name="Google Shape;3801;p65"/>
          <p:cNvGrpSpPr/>
          <p:nvPr/>
        </p:nvGrpSpPr>
        <p:grpSpPr>
          <a:xfrm rot="-6118663" flipH="1">
            <a:off x="-379703" y="3724732"/>
            <a:ext cx="1774006" cy="2286068"/>
            <a:chOff x="6657355" y="221675"/>
            <a:chExt cx="2059068" cy="2644025"/>
          </a:xfrm>
        </p:grpSpPr>
        <p:sp>
          <p:nvSpPr>
            <p:cNvPr id="3802" name="Google Shape;3802;p65"/>
            <p:cNvSpPr/>
            <p:nvPr/>
          </p:nvSpPr>
          <p:spPr>
            <a:xfrm>
              <a:off x="6657355" y="221675"/>
              <a:ext cx="2059068" cy="2644025"/>
            </a:xfrm>
            <a:custGeom>
              <a:avLst/>
              <a:gdLst/>
              <a:ahLst/>
              <a:cxnLst/>
              <a:rect l="l" t="t" r="r" b="b"/>
              <a:pathLst>
                <a:path w="36105" h="46362" extrusionOk="0">
                  <a:moveTo>
                    <a:pt x="25664" y="1"/>
                  </a:moveTo>
                  <a:cubicBezTo>
                    <a:pt x="24812" y="1"/>
                    <a:pt x="23976" y="404"/>
                    <a:pt x="23457" y="1155"/>
                  </a:cubicBezTo>
                  <a:lnTo>
                    <a:pt x="23195" y="1535"/>
                  </a:lnTo>
                  <a:cubicBezTo>
                    <a:pt x="22784" y="2119"/>
                    <a:pt x="22627" y="2828"/>
                    <a:pt x="22752" y="3529"/>
                  </a:cubicBezTo>
                  <a:cubicBezTo>
                    <a:pt x="22339" y="3311"/>
                    <a:pt x="21885" y="3198"/>
                    <a:pt x="21423" y="3198"/>
                  </a:cubicBezTo>
                  <a:cubicBezTo>
                    <a:pt x="21254" y="3198"/>
                    <a:pt x="21084" y="3213"/>
                    <a:pt x="20915" y="3243"/>
                  </a:cubicBezTo>
                  <a:cubicBezTo>
                    <a:pt x="20159" y="3381"/>
                    <a:pt x="19504" y="3800"/>
                    <a:pt x="19074" y="4423"/>
                  </a:cubicBezTo>
                  <a:lnTo>
                    <a:pt x="18717" y="4940"/>
                  </a:lnTo>
                  <a:cubicBezTo>
                    <a:pt x="18274" y="5567"/>
                    <a:pt x="18106" y="6327"/>
                    <a:pt x="18239" y="7083"/>
                  </a:cubicBezTo>
                  <a:cubicBezTo>
                    <a:pt x="18305" y="7455"/>
                    <a:pt x="18443" y="7804"/>
                    <a:pt x="18638" y="8113"/>
                  </a:cubicBezTo>
                  <a:lnTo>
                    <a:pt x="17404" y="9884"/>
                  </a:lnTo>
                  <a:cubicBezTo>
                    <a:pt x="17330" y="9967"/>
                    <a:pt x="17263" y="10045"/>
                    <a:pt x="17213" y="10124"/>
                  </a:cubicBezTo>
                  <a:lnTo>
                    <a:pt x="16428" y="11244"/>
                  </a:lnTo>
                  <a:cubicBezTo>
                    <a:pt x="16370" y="11330"/>
                    <a:pt x="16315" y="11420"/>
                    <a:pt x="16272" y="11514"/>
                  </a:cubicBezTo>
                  <a:lnTo>
                    <a:pt x="7605" y="23954"/>
                  </a:lnTo>
                  <a:cubicBezTo>
                    <a:pt x="6246" y="25909"/>
                    <a:pt x="6328" y="28484"/>
                    <a:pt x="7636" y="30345"/>
                  </a:cubicBezTo>
                  <a:lnTo>
                    <a:pt x="7511" y="30611"/>
                  </a:lnTo>
                  <a:cubicBezTo>
                    <a:pt x="7151" y="31359"/>
                    <a:pt x="7131" y="32189"/>
                    <a:pt x="7405" y="32911"/>
                  </a:cubicBezTo>
                  <a:lnTo>
                    <a:pt x="451" y="42902"/>
                  </a:lnTo>
                  <a:cubicBezTo>
                    <a:pt x="130" y="43368"/>
                    <a:pt x="0" y="43956"/>
                    <a:pt x="102" y="44512"/>
                  </a:cubicBezTo>
                  <a:cubicBezTo>
                    <a:pt x="204" y="45076"/>
                    <a:pt x="522" y="45566"/>
                    <a:pt x="992" y="45895"/>
                  </a:cubicBezTo>
                  <a:cubicBezTo>
                    <a:pt x="1434" y="46200"/>
                    <a:pt x="1951" y="46361"/>
                    <a:pt x="2484" y="46361"/>
                  </a:cubicBezTo>
                  <a:cubicBezTo>
                    <a:pt x="2638" y="46361"/>
                    <a:pt x="2790" y="46350"/>
                    <a:pt x="2943" y="46322"/>
                  </a:cubicBezTo>
                  <a:cubicBezTo>
                    <a:pt x="3636" y="46197"/>
                    <a:pt x="4240" y="45813"/>
                    <a:pt x="4636" y="45240"/>
                  </a:cubicBezTo>
                  <a:lnTo>
                    <a:pt x="11323" y="35638"/>
                  </a:lnTo>
                  <a:cubicBezTo>
                    <a:pt x="11336" y="35638"/>
                    <a:pt x="11349" y="35638"/>
                    <a:pt x="11362" y="35638"/>
                  </a:cubicBezTo>
                  <a:cubicBezTo>
                    <a:pt x="12133" y="35638"/>
                    <a:pt x="12908" y="35307"/>
                    <a:pt x="13451" y="34741"/>
                  </a:cubicBezTo>
                  <a:lnTo>
                    <a:pt x="13651" y="34533"/>
                  </a:lnTo>
                  <a:cubicBezTo>
                    <a:pt x="14113" y="34659"/>
                    <a:pt x="14596" y="34722"/>
                    <a:pt x="15081" y="34722"/>
                  </a:cubicBezTo>
                  <a:cubicBezTo>
                    <a:pt x="15411" y="34722"/>
                    <a:pt x="15742" y="34693"/>
                    <a:pt x="16068" y="34634"/>
                  </a:cubicBezTo>
                  <a:cubicBezTo>
                    <a:pt x="17530" y="34372"/>
                    <a:pt x="18803" y="33557"/>
                    <a:pt x="19649" y="32339"/>
                  </a:cubicBezTo>
                  <a:lnTo>
                    <a:pt x="20088" y="31712"/>
                  </a:lnTo>
                  <a:cubicBezTo>
                    <a:pt x="20092" y="31708"/>
                    <a:pt x="20096" y="31700"/>
                    <a:pt x="20099" y="31696"/>
                  </a:cubicBezTo>
                  <a:lnTo>
                    <a:pt x="21471" y="29725"/>
                  </a:lnTo>
                  <a:cubicBezTo>
                    <a:pt x="21491" y="29701"/>
                    <a:pt x="21506" y="29674"/>
                    <a:pt x="21522" y="29651"/>
                  </a:cubicBezTo>
                  <a:cubicBezTo>
                    <a:pt x="21526" y="29647"/>
                    <a:pt x="21526" y="29647"/>
                    <a:pt x="21526" y="29643"/>
                  </a:cubicBezTo>
                  <a:lnTo>
                    <a:pt x="28336" y="19867"/>
                  </a:lnTo>
                  <a:cubicBezTo>
                    <a:pt x="28398" y="19801"/>
                    <a:pt x="28453" y="19730"/>
                    <a:pt x="28508" y="19652"/>
                  </a:cubicBezTo>
                  <a:lnTo>
                    <a:pt x="29284" y="18535"/>
                  </a:lnTo>
                  <a:cubicBezTo>
                    <a:pt x="29338" y="18461"/>
                    <a:pt x="29385" y="18383"/>
                    <a:pt x="29428" y="18300"/>
                  </a:cubicBezTo>
                  <a:lnTo>
                    <a:pt x="30683" y="16498"/>
                  </a:lnTo>
                  <a:cubicBezTo>
                    <a:pt x="30876" y="16541"/>
                    <a:pt x="31077" y="16561"/>
                    <a:pt x="31278" y="16561"/>
                  </a:cubicBezTo>
                  <a:cubicBezTo>
                    <a:pt x="31448" y="16561"/>
                    <a:pt x="31618" y="16546"/>
                    <a:pt x="31783" y="16518"/>
                  </a:cubicBezTo>
                  <a:cubicBezTo>
                    <a:pt x="32540" y="16384"/>
                    <a:pt x="33193" y="15961"/>
                    <a:pt x="33625" y="15338"/>
                  </a:cubicBezTo>
                  <a:lnTo>
                    <a:pt x="33993" y="14809"/>
                  </a:lnTo>
                  <a:cubicBezTo>
                    <a:pt x="34428" y="14182"/>
                    <a:pt x="34589" y="13426"/>
                    <a:pt x="34455" y="12674"/>
                  </a:cubicBezTo>
                  <a:cubicBezTo>
                    <a:pt x="34342" y="12039"/>
                    <a:pt x="34025" y="11475"/>
                    <a:pt x="33551" y="11052"/>
                  </a:cubicBezTo>
                  <a:cubicBezTo>
                    <a:pt x="34251" y="10927"/>
                    <a:pt x="34859" y="10535"/>
                    <a:pt x="35274" y="9943"/>
                  </a:cubicBezTo>
                  <a:lnTo>
                    <a:pt x="35537" y="9563"/>
                  </a:lnTo>
                  <a:cubicBezTo>
                    <a:pt x="35949" y="8976"/>
                    <a:pt x="36105" y="8258"/>
                    <a:pt x="35980" y="7553"/>
                  </a:cubicBezTo>
                  <a:cubicBezTo>
                    <a:pt x="35850" y="6848"/>
                    <a:pt x="35459" y="6236"/>
                    <a:pt x="34871" y="5826"/>
                  </a:cubicBezTo>
                  <a:lnTo>
                    <a:pt x="27188" y="477"/>
                  </a:lnTo>
                  <a:cubicBezTo>
                    <a:pt x="26722" y="155"/>
                    <a:pt x="26190" y="1"/>
                    <a:pt x="256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803" name="Google Shape;3803;p65"/>
            <p:cNvGrpSpPr/>
            <p:nvPr/>
          </p:nvGrpSpPr>
          <p:grpSpPr>
            <a:xfrm>
              <a:off x="6773261" y="340218"/>
              <a:ext cx="1827180" cy="2431077"/>
              <a:chOff x="591475" y="580850"/>
              <a:chExt cx="879975" cy="1170250"/>
            </a:xfrm>
          </p:grpSpPr>
          <p:sp>
            <p:nvSpPr>
              <p:cNvPr id="3804" name="Google Shape;3804;p65"/>
              <p:cNvSpPr/>
              <p:nvPr/>
            </p:nvSpPr>
            <p:spPr>
              <a:xfrm>
                <a:off x="760150" y="738900"/>
                <a:ext cx="601875" cy="687800"/>
              </a:xfrm>
              <a:custGeom>
                <a:avLst/>
                <a:gdLst/>
                <a:ahLst/>
                <a:cxnLst/>
                <a:rect l="l" t="t" r="r" b="b"/>
                <a:pathLst>
                  <a:path w="24075" h="27512" extrusionOk="0">
                    <a:moveTo>
                      <a:pt x="14652" y="1"/>
                    </a:moveTo>
                    <a:lnTo>
                      <a:pt x="1186" y="19302"/>
                    </a:lnTo>
                    <a:cubicBezTo>
                      <a:pt x="1" y="21034"/>
                      <a:pt x="396" y="23375"/>
                      <a:pt x="2129" y="24591"/>
                    </a:cubicBezTo>
                    <a:lnTo>
                      <a:pt x="5350" y="26840"/>
                    </a:lnTo>
                    <a:cubicBezTo>
                      <a:pt x="6014" y="27294"/>
                      <a:pt x="6767" y="27512"/>
                      <a:pt x="7512" y="27512"/>
                    </a:cubicBezTo>
                    <a:cubicBezTo>
                      <a:pt x="8711" y="27512"/>
                      <a:pt x="9889" y="26948"/>
                      <a:pt x="10639" y="25898"/>
                    </a:cubicBezTo>
                    <a:lnTo>
                      <a:pt x="24074" y="6566"/>
                    </a:lnTo>
                    <a:lnTo>
                      <a:pt x="1465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5" name="Google Shape;3805;p65"/>
              <p:cNvSpPr/>
              <p:nvPr/>
            </p:nvSpPr>
            <p:spPr>
              <a:xfrm>
                <a:off x="1056525" y="738150"/>
                <a:ext cx="305500" cy="264450"/>
              </a:xfrm>
              <a:custGeom>
                <a:avLst/>
                <a:gdLst/>
                <a:ahLst/>
                <a:cxnLst/>
                <a:rect l="l" t="t" r="r" b="b"/>
                <a:pathLst>
                  <a:path w="12220" h="10578" extrusionOk="0">
                    <a:moveTo>
                      <a:pt x="2797" y="0"/>
                    </a:moveTo>
                    <a:lnTo>
                      <a:pt x="0" y="4012"/>
                    </a:lnTo>
                    <a:lnTo>
                      <a:pt x="9453" y="10578"/>
                    </a:lnTo>
                    <a:lnTo>
                      <a:pt x="12219" y="6596"/>
                    </a:lnTo>
                    <a:lnTo>
                      <a:pt x="2797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6" name="Google Shape;3806;p65"/>
              <p:cNvSpPr/>
              <p:nvPr/>
            </p:nvSpPr>
            <p:spPr>
              <a:xfrm>
                <a:off x="1091475" y="671675"/>
                <a:ext cx="338175" cy="251500"/>
              </a:xfrm>
              <a:custGeom>
                <a:avLst/>
                <a:gdLst/>
                <a:ahLst/>
                <a:cxnLst/>
                <a:rect l="l" t="t" r="r" b="b"/>
                <a:pathLst>
                  <a:path w="13527" h="10060" extrusionOk="0">
                    <a:moveTo>
                      <a:pt x="1289" y="1"/>
                    </a:moveTo>
                    <a:cubicBezTo>
                      <a:pt x="1036" y="1"/>
                      <a:pt x="790" y="122"/>
                      <a:pt x="639" y="349"/>
                    </a:cubicBezTo>
                    <a:lnTo>
                      <a:pt x="244" y="927"/>
                    </a:lnTo>
                    <a:cubicBezTo>
                      <a:pt x="0" y="1291"/>
                      <a:pt x="92" y="1778"/>
                      <a:pt x="426" y="2021"/>
                    </a:cubicBezTo>
                    <a:lnTo>
                      <a:pt x="11764" y="9924"/>
                    </a:lnTo>
                    <a:cubicBezTo>
                      <a:pt x="11901" y="10015"/>
                      <a:pt x="12055" y="10060"/>
                      <a:pt x="12208" y="10060"/>
                    </a:cubicBezTo>
                    <a:cubicBezTo>
                      <a:pt x="12460" y="10060"/>
                      <a:pt x="12706" y="9938"/>
                      <a:pt x="12858" y="9711"/>
                    </a:cubicBezTo>
                    <a:lnTo>
                      <a:pt x="13283" y="9134"/>
                    </a:lnTo>
                    <a:cubicBezTo>
                      <a:pt x="13526" y="8799"/>
                      <a:pt x="13435" y="8282"/>
                      <a:pt x="13071" y="8039"/>
                    </a:cubicBezTo>
                    <a:lnTo>
                      <a:pt x="1733" y="136"/>
                    </a:lnTo>
                    <a:cubicBezTo>
                      <a:pt x="1596" y="45"/>
                      <a:pt x="1441" y="1"/>
                      <a:pt x="128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7" name="Google Shape;3807;p65"/>
              <p:cNvSpPr/>
              <p:nvPr/>
            </p:nvSpPr>
            <p:spPr>
              <a:xfrm>
                <a:off x="1216850" y="582800"/>
                <a:ext cx="254600" cy="188925"/>
              </a:xfrm>
              <a:custGeom>
                <a:avLst/>
                <a:gdLst/>
                <a:ahLst/>
                <a:cxnLst/>
                <a:rect l="l" t="t" r="r" b="b"/>
                <a:pathLst>
                  <a:path w="10184" h="7557" extrusionOk="0">
                    <a:moveTo>
                      <a:pt x="989" y="0"/>
                    </a:moveTo>
                    <a:cubicBezTo>
                      <a:pt x="807" y="0"/>
                      <a:pt x="618" y="88"/>
                      <a:pt x="487" y="257"/>
                    </a:cubicBezTo>
                    <a:lnTo>
                      <a:pt x="213" y="713"/>
                    </a:lnTo>
                    <a:cubicBezTo>
                      <a:pt x="1" y="956"/>
                      <a:pt x="92" y="1321"/>
                      <a:pt x="335" y="1533"/>
                    </a:cubicBezTo>
                    <a:lnTo>
                      <a:pt x="8876" y="7460"/>
                    </a:lnTo>
                    <a:cubicBezTo>
                      <a:pt x="8964" y="7527"/>
                      <a:pt x="9069" y="7557"/>
                      <a:pt x="9176" y="7557"/>
                    </a:cubicBezTo>
                    <a:cubicBezTo>
                      <a:pt x="9364" y="7557"/>
                      <a:pt x="9561" y="7463"/>
                      <a:pt x="9697" y="7308"/>
                    </a:cubicBezTo>
                    <a:lnTo>
                      <a:pt x="9970" y="6853"/>
                    </a:lnTo>
                    <a:cubicBezTo>
                      <a:pt x="10183" y="6609"/>
                      <a:pt x="10092" y="6245"/>
                      <a:pt x="9849" y="6032"/>
                    </a:cubicBezTo>
                    <a:lnTo>
                      <a:pt x="1308" y="105"/>
                    </a:lnTo>
                    <a:cubicBezTo>
                      <a:pt x="1214" y="35"/>
                      <a:pt x="1103" y="0"/>
                      <a:pt x="98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8" name="Google Shape;3808;p65"/>
              <p:cNvSpPr/>
              <p:nvPr/>
            </p:nvSpPr>
            <p:spPr>
              <a:xfrm>
                <a:off x="1235850" y="666725"/>
                <a:ext cx="136800" cy="135275"/>
              </a:xfrm>
              <a:custGeom>
                <a:avLst/>
                <a:gdLst/>
                <a:ahLst/>
                <a:cxnLst/>
                <a:rect l="l" t="t" r="r" b="b"/>
                <a:pathLst>
                  <a:path w="5472" h="5411" extrusionOk="0">
                    <a:moveTo>
                      <a:pt x="2219" y="0"/>
                    </a:moveTo>
                    <a:lnTo>
                      <a:pt x="1" y="3161"/>
                    </a:lnTo>
                    <a:lnTo>
                      <a:pt x="3253" y="5410"/>
                    </a:lnTo>
                    <a:lnTo>
                      <a:pt x="5472" y="2249"/>
                    </a:lnTo>
                    <a:lnTo>
                      <a:pt x="2219" y="0"/>
                    </a:lnTo>
                    <a:close/>
                  </a:path>
                </a:pathLst>
              </a:custGeom>
              <a:solidFill>
                <a:srgbClr val="FFC94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9" name="Google Shape;3809;p65"/>
              <p:cNvSpPr/>
              <p:nvPr/>
            </p:nvSpPr>
            <p:spPr>
              <a:xfrm>
                <a:off x="1092225" y="763225"/>
                <a:ext cx="234075" cy="214300"/>
              </a:xfrm>
              <a:custGeom>
                <a:avLst/>
                <a:gdLst/>
                <a:ahLst/>
                <a:cxnLst/>
                <a:rect l="l" t="t" r="r" b="b"/>
                <a:pathLst>
                  <a:path w="9363" h="8572" extrusionOk="0">
                    <a:moveTo>
                      <a:pt x="2797" y="0"/>
                    </a:moveTo>
                    <a:lnTo>
                      <a:pt x="1" y="4013"/>
                    </a:lnTo>
                    <a:lnTo>
                      <a:pt x="6566" y="8572"/>
                    </a:lnTo>
                    <a:lnTo>
                      <a:pt x="9363" y="4590"/>
                    </a:lnTo>
                    <a:lnTo>
                      <a:pt x="279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0" name="Google Shape;3810;p65"/>
              <p:cNvSpPr/>
              <p:nvPr/>
            </p:nvSpPr>
            <p:spPr>
              <a:xfrm>
                <a:off x="1034475" y="838450"/>
                <a:ext cx="258400" cy="196075"/>
              </a:xfrm>
              <a:custGeom>
                <a:avLst/>
                <a:gdLst/>
                <a:ahLst/>
                <a:cxnLst/>
                <a:rect l="l" t="t" r="r" b="b"/>
                <a:pathLst>
                  <a:path w="10336" h="7843" extrusionOk="0">
                    <a:moveTo>
                      <a:pt x="852" y="0"/>
                    </a:moveTo>
                    <a:lnTo>
                      <a:pt x="1" y="1247"/>
                    </a:lnTo>
                    <a:lnTo>
                      <a:pt x="9484" y="7843"/>
                    </a:lnTo>
                    <a:lnTo>
                      <a:pt x="10335" y="6596"/>
                    </a:lnTo>
                    <a:lnTo>
                      <a:pt x="852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1" name="Google Shape;3811;p65"/>
              <p:cNvSpPr/>
              <p:nvPr/>
            </p:nvSpPr>
            <p:spPr>
              <a:xfrm>
                <a:off x="787525" y="1353650"/>
                <a:ext cx="106400" cy="98300"/>
              </a:xfrm>
              <a:custGeom>
                <a:avLst/>
                <a:gdLst/>
                <a:ahLst/>
                <a:cxnLst/>
                <a:rect l="l" t="t" r="r" b="b"/>
                <a:pathLst>
                  <a:path w="4256" h="3932" extrusionOk="0">
                    <a:moveTo>
                      <a:pt x="1034" y="1"/>
                    </a:moveTo>
                    <a:lnTo>
                      <a:pt x="182" y="1764"/>
                    </a:lnTo>
                    <a:cubicBezTo>
                      <a:pt x="0" y="2159"/>
                      <a:pt x="122" y="2615"/>
                      <a:pt x="456" y="2858"/>
                    </a:cubicBezTo>
                    <a:lnTo>
                      <a:pt x="1793" y="3770"/>
                    </a:lnTo>
                    <a:cubicBezTo>
                      <a:pt x="1942" y="3878"/>
                      <a:pt x="2115" y="3932"/>
                      <a:pt x="2287" y="3932"/>
                    </a:cubicBezTo>
                    <a:cubicBezTo>
                      <a:pt x="2503" y="3932"/>
                      <a:pt x="2719" y="3847"/>
                      <a:pt x="2888" y="3679"/>
                    </a:cubicBezTo>
                    <a:lnTo>
                      <a:pt x="4255" y="2250"/>
                    </a:lnTo>
                    <a:lnTo>
                      <a:pt x="1034" y="1"/>
                    </a:ln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2" name="Google Shape;3812;p65"/>
              <p:cNvSpPr/>
              <p:nvPr/>
            </p:nvSpPr>
            <p:spPr>
              <a:xfrm>
                <a:off x="591475" y="1432675"/>
                <a:ext cx="229500" cy="316725"/>
              </a:xfrm>
              <a:custGeom>
                <a:avLst/>
                <a:gdLst/>
                <a:ahLst/>
                <a:cxnLst/>
                <a:rect l="l" t="t" r="r" b="b"/>
                <a:pathLst>
                  <a:path w="9180" h="12669" extrusionOk="0">
                    <a:moveTo>
                      <a:pt x="8754" y="1"/>
                    </a:moveTo>
                    <a:lnTo>
                      <a:pt x="0" y="12585"/>
                    </a:lnTo>
                    <a:cubicBezTo>
                      <a:pt x="92" y="12642"/>
                      <a:pt x="192" y="12669"/>
                      <a:pt x="292" y="12669"/>
                    </a:cubicBezTo>
                    <a:cubicBezTo>
                      <a:pt x="455" y="12669"/>
                      <a:pt x="616" y="12595"/>
                      <a:pt x="729" y="12463"/>
                    </a:cubicBezTo>
                    <a:lnTo>
                      <a:pt x="9180" y="305"/>
                    </a:lnTo>
                    <a:lnTo>
                      <a:pt x="8754" y="1"/>
                    </a:ln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3" name="Google Shape;3813;p65"/>
              <p:cNvSpPr/>
              <p:nvPr/>
            </p:nvSpPr>
            <p:spPr>
              <a:xfrm>
                <a:off x="863500" y="1301225"/>
                <a:ext cx="41825" cy="41050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642" extrusionOk="0">
                    <a:moveTo>
                      <a:pt x="821" y="0"/>
                    </a:moveTo>
                    <a:cubicBezTo>
                      <a:pt x="365" y="0"/>
                      <a:pt x="1" y="365"/>
                      <a:pt x="1" y="821"/>
                    </a:cubicBezTo>
                    <a:cubicBezTo>
                      <a:pt x="1" y="1277"/>
                      <a:pt x="365" y="1642"/>
                      <a:pt x="821" y="1642"/>
                    </a:cubicBezTo>
                    <a:cubicBezTo>
                      <a:pt x="1277" y="1642"/>
                      <a:pt x="1672" y="1277"/>
                      <a:pt x="1672" y="821"/>
                    </a:cubicBezTo>
                    <a:cubicBezTo>
                      <a:pt x="1672" y="365"/>
                      <a:pt x="1277" y="0"/>
                      <a:pt x="82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4" name="Google Shape;3814;p65"/>
              <p:cNvSpPr/>
              <p:nvPr/>
            </p:nvSpPr>
            <p:spPr>
              <a:xfrm>
                <a:off x="873375" y="1159125"/>
                <a:ext cx="41825" cy="41825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673" extrusionOk="0">
                    <a:moveTo>
                      <a:pt x="821" y="0"/>
                    </a:moveTo>
                    <a:cubicBezTo>
                      <a:pt x="366" y="0"/>
                      <a:pt x="1" y="396"/>
                      <a:pt x="1" y="851"/>
                    </a:cubicBezTo>
                    <a:cubicBezTo>
                      <a:pt x="1" y="1307"/>
                      <a:pt x="366" y="1672"/>
                      <a:pt x="821" y="1672"/>
                    </a:cubicBezTo>
                    <a:cubicBezTo>
                      <a:pt x="1277" y="1672"/>
                      <a:pt x="1673" y="1307"/>
                      <a:pt x="1673" y="851"/>
                    </a:cubicBezTo>
                    <a:cubicBezTo>
                      <a:pt x="1673" y="396"/>
                      <a:pt x="1277" y="0"/>
                      <a:pt x="82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5" name="Google Shape;3815;p65"/>
              <p:cNvSpPr/>
              <p:nvPr/>
            </p:nvSpPr>
            <p:spPr>
              <a:xfrm>
                <a:off x="969900" y="1180400"/>
                <a:ext cx="21300" cy="20550"/>
              </a:xfrm>
              <a:custGeom>
                <a:avLst/>
                <a:gdLst/>
                <a:ahLst/>
                <a:cxnLst/>
                <a:rect l="l" t="t" r="r" b="b"/>
                <a:pathLst>
                  <a:path w="852" h="822" extrusionOk="0">
                    <a:moveTo>
                      <a:pt x="426" y="0"/>
                    </a:moveTo>
                    <a:cubicBezTo>
                      <a:pt x="182" y="0"/>
                      <a:pt x="0" y="183"/>
                      <a:pt x="0" y="426"/>
                    </a:cubicBezTo>
                    <a:cubicBezTo>
                      <a:pt x="0" y="639"/>
                      <a:pt x="182" y="821"/>
                      <a:pt x="426" y="821"/>
                    </a:cubicBezTo>
                    <a:cubicBezTo>
                      <a:pt x="669" y="821"/>
                      <a:pt x="851" y="639"/>
                      <a:pt x="851" y="426"/>
                    </a:cubicBezTo>
                    <a:cubicBezTo>
                      <a:pt x="851" y="183"/>
                      <a:pt x="669" y="0"/>
                      <a:pt x="42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6" name="Google Shape;3816;p65"/>
              <p:cNvSpPr/>
              <p:nvPr/>
            </p:nvSpPr>
            <p:spPr>
              <a:xfrm>
                <a:off x="980525" y="1042850"/>
                <a:ext cx="20550" cy="20550"/>
              </a:xfrm>
              <a:custGeom>
                <a:avLst/>
                <a:gdLst/>
                <a:ahLst/>
                <a:cxnLst/>
                <a:rect l="l" t="t" r="r" b="b"/>
                <a:pathLst>
                  <a:path w="822" h="822" extrusionOk="0">
                    <a:moveTo>
                      <a:pt x="426" y="1"/>
                    </a:moveTo>
                    <a:cubicBezTo>
                      <a:pt x="183" y="1"/>
                      <a:pt x="1" y="183"/>
                      <a:pt x="1" y="396"/>
                    </a:cubicBezTo>
                    <a:cubicBezTo>
                      <a:pt x="1" y="639"/>
                      <a:pt x="183" y="822"/>
                      <a:pt x="426" y="822"/>
                    </a:cubicBezTo>
                    <a:cubicBezTo>
                      <a:pt x="639" y="822"/>
                      <a:pt x="821" y="639"/>
                      <a:pt x="821" y="396"/>
                    </a:cubicBezTo>
                    <a:cubicBezTo>
                      <a:pt x="821" y="183"/>
                      <a:pt x="639" y="1"/>
                      <a:pt x="42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7" name="Google Shape;3817;p65"/>
              <p:cNvSpPr/>
              <p:nvPr/>
            </p:nvSpPr>
            <p:spPr>
              <a:xfrm>
                <a:off x="831600" y="1234350"/>
                <a:ext cx="20525" cy="21300"/>
              </a:xfrm>
              <a:custGeom>
                <a:avLst/>
                <a:gdLst/>
                <a:ahLst/>
                <a:cxnLst/>
                <a:rect l="l" t="t" r="r" b="b"/>
                <a:pathLst>
                  <a:path w="821" h="852" extrusionOk="0">
                    <a:moveTo>
                      <a:pt x="426" y="1"/>
                    </a:moveTo>
                    <a:cubicBezTo>
                      <a:pt x="182" y="1"/>
                      <a:pt x="0" y="183"/>
                      <a:pt x="0" y="426"/>
                    </a:cubicBezTo>
                    <a:cubicBezTo>
                      <a:pt x="0" y="669"/>
                      <a:pt x="182" y="852"/>
                      <a:pt x="426" y="852"/>
                    </a:cubicBezTo>
                    <a:cubicBezTo>
                      <a:pt x="638" y="852"/>
                      <a:pt x="821" y="669"/>
                      <a:pt x="821" y="426"/>
                    </a:cubicBezTo>
                    <a:cubicBezTo>
                      <a:pt x="821" y="183"/>
                      <a:pt x="638" y="1"/>
                      <a:pt x="42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8" name="Google Shape;3818;p65"/>
              <p:cNvSpPr/>
              <p:nvPr/>
            </p:nvSpPr>
            <p:spPr>
              <a:xfrm>
                <a:off x="1037525" y="1052750"/>
                <a:ext cx="41825" cy="41800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672" extrusionOk="0">
                    <a:moveTo>
                      <a:pt x="821" y="0"/>
                    </a:moveTo>
                    <a:cubicBezTo>
                      <a:pt x="365" y="0"/>
                      <a:pt x="0" y="395"/>
                      <a:pt x="0" y="851"/>
                    </a:cubicBezTo>
                    <a:cubicBezTo>
                      <a:pt x="0" y="1277"/>
                      <a:pt x="365" y="1672"/>
                      <a:pt x="821" y="1672"/>
                    </a:cubicBezTo>
                    <a:cubicBezTo>
                      <a:pt x="1277" y="1672"/>
                      <a:pt x="1672" y="1307"/>
                      <a:pt x="1672" y="851"/>
                    </a:cubicBezTo>
                    <a:cubicBezTo>
                      <a:pt x="1672" y="395"/>
                      <a:pt x="1277" y="0"/>
                      <a:pt x="82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9" name="Google Shape;3819;p65"/>
              <p:cNvSpPr/>
              <p:nvPr/>
            </p:nvSpPr>
            <p:spPr>
              <a:xfrm>
                <a:off x="1028400" y="948625"/>
                <a:ext cx="41050" cy="41825"/>
              </a:xfrm>
              <a:custGeom>
                <a:avLst/>
                <a:gdLst/>
                <a:ahLst/>
                <a:cxnLst/>
                <a:rect l="l" t="t" r="r" b="b"/>
                <a:pathLst>
                  <a:path w="1642" h="1673" extrusionOk="0">
                    <a:moveTo>
                      <a:pt x="821" y="1"/>
                    </a:moveTo>
                    <a:cubicBezTo>
                      <a:pt x="365" y="1"/>
                      <a:pt x="1" y="366"/>
                      <a:pt x="1" y="821"/>
                    </a:cubicBezTo>
                    <a:cubicBezTo>
                      <a:pt x="1" y="1277"/>
                      <a:pt x="365" y="1673"/>
                      <a:pt x="821" y="1673"/>
                    </a:cubicBezTo>
                    <a:cubicBezTo>
                      <a:pt x="1277" y="1673"/>
                      <a:pt x="1642" y="1277"/>
                      <a:pt x="1642" y="821"/>
                    </a:cubicBezTo>
                    <a:cubicBezTo>
                      <a:pt x="1642" y="366"/>
                      <a:pt x="1277" y="1"/>
                      <a:pt x="82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0" name="Google Shape;3820;p65"/>
              <p:cNvSpPr/>
              <p:nvPr/>
            </p:nvSpPr>
            <p:spPr>
              <a:xfrm>
                <a:off x="760150" y="738900"/>
                <a:ext cx="601875" cy="700650"/>
              </a:xfrm>
              <a:custGeom>
                <a:avLst/>
                <a:gdLst/>
                <a:ahLst/>
                <a:cxnLst/>
                <a:rect l="l" t="t" r="r" b="b"/>
                <a:pathLst>
                  <a:path w="24075" h="28026" fill="none" extrusionOk="0">
                    <a:moveTo>
                      <a:pt x="14652" y="1"/>
                    </a:moveTo>
                    <a:lnTo>
                      <a:pt x="24074" y="6566"/>
                    </a:lnTo>
                    <a:lnTo>
                      <a:pt x="10639" y="25898"/>
                    </a:lnTo>
                    <a:cubicBezTo>
                      <a:pt x="9424" y="27600"/>
                      <a:pt x="7083" y="28025"/>
                      <a:pt x="5350" y="26840"/>
                    </a:cubicBezTo>
                    <a:lnTo>
                      <a:pt x="2129" y="24591"/>
                    </a:lnTo>
                    <a:cubicBezTo>
                      <a:pt x="396" y="23375"/>
                      <a:pt x="1" y="21034"/>
                      <a:pt x="1186" y="19302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1" name="Google Shape;3821;p65"/>
              <p:cNvSpPr/>
              <p:nvPr/>
            </p:nvSpPr>
            <p:spPr>
              <a:xfrm>
                <a:off x="1091475" y="669000"/>
                <a:ext cx="338175" cy="256850"/>
              </a:xfrm>
              <a:custGeom>
                <a:avLst/>
                <a:gdLst/>
                <a:ahLst/>
                <a:cxnLst/>
                <a:rect l="l" t="t" r="r" b="b"/>
                <a:pathLst>
                  <a:path w="13527" h="10274" fill="none" extrusionOk="0">
                    <a:moveTo>
                      <a:pt x="1733" y="243"/>
                    </a:moveTo>
                    <a:lnTo>
                      <a:pt x="13071" y="8146"/>
                    </a:lnTo>
                    <a:cubicBezTo>
                      <a:pt x="13435" y="8389"/>
                      <a:pt x="13526" y="8906"/>
                      <a:pt x="13283" y="9241"/>
                    </a:cubicBezTo>
                    <a:lnTo>
                      <a:pt x="12858" y="9818"/>
                    </a:lnTo>
                    <a:cubicBezTo>
                      <a:pt x="12615" y="10183"/>
                      <a:pt x="12128" y="10274"/>
                      <a:pt x="11764" y="10031"/>
                    </a:cubicBezTo>
                    <a:lnTo>
                      <a:pt x="426" y="2128"/>
                    </a:lnTo>
                    <a:cubicBezTo>
                      <a:pt x="92" y="1885"/>
                      <a:pt x="0" y="1398"/>
                      <a:pt x="244" y="1034"/>
                    </a:cubicBezTo>
                    <a:lnTo>
                      <a:pt x="639" y="456"/>
                    </a:lnTo>
                    <a:cubicBezTo>
                      <a:pt x="882" y="91"/>
                      <a:pt x="1368" y="0"/>
                      <a:pt x="1733" y="243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2" name="Google Shape;3822;p65"/>
              <p:cNvSpPr/>
              <p:nvPr/>
            </p:nvSpPr>
            <p:spPr>
              <a:xfrm>
                <a:off x="1216850" y="580850"/>
                <a:ext cx="254600" cy="193025"/>
              </a:xfrm>
              <a:custGeom>
                <a:avLst/>
                <a:gdLst/>
                <a:ahLst/>
                <a:cxnLst/>
                <a:rect l="l" t="t" r="r" b="b"/>
                <a:pathLst>
                  <a:path w="10184" h="7721" fill="none" extrusionOk="0">
                    <a:moveTo>
                      <a:pt x="1308" y="183"/>
                    </a:moveTo>
                    <a:lnTo>
                      <a:pt x="9849" y="6110"/>
                    </a:lnTo>
                    <a:cubicBezTo>
                      <a:pt x="10092" y="6323"/>
                      <a:pt x="10183" y="6687"/>
                      <a:pt x="9970" y="6931"/>
                    </a:cubicBezTo>
                    <a:lnTo>
                      <a:pt x="9697" y="7386"/>
                    </a:lnTo>
                    <a:cubicBezTo>
                      <a:pt x="9484" y="7630"/>
                      <a:pt x="9119" y="7721"/>
                      <a:pt x="8876" y="7538"/>
                    </a:cubicBezTo>
                    <a:lnTo>
                      <a:pt x="335" y="1611"/>
                    </a:lnTo>
                    <a:cubicBezTo>
                      <a:pt x="92" y="1399"/>
                      <a:pt x="1" y="1034"/>
                      <a:pt x="213" y="791"/>
                    </a:cubicBezTo>
                    <a:lnTo>
                      <a:pt x="487" y="335"/>
                    </a:lnTo>
                    <a:cubicBezTo>
                      <a:pt x="700" y="61"/>
                      <a:pt x="1065" y="0"/>
                      <a:pt x="1308" y="183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3" name="Google Shape;3823;p65"/>
              <p:cNvSpPr/>
              <p:nvPr/>
            </p:nvSpPr>
            <p:spPr>
              <a:xfrm>
                <a:off x="1235850" y="666725"/>
                <a:ext cx="136800" cy="135275"/>
              </a:xfrm>
              <a:custGeom>
                <a:avLst/>
                <a:gdLst/>
                <a:ahLst/>
                <a:cxnLst/>
                <a:rect l="l" t="t" r="r" b="b"/>
                <a:pathLst>
                  <a:path w="5472" h="5411" fill="none" extrusionOk="0">
                    <a:moveTo>
                      <a:pt x="3253" y="5410"/>
                    </a:moveTo>
                    <a:lnTo>
                      <a:pt x="1" y="3161"/>
                    </a:lnTo>
                    <a:lnTo>
                      <a:pt x="2219" y="0"/>
                    </a:lnTo>
                    <a:lnTo>
                      <a:pt x="5472" y="2249"/>
                    </a:ln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4" name="Google Shape;3824;p65"/>
              <p:cNvSpPr/>
              <p:nvPr/>
            </p:nvSpPr>
            <p:spPr>
              <a:xfrm>
                <a:off x="1092225" y="763225"/>
                <a:ext cx="234075" cy="214300"/>
              </a:xfrm>
              <a:custGeom>
                <a:avLst/>
                <a:gdLst/>
                <a:ahLst/>
                <a:cxnLst/>
                <a:rect l="l" t="t" r="r" b="b"/>
                <a:pathLst>
                  <a:path w="9363" h="8572" fill="none" extrusionOk="0">
                    <a:moveTo>
                      <a:pt x="6566" y="8572"/>
                    </a:moveTo>
                    <a:lnTo>
                      <a:pt x="1" y="4013"/>
                    </a:lnTo>
                    <a:lnTo>
                      <a:pt x="2797" y="0"/>
                    </a:lnTo>
                    <a:lnTo>
                      <a:pt x="9363" y="4590"/>
                    </a:ln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5" name="Google Shape;3825;p65"/>
              <p:cNvSpPr/>
              <p:nvPr/>
            </p:nvSpPr>
            <p:spPr>
              <a:xfrm>
                <a:off x="1034475" y="838450"/>
                <a:ext cx="258400" cy="196075"/>
              </a:xfrm>
              <a:custGeom>
                <a:avLst/>
                <a:gdLst/>
                <a:ahLst/>
                <a:cxnLst/>
                <a:rect l="l" t="t" r="r" b="b"/>
                <a:pathLst>
                  <a:path w="10336" h="7843" fill="none" extrusionOk="0">
                    <a:moveTo>
                      <a:pt x="9484" y="7843"/>
                    </a:moveTo>
                    <a:lnTo>
                      <a:pt x="1" y="1247"/>
                    </a:lnTo>
                    <a:lnTo>
                      <a:pt x="852" y="0"/>
                    </a:lnTo>
                    <a:lnTo>
                      <a:pt x="10335" y="6596"/>
                    </a:ln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6" name="Google Shape;3826;p65"/>
              <p:cNvSpPr/>
              <p:nvPr/>
            </p:nvSpPr>
            <p:spPr>
              <a:xfrm>
                <a:off x="964575" y="1317175"/>
                <a:ext cx="73725" cy="50950"/>
              </a:xfrm>
              <a:custGeom>
                <a:avLst/>
                <a:gdLst/>
                <a:ahLst/>
                <a:cxnLst/>
                <a:rect l="l" t="t" r="r" b="b"/>
                <a:pathLst>
                  <a:path w="2949" h="2038" fill="none" extrusionOk="0">
                    <a:moveTo>
                      <a:pt x="2949" y="2037"/>
                    </a:moveTo>
                    <a:lnTo>
                      <a:pt x="0" y="1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7" name="Google Shape;3827;p65"/>
              <p:cNvSpPr/>
              <p:nvPr/>
            </p:nvSpPr>
            <p:spPr>
              <a:xfrm>
                <a:off x="1003325" y="1260950"/>
                <a:ext cx="73725" cy="51700"/>
              </a:xfrm>
              <a:custGeom>
                <a:avLst/>
                <a:gdLst/>
                <a:ahLst/>
                <a:cxnLst/>
                <a:rect l="l" t="t" r="r" b="b"/>
                <a:pathLst>
                  <a:path w="2949" h="2068" fill="none" extrusionOk="0">
                    <a:moveTo>
                      <a:pt x="2949" y="2067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8" name="Google Shape;3828;p65"/>
              <p:cNvSpPr/>
              <p:nvPr/>
            </p:nvSpPr>
            <p:spPr>
              <a:xfrm>
                <a:off x="1042075" y="1205475"/>
                <a:ext cx="73750" cy="50950"/>
              </a:xfrm>
              <a:custGeom>
                <a:avLst/>
                <a:gdLst/>
                <a:ahLst/>
                <a:cxnLst/>
                <a:rect l="l" t="t" r="r" b="b"/>
                <a:pathLst>
                  <a:path w="2950" h="2038" fill="none" extrusionOk="0">
                    <a:moveTo>
                      <a:pt x="2949" y="2037"/>
                    </a:moveTo>
                    <a:lnTo>
                      <a:pt x="1" y="1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9" name="Google Shape;3829;p65"/>
              <p:cNvSpPr/>
              <p:nvPr/>
            </p:nvSpPr>
            <p:spPr>
              <a:xfrm>
                <a:off x="1080825" y="1149250"/>
                <a:ext cx="73750" cy="51700"/>
              </a:xfrm>
              <a:custGeom>
                <a:avLst/>
                <a:gdLst/>
                <a:ahLst/>
                <a:cxnLst/>
                <a:rect l="l" t="t" r="r" b="b"/>
                <a:pathLst>
                  <a:path w="2950" h="2068" fill="none" extrusionOk="0">
                    <a:moveTo>
                      <a:pt x="2949" y="2067"/>
                    </a:moveTo>
                    <a:lnTo>
                      <a:pt x="1" y="0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0" name="Google Shape;3830;p65"/>
              <p:cNvSpPr/>
              <p:nvPr/>
            </p:nvSpPr>
            <p:spPr>
              <a:xfrm>
                <a:off x="1119600" y="1093775"/>
                <a:ext cx="73725" cy="51700"/>
              </a:xfrm>
              <a:custGeom>
                <a:avLst/>
                <a:gdLst/>
                <a:ahLst/>
                <a:cxnLst/>
                <a:rect l="l" t="t" r="r" b="b"/>
                <a:pathLst>
                  <a:path w="2949" h="2068" fill="none" extrusionOk="0">
                    <a:moveTo>
                      <a:pt x="2948" y="2067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1" name="Google Shape;3831;p65"/>
              <p:cNvSpPr/>
              <p:nvPr/>
            </p:nvSpPr>
            <p:spPr>
              <a:xfrm>
                <a:off x="1158350" y="1038300"/>
                <a:ext cx="73725" cy="50925"/>
              </a:xfrm>
              <a:custGeom>
                <a:avLst/>
                <a:gdLst/>
                <a:ahLst/>
                <a:cxnLst/>
                <a:rect l="l" t="t" r="r" b="b"/>
                <a:pathLst>
                  <a:path w="2949" h="2037" fill="none" extrusionOk="0">
                    <a:moveTo>
                      <a:pt x="2949" y="2037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2" name="Google Shape;3832;p65"/>
              <p:cNvSpPr/>
              <p:nvPr/>
            </p:nvSpPr>
            <p:spPr>
              <a:xfrm>
                <a:off x="787525" y="1353650"/>
                <a:ext cx="106400" cy="100325"/>
              </a:xfrm>
              <a:custGeom>
                <a:avLst/>
                <a:gdLst/>
                <a:ahLst/>
                <a:cxnLst/>
                <a:rect l="l" t="t" r="r" b="b"/>
                <a:pathLst>
                  <a:path w="4256" h="4013" fill="none" extrusionOk="0">
                    <a:moveTo>
                      <a:pt x="1034" y="1"/>
                    </a:moveTo>
                    <a:lnTo>
                      <a:pt x="4255" y="2250"/>
                    </a:lnTo>
                    <a:lnTo>
                      <a:pt x="2888" y="3679"/>
                    </a:lnTo>
                    <a:cubicBezTo>
                      <a:pt x="2584" y="3982"/>
                      <a:pt x="2128" y="4013"/>
                      <a:pt x="1793" y="3770"/>
                    </a:cubicBezTo>
                    <a:lnTo>
                      <a:pt x="456" y="2858"/>
                    </a:lnTo>
                    <a:cubicBezTo>
                      <a:pt x="122" y="2615"/>
                      <a:pt x="0" y="2159"/>
                      <a:pt x="182" y="1764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3" name="Google Shape;3833;p65"/>
              <p:cNvSpPr/>
              <p:nvPr/>
            </p:nvSpPr>
            <p:spPr>
              <a:xfrm>
                <a:off x="591475" y="1432675"/>
                <a:ext cx="229500" cy="318425"/>
              </a:xfrm>
              <a:custGeom>
                <a:avLst/>
                <a:gdLst/>
                <a:ahLst/>
                <a:cxnLst/>
                <a:rect l="l" t="t" r="r" b="b"/>
                <a:pathLst>
                  <a:path w="9180" h="12737" fill="none" extrusionOk="0">
                    <a:moveTo>
                      <a:pt x="8754" y="1"/>
                    </a:moveTo>
                    <a:lnTo>
                      <a:pt x="9180" y="305"/>
                    </a:lnTo>
                    <a:lnTo>
                      <a:pt x="729" y="12463"/>
                    </a:lnTo>
                    <a:cubicBezTo>
                      <a:pt x="547" y="12676"/>
                      <a:pt x="243" y="12737"/>
                      <a:pt x="0" y="12585"/>
                    </a:cubicBezTo>
                    <a:lnTo>
                      <a:pt x="0" y="12585"/>
                    </a:ln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4" name="Google Shape;3834;p65"/>
              <p:cNvSpPr/>
              <p:nvPr/>
            </p:nvSpPr>
            <p:spPr>
              <a:xfrm>
                <a:off x="863500" y="1301225"/>
                <a:ext cx="41825" cy="41050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642" fill="none" extrusionOk="0">
                    <a:moveTo>
                      <a:pt x="1672" y="821"/>
                    </a:moveTo>
                    <a:cubicBezTo>
                      <a:pt x="1672" y="1277"/>
                      <a:pt x="1277" y="1642"/>
                      <a:pt x="821" y="1642"/>
                    </a:cubicBezTo>
                    <a:cubicBezTo>
                      <a:pt x="365" y="1642"/>
                      <a:pt x="1" y="1277"/>
                      <a:pt x="1" y="821"/>
                    </a:cubicBezTo>
                    <a:cubicBezTo>
                      <a:pt x="1" y="365"/>
                      <a:pt x="365" y="0"/>
                      <a:pt x="821" y="0"/>
                    </a:cubicBezTo>
                    <a:cubicBezTo>
                      <a:pt x="1277" y="0"/>
                      <a:pt x="1672" y="365"/>
                      <a:pt x="1672" y="821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5" name="Google Shape;3835;p65"/>
              <p:cNvSpPr/>
              <p:nvPr/>
            </p:nvSpPr>
            <p:spPr>
              <a:xfrm>
                <a:off x="873375" y="1159125"/>
                <a:ext cx="41825" cy="41825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673" fill="none" extrusionOk="0">
                    <a:moveTo>
                      <a:pt x="1673" y="851"/>
                    </a:moveTo>
                    <a:cubicBezTo>
                      <a:pt x="1673" y="1307"/>
                      <a:pt x="1277" y="1672"/>
                      <a:pt x="821" y="1672"/>
                    </a:cubicBezTo>
                    <a:cubicBezTo>
                      <a:pt x="366" y="1672"/>
                      <a:pt x="1" y="1307"/>
                      <a:pt x="1" y="851"/>
                    </a:cubicBezTo>
                    <a:cubicBezTo>
                      <a:pt x="1" y="396"/>
                      <a:pt x="366" y="0"/>
                      <a:pt x="821" y="0"/>
                    </a:cubicBezTo>
                    <a:cubicBezTo>
                      <a:pt x="1277" y="0"/>
                      <a:pt x="1673" y="396"/>
                      <a:pt x="1673" y="851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6" name="Google Shape;3836;p65"/>
              <p:cNvSpPr/>
              <p:nvPr/>
            </p:nvSpPr>
            <p:spPr>
              <a:xfrm>
                <a:off x="969900" y="1180400"/>
                <a:ext cx="21300" cy="20550"/>
              </a:xfrm>
              <a:custGeom>
                <a:avLst/>
                <a:gdLst/>
                <a:ahLst/>
                <a:cxnLst/>
                <a:rect l="l" t="t" r="r" b="b"/>
                <a:pathLst>
                  <a:path w="852" h="822" fill="none" extrusionOk="0">
                    <a:moveTo>
                      <a:pt x="851" y="426"/>
                    </a:moveTo>
                    <a:cubicBezTo>
                      <a:pt x="851" y="639"/>
                      <a:pt x="669" y="821"/>
                      <a:pt x="426" y="821"/>
                    </a:cubicBezTo>
                    <a:cubicBezTo>
                      <a:pt x="182" y="821"/>
                      <a:pt x="0" y="639"/>
                      <a:pt x="0" y="426"/>
                    </a:cubicBezTo>
                    <a:cubicBezTo>
                      <a:pt x="0" y="183"/>
                      <a:pt x="182" y="0"/>
                      <a:pt x="426" y="0"/>
                    </a:cubicBezTo>
                    <a:cubicBezTo>
                      <a:pt x="669" y="0"/>
                      <a:pt x="851" y="183"/>
                      <a:pt x="851" y="426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7" name="Google Shape;3837;p65"/>
              <p:cNvSpPr/>
              <p:nvPr/>
            </p:nvSpPr>
            <p:spPr>
              <a:xfrm>
                <a:off x="980525" y="1042850"/>
                <a:ext cx="20550" cy="20550"/>
              </a:xfrm>
              <a:custGeom>
                <a:avLst/>
                <a:gdLst/>
                <a:ahLst/>
                <a:cxnLst/>
                <a:rect l="l" t="t" r="r" b="b"/>
                <a:pathLst>
                  <a:path w="822" h="822" fill="none" extrusionOk="0">
                    <a:moveTo>
                      <a:pt x="821" y="396"/>
                    </a:moveTo>
                    <a:cubicBezTo>
                      <a:pt x="821" y="639"/>
                      <a:pt x="639" y="822"/>
                      <a:pt x="426" y="822"/>
                    </a:cubicBezTo>
                    <a:cubicBezTo>
                      <a:pt x="183" y="822"/>
                      <a:pt x="1" y="639"/>
                      <a:pt x="1" y="396"/>
                    </a:cubicBezTo>
                    <a:cubicBezTo>
                      <a:pt x="1" y="183"/>
                      <a:pt x="183" y="1"/>
                      <a:pt x="426" y="1"/>
                    </a:cubicBezTo>
                    <a:cubicBezTo>
                      <a:pt x="639" y="1"/>
                      <a:pt x="821" y="183"/>
                      <a:pt x="821" y="396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8" name="Google Shape;3838;p65"/>
              <p:cNvSpPr/>
              <p:nvPr/>
            </p:nvSpPr>
            <p:spPr>
              <a:xfrm>
                <a:off x="831600" y="1234350"/>
                <a:ext cx="20525" cy="21300"/>
              </a:xfrm>
              <a:custGeom>
                <a:avLst/>
                <a:gdLst/>
                <a:ahLst/>
                <a:cxnLst/>
                <a:rect l="l" t="t" r="r" b="b"/>
                <a:pathLst>
                  <a:path w="821" h="852" fill="none" extrusionOk="0">
                    <a:moveTo>
                      <a:pt x="821" y="426"/>
                    </a:moveTo>
                    <a:cubicBezTo>
                      <a:pt x="821" y="669"/>
                      <a:pt x="638" y="852"/>
                      <a:pt x="426" y="852"/>
                    </a:cubicBezTo>
                    <a:cubicBezTo>
                      <a:pt x="182" y="852"/>
                      <a:pt x="0" y="669"/>
                      <a:pt x="0" y="426"/>
                    </a:cubicBezTo>
                    <a:cubicBezTo>
                      <a:pt x="0" y="183"/>
                      <a:pt x="182" y="1"/>
                      <a:pt x="426" y="1"/>
                    </a:cubicBezTo>
                    <a:cubicBezTo>
                      <a:pt x="638" y="1"/>
                      <a:pt x="821" y="183"/>
                      <a:pt x="821" y="426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9" name="Google Shape;3839;p65"/>
              <p:cNvSpPr/>
              <p:nvPr/>
            </p:nvSpPr>
            <p:spPr>
              <a:xfrm>
                <a:off x="1037525" y="1052750"/>
                <a:ext cx="41825" cy="41800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672" fill="none" extrusionOk="0">
                    <a:moveTo>
                      <a:pt x="1672" y="851"/>
                    </a:moveTo>
                    <a:cubicBezTo>
                      <a:pt x="1672" y="1307"/>
                      <a:pt x="1277" y="1672"/>
                      <a:pt x="821" y="1672"/>
                    </a:cubicBezTo>
                    <a:cubicBezTo>
                      <a:pt x="365" y="1672"/>
                      <a:pt x="0" y="1277"/>
                      <a:pt x="0" y="851"/>
                    </a:cubicBezTo>
                    <a:cubicBezTo>
                      <a:pt x="0" y="395"/>
                      <a:pt x="365" y="0"/>
                      <a:pt x="821" y="0"/>
                    </a:cubicBezTo>
                    <a:cubicBezTo>
                      <a:pt x="1277" y="0"/>
                      <a:pt x="1672" y="395"/>
                      <a:pt x="1672" y="851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0" name="Google Shape;3840;p65"/>
              <p:cNvSpPr/>
              <p:nvPr/>
            </p:nvSpPr>
            <p:spPr>
              <a:xfrm>
                <a:off x="1028400" y="948625"/>
                <a:ext cx="41050" cy="41825"/>
              </a:xfrm>
              <a:custGeom>
                <a:avLst/>
                <a:gdLst/>
                <a:ahLst/>
                <a:cxnLst/>
                <a:rect l="l" t="t" r="r" b="b"/>
                <a:pathLst>
                  <a:path w="1642" h="1673" fill="none" extrusionOk="0">
                    <a:moveTo>
                      <a:pt x="1642" y="821"/>
                    </a:moveTo>
                    <a:cubicBezTo>
                      <a:pt x="1642" y="1277"/>
                      <a:pt x="1277" y="1673"/>
                      <a:pt x="821" y="1673"/>
                    </a:cubicBezTo>
                    <a:cubicBezTo>
                      <a:pt x="365" y="1673"/>
                      <a:pt x="1" y="1277"/>
                      <a:pt x="1" y="821"/>
                    </a:cubicBezTo>
                    <a:cubicBezTo>
                      <a:pt x="1" y="366"/>
                      <a:pt x="365" y="1"/>
                      <a:pt x="821" y="1"/>
                    </a:cubicBezTo>
                    <a:cubicBezTo>
                      <a:pt x="1277" y="1"/>
                      <a:pt x="1642" y="366"/>
                      <a:pt x="1642" y="821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" name="Rectangle 2"/>
          <p:cNvSpPr/>
          <p:nvPr/>
        </p:nvSpPr>
        <p:spPr>
          <a:xfrm>
            <a:off x="2247900" y="3396684"/>
            <a:ext cx="4892040" cy="878124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ounded Rectangle 3"/>
          <p:cNvSpPr/>
          <p:nvPr/>
        </p:nvSpPr>
        <p:spPr>
          <a:xfrm>
            <a:off x="2247900" y="3195160"/>
            <a:ext cx="220980" cy="344064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/>
        </p:nvSpPr>
        <p:spPr>
          <a:xfrm>
            <a:off x="2247900" y="3010400"/>
            <a:ext cx="220980" cy="528824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8" name="Google Shape;3598;p63"/>
          <p:cNvSpPr/>
          <p:nvPr/>
        </p:nvSpPr>
        <p:spPr>
          <a:xfrm>
            <a:off x="1327506" y="2318638"/>
            <a:ext cx="852300" cy="8523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9" name="Google Shape;3599;p6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References</a:t>
            </a:r>
            <a:endParaRPr dirty="0"/>
          </a:p>
        </p:txBody>
      </p:sp>
      <p:sp>
        <p:nvSpPr>
          <p:cNvPr id="3600" name="Google Shape;3600;p63"/>
          <p:cNvSpPr txBox="1">
            <a:spLocks noGrp="1"/>
          </p:cNvSpPr>
          <p:nvPr>
            <p:ph type="subTitle" idx="1"/>
          </p:nvPr>
        </p:nvSpPr>
        <p:spPr>
          <a:xfrm>
            <a:off x="2395834" y="1390645"/>
            <a:ext cx="6588146" cy="2979243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342900" lvl="0" indent="-203200"/>
            <a:r>
              <a:rPr lang="en-GB" dirty="0">
                <a:hlinkClick r:id="rId3"/>
              </a:rPr>
              <a:t>https://www.aljazeera.com/news/2020/11/21/nigeria-slips-into-recession-blamed-on-covid-19-and-oil-prices</a:t>
            </a:r>
            <a:endParaRPr lang="en-GB" dirty="0"/>
          </a:p>
          <a:p>
            <a:pPr marL="342900" lvl="0" indent="-203200"/>
            <a:r>
              <a:rPr lang="en-GB" dirty="0">
                <a:hlinkClick r:id="rId4"/>
              </a:rPr>
              <a:t>https://www.pwc.com/ng/en/assets/pdf/economic-alert-october-2020.pdf</a:t>
            </a:r>
            <a:endParaRPr lang="en-GB" dirty="0"/>
          </a:p>
          <a:p>
            <a:pPr marL="342900" lvl="0" indent="-203200"/>
            <a:r>
              <a:rPr lang="en-GB" dirty="0">
                <a:hlinkClick r:id="rId5"/>
              </a:rPr>
              <a:t>https://slidesgo.com/theme/covid-19-vaccine-breakthrough-case-investigation-and-reporting#search-Coronavirus&amp;position-7&amp;results-86</a:t>
            </a:r>
            <a:endParaRPr lang="en-GB" dirty="0"/>
          </a:p>
          <a:p>
            <a:pPr marL="342900" lvl="0" indent="-203200"/>
            <a:endParaRPr dirty="0">
              <a:solidFill>
                <a:schemeClr val="lt1"/>
              </a:solidFill>
            </a:endParaRPr>
          </a:p>
        </p:txBody>
      </p:sp>
      <p:sp>
        <p:nvSpPr>
          <p:cNvPr id="3603" name="Google Shape;3603;p63"/>
          <p:cNvSpPr/>
          <p:nvPr/>
        </p:nvSpPr>
        <p:spPr>
          <a:xfrm>
            <a:off x="2305250" y="1266500"/>
            <a:ext cx="91500" cy="2971800"/>
          </a:xfrm>
          <a:prstGeom prst="leftBracket">
            <a:avLst>
              <a:gd name="adj" fmla="val 8333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04" name="Google Shape;3604;p63"/>
          <p:cNvGrpSpPr/>
          <p:nvPr/>
        </p:nvGrpSpPr>
        <p:grpSpPr>
          <a:xfrm>
            <a:off x="1483145" y="2523804"/>
            <a:ext cx="541008" cy="457199"/>
            <a:chOff x="7394408" y="1211853"/>
            <a:chExt cx="340707" cy="291024"/>
          </a:xfrm>
        </p:grpSpPr>
        <p:sp>
          <p:nvSpPr>
            <p:cNvPr id="3605" name="Google Shape;3605;p63"/>
            <p:cNvSpPr/>
            <p:nvPr/>
          </p:nvSpPr>
          <p:spPr>
            <a:xfrm>
              <a:off x="7444090" y="1461947"/>
              <a:ext cx="241309" cy="35814"/>
            </a:xfrm>
            <a:custGeom>
              <a:avLst/>
              <a:gdLst/>
              <a:ahLst/>
              <a:cxnLst/>
              <a:rect l="l" t="t" r="r" b="b"/>
              <a:pathLst>
                <a:path w="7169" h="1064" extrusionOk="0">
                  <a:moveTo>
                    <a:pt x="3597" y="1"/>
                  </a:moveTo>
                  <a:cubicBezTo>
                    <a:pt x="2358" y="1"/>
                    <a:pt x="1215" y="144"/>
                    <a:pt x="405" y="358"/>
                  </a:cubicBezTo>
                  <a:cubicBezTo>
                    <a:pt x="167" y="430"/>
                    <a:pt x="1" y="668"/>
                    <a:pt x="1" y="906"/>
                  </a:cubicBezTo>
                  <a:cubicBezTo>
                    <a:pt x="1" y="1000"/>
                    <a:pt x="74" y="1064"/>
                    <a:pt x="152" y="1064"/>
                  </a:cubicBezTo>
                  <a:cubicBezTo>
                    <a:pt x="173" y="1064"/>
                    <a:pt x="194" y="1059"/>
                    <a:pt x="215" y="1049"/>
                  </a:cubicBezTo>
                  <a:cubicBezTo>
                    <a:pt x="477" y="954"/>
                    <a:pt x="858" y="858"/>
                    <a:pt x="1263" y="787"/>
                  </a:cubicBezTo>
                  <a:cubicBezTo>
                    <a:pt x="1953" y="668"/>
                    <a:pt x="2763" y="596"/>
                    <a:pt x="3597" y="596"/>
                  </a:cubicBezTo>
                  <a:cubicBezTo>
                    <a:pt x="4430" y="596"/>
                    <a:pt x="5240" y="668"/>
                    <a:pt x="5907" y="787"/>
                  </a:cubicBezTo>
                  <a:cubicBezTo>
                    <a:pt x="6335" y="858"/>
                    <a:pt x="6692" y="954"/>
                    <a:pt x="6978" y="1049"/>
                  </a:cubicBezTo>
                  <a:cubicBezTo>
                    <a:pt x="6999" y="1059"/>
                    <a:pt x="7019" y="1064"/>
                    <a:pt x="7038" y="1064"/>
                  </a:cubicBezTo>
                  <a:cubicBezTo>
                    <a:pt x="7110" y="1064"/>
                    <a:pt x="7169" y="1000"/>
                    <a:pt x="7169" y="906"/>
                  </a:cubicBezTo>
                  <a:cubicBezTo>
                    <a:pt x="7169" y="668"/>
                    <a:pt x="7002" y="430"/>
                    <a:pt x="6764" y="358"/>
                  </a:cubicBezTo>
                  <a:cubicBezTo>
                    <a:pt x="5954" y="144"/>
                    <a:pt x="4811" y="1"/>
                    <a:pt x="3597" y="1"/>
                  </a:cubicBezTo>
                  <a:close/>
                </a:path>
              </a:pathLst>
            </a:custGeom>
            <a:solidFill>
              <a:srgbClr val="90BA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6" name="Google Shape;3606;p63"/>
            <p:cNvSpPr/>
            <p:nvPr/>
          </p:nvSpPr>
          <p:spPr>
            <a:xfrm>
              <a:off x="7444090" y="1461947"/>
              <a:ext cx="241309" cy="35814"/>
            </a:xfrm>
            <a:custGeom>
              <a:avLst/>
              <a:gdLst/>
              <a:ahLst/>
              <a:cxnLst/>
              <a:rect l="l" t="t" r="r" b="b"/>
              <a:pathLst>
                <a:path w="7169" h="1064" extrusionOk="0">
                  <a:moveTo>
                    <a:pt x="3597" y="1"/>
                  </a:moveTo>
                  <a:cubicBezTo>
                    <a:pt x="2358" y="1"/>
                    <a:pt x="1215" y="144"/>
                    <a:pt x="405" y="358"/>
                  </a:cubicBezTo>
                  <a:cubicBezTo>
                    <a:pt x="167" y="430"/>
                    <a:pt x="1" y="668"/>
                    <a:pt x="1" y="906"/>
                  </a:cubicBezTo>
                  <a:cubicBezTo>
                    <a:pt x="1" y="1000"/>
                    <a:pt x="74" y="1064"/>
                    <a:pt x="152" y="1064"/>
                  </a:cubicBezTo>
                  <a:cubicBezTo>
                    <a:pt x="173" y="1064"/>
                    <a:pt x="194" y="1059"/>
                    <a:pt x="215" y="1049"/>
                  </a:cubicBezTo>
                  <a:cubicBezTo>
                    <a:pt x="477" y="954"/>
                    <a:pt x="858" y="858"/>
                    <a:pt x="1263" y="787"/>
                  </a:cubicBezTo>
                  <a:cubicBezTo>
                    <a:pt x="1953" y="668"/>
                    <a:pt x="2763" y="596"/>
                    <a:pt x="3597" y="596"/>
                  </a:cubicBezTo>
                  <a:cubicBezTo>
                    <a:pt x="4430" y="596"/>
                    <a:pt x="5240" y="668"/>
                    <a:pt x="5907" y="787"/>
                  </a:cubicBezTo>
                  <a:cubicBezTo>
                    <a:pt x="6335" y="858"/>
                    <a:pt x="6692" y="954"/>
                    <a:pt x="6978" y="1049"/>
                  </a:cubicBezTo>
                  <a:cubicBezTo>
                    <a:pt x="6999" y="1059"/>
                    <a:pt x="7019" y="1064"/>
                    <a:pt x="7038" y="1064"/>
                  </a:cubicBezTo>
                  <a:cubicBezTo>
                    <a:pt x="7110" y="1064"/>
                    <a:pt x="7169" y="1000"/>
                    <a:pt x="7169" y="906"/>
                  </a:cubicBezTo>
                  <a:cubicBezTo>
                    <a:pt x="7169" y="668"/>
                    <a:pt x="7002" y="430"/>
                    <a:pt x="6764" y="358"/>
                  </a:cubicBezTo>
                  <a:cubicBezTo>
                    <a:pt x="5954" y="144"/>
                    <a:pt x="4811" y="1"/>
                    <a:pt x="3597" y="1"/>
                  </a:cubicBezTo>
                  <a:close/>
                </a:path>
              </a:pathLst>
            </a:custGeom>
            <a:solidFill>
              <a:srgbClr val="FEDD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7" name="Google Shape;3607;p63"/>
            <p:cNvSpPr/>
            <p:nvPr/>
          </p:nvSpPr>
          <p:spPr>
            <a:xfrm>
              <a:off x="7531472" y="1431518"/>
              <a:ext cx="66546" cy="51332"/>
            </a:xfrm>
            <a:custGeom>
              <a:avLst/>
              <a:gdLst/>
              <a:ahLst/>
              <a:cxnLst/>
              <a:rect l="l" t="t" r="r" b="b"/>
              <a:pathLst>
                <a:path w="1977" h="1525" extrusionOk="0">
                  <a:moveTo>
                    <a:pt x="0" y="0"/>
                  </a:moveTo>
                  <a:lnTo>
                    <a:pt x="0" y="1524"/>
                  </a:lnTo>
                  <a:cubicBezTo>
                    <a:pt x="334" y="1524"/>
                    <a:pt x="667" y="1500"/>
                    <a:pt x="1001" y="1500"/>
                  </a:cubicBezTo>
                  <a:cubicBezTo>
                    <a:pt x="1334" y="1500"/>
                    <a:pt x="1667" y="1524"/>
                    <a:pt x="1977" y="1524"/>
                  </a:cubicBezTo>
                  <a:lnTo>
                    <a:pt x="1977" y="0"/>
                  </a:lnTo>
                  <a:close/>
                </a:path>
              </a:pathLst>
            </a:custGeom>
            <a:solidFill>
              <a:srgbClr val="FEDD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8" name="Google Shape;3608;p63"/>
            <p:cNvSpPr/>
            <p:nvPr/>
          </p:nvSpPr>
          <p:spPr>
            <a:xfrm>
              <a:off x="7399996" y="1216667"/>
              <a:ext cx="330306" cy="189203"/>
            </a:xfrm>
            <a:custGeom>
              <a:avLst/>
              <a:gdLst/>
              <a:ahLst/>
              <a:cxnLst/>
              <a:rect l="l" t="t" r="r" b="b"/>
              <a:pathLst>
                <a:path w="9813" h="5621" extrusionOk="0">
                  <a:moveTo>
                    <a:pt x="215" y="1"/>
                  </a:moveTo>
                  <a:cubicBezTo>
                    <a:pt x="96" y="1"/>
                    <a:pt x="1" y="120"/>
                    <a:pt x="1" y="239"/>
                  </a:cubicBezTo>
                  <a:lnTo>
                    <a:pt x="1" y="5621"/>
                  </a:lnTo>
                  <a:lnTo>
                    <a:pt x="9812" y="5621"/>
                  </a:lnTo>
                  <a:lnTo>
                    <a:pt x="9812" y="239"/>
                  </a:lnTo>
                  <a:cubicBezTo>
                    <a:pt x="9812" y="120"/>
                    <a:pt x="9717" y="1"/>
                    <a:pt x="95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9" name="Google Shape;3609;p63"/>
            <p:cNvSpPr/>
            <p:nvPr/>
          </p:nvSpPr>
          <p:spPr>
            <a:xfrm>
              <a:off x="7399996" y="1401056"/>
              <a:ext cx="330306" cy="37699"/>
            </a:xfrm>
            <a:custGeom>
              <a:avLst/>
              <a:gdLst/>
              <a:ahLst/>
              <a:cxnLst/>
              <a:rect l="l" t="t" r="r" b="b"/>
              <a:pathLst>
                <a:path w="9813" h="1120" extrusionOk="0">
                  <a:moveTo>
                    <a:pt x="1" y="0"/>
                  </a:moveTo>
                  <a:lnTo>
                    <a:pt x="1" y="881"/>
                  </a:lnTo>
                  <a:cubicBezTo>
                    <a:pt x="1" y="1024"/>
                    <a:pt x="96" y="1119"/>
                    <a:pt x="215" y="1119"/>
                  </a:cubicBezTo>
                  <a:lnTo>
                    <a:pt x="9574" y="1119"/>
                  </a:lnTo>
                  <a:cubicBezTo>
                    <a:pt x="9717" y="1119"/>
                    <a:pt x="9812" y="1000"/>
                    <a:pt x="9812" y="881"/>
                  </a:cubicBezTo>
                  <a:lnTo>
                    <a:pt x="9812" y="0"/>
                  </a:lnTo>
                  <a:close/>
                </a:path>
              </a:pathLst>
            </a:custGeom>
            <a:solidFill>
              <a:srgbClr val="FEDD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0" name="Google Shape;3610;p63"/>
            <p:cNvSpPr/>
            <p:nvPr/>
          </p:nvSpPr>
          <p:spPr>
            <a:xfrm>
              <a:off x="7425645" y="1344945"/>
              <a:ext cx="29688" cy="28880"/>
            </a:xfrm>
            <a:custGeom>
              <a:avLst/>
              <a:gdLst/>
              <a:ahLst/>
              <a:cxnLst/>
              <a:rect l="l" t="t" r="r" b="b"/>
              <a:pathLst>
                <a:path w="882" h="858" extrusionOk="0">
                  <a:moveTo>
                    <a:pt x="191" y="0"/>
                  </a:moveTo>
                  <a:cubicBezTo>
                    <a:pt x="96" y="0"/>
                    <a:pt x="1" y="72"/>
                    <a:pt x="1" y="191"/>
                  </a:cubicBezTo>
                  <a:lnTo>
                    <a:pt x="1" y="667"/>
                  </a:lnTo>
                  <a:cubicBezTo>
                    <a:pt x="1" y="762"/>
                    <a:pt x="96" y="857"/>
                    <a:pt x="191" y="857"/>
                  </a:cubicBezTo>
                  <a:lnTo>
                    <a:pt x="668" y="857"/>
                  </a:lnTo>
                  <a:cubicBezTo>
                    <a:pt x="787" y="857"/>
                    <a:pt x="882" y="762"/>
                    <a:pt x="882" y="667"/>
                  </a:cubicBezTo>
                  <a:lnTo>
                    <a:pt x="882" y="191"/>
                  </a:lnTo>
                  <a:cubicBezTo>
                    <a:pt x="882" y="72"/>
                    <a:pt x="787" y="0"/>
                    <a:pt x="668" y="0"/>
                  </a:cubicBezTo>
                  <a:close/>
                </a:path>
              </a:pathLst>
            </a:custGeom>
            <a:solidFill>
              <a:srgbClr val="54BC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1" name="Google Shape;3611;p63"/>
            <p:cNvSpPr/>
            <p:nvPr/>
          </p:nvSpPr>
          <p:spPr>
            <a:xfrm>
              <a:off x="7433656" y="1344945"/>
              <a:ext cx="21677" cy="28880"/>
            </a:xfrm>
            <a:custGeom>
              <a:avLst/>
              <a:gdLst/>
              <a:ahLst/>
              <a:cxnLst/>
              <a:rect l="l" t="t" r="r" b="b"/>
              <a:pathLst>
                <a:path w="644" h="858" extrusionOk="0">
                  <a:moveTo>
                    <a:pt x="1" y="0"/>
                  </a:moveTo>
                  <a:cubicBezTo>
                    <a:pt x="120" y="0"/>
                    <a:pt x="191" y="72"/>
                    <a:pt x="191" y="191"/>
                  </a:cubicBezTo>
                  <a:lnTo>
                    <a:pt x="191" y="667"/>
                  </a:lnTo>
                  <a:cubicBezTo>
                    <a:pt x="191" y="762"/>
                    <a:pt x="120" y="857"/>
                    <a:pt x="1" y="857"/>
                  </a:cubicBezTo>
                  <a:lnTo>
                    <a:pt x="430" y="857"/>
                  </a:lnTo>
                  <a:cubicBezTo>
                    <a:pt x="549" y="857"/>
                    <a:pt x="644" y="762"/>
                    <a:pt x="644" y="667"/>
                  </a:cubicBezTo>
                  <a:lnTo>
                    <a:pt x="644" y="191"/>
                  </a:lnTo>
                  <a:cubicBezTo>
                    <a:pt x="644" y="72"/>
                    <a:pt x="549" y="0"/>
                    <a:pt x="430" y="0"/>
                  </a:cubicBezTo>
                  <a:close/>
                </a:path>
              </a:pathLst>
            </a:custGeom>
            <a:solidFill>
              <a:srgbClr val="54BC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2" name="Google Shape;3612;p63"/>
            <p:cNvSpPr/>
            <p:nvPr/>
          </p:nvSpPr>
          <p:spPr>
            <a:xfrm>
              <a:off x="7472163" y="1344945"/>
              <a:ext cx="28880" cy="28880"/>
            </a:xfrm>
            <a:custGeom>
              <a:avLst/>
              <a:gdLst/>
              <a:ahLst/>
              <a:cxnLst/>
              <a:rect l="l" t="t" r="r" b="b"/>
              <a:pathLst>
                <a:path w="858" h="858" extrusionOk="0">
                  <a:moveTo>
                    <a:pt x="191" y="0"/>
                  </a:moveTo>
                  <a:cubicBezTo>
                    <a:pt x="95" y="0"/>
                    <a:pt x="0" y="72"/>
                    <a:pt x="0" y="191"/>
                  </a:cubicBezTo>
                  <a:lnTo>
                    <a:pt x="0" y="667"/>
                  </a:lnTo>
                  <a:cubicBezTo>
                    <a:pt x="0" y="762"/>
                    <a:pt x="95" y="857"/>
                    <a:pt x="191" y="857"/>
                  </a:cubicBezTo>
                  <a:lnTo>
                    <a:pt x="667" y="857"/>
                  </a:lnTo>
                  <a:cubicBezTo>
                    <a:pt x="786" y="857"/>
                    <a:pt x="857" y="762"/>
                    <a:pt x="857" y="667"/>
                  </a:cubicBezTo>
                  <a:lnTo>
                    <a:pt x="857" y="191"/>
                  </a:lnTo>
                  <a:cubicBezTo>
                    <a:pt x="857" y="72"/>
                    <a:pt x="786" y="0"/>
                    <a:pt x="667" y="0"/>
                  </a:cubicBezTo>
                  <a:close/>
                </a:path>
              </a:pathLst>
            </a:custGeom>
            <a:solidFill>
              <a:srgbClr val="FFC9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3" name="Google Shape;3613;p63"/>
            <p:cNvSpPr/>
            <p:nvPr/>
          </p:nvSpPr>
          <p:spPr>
            <a:xfrm>
              <a:off x="7480174" y="1344945"/>
              <a:ext cx="20869" cy="28880"/>
            </a:xfrm>
            <a:custGeom>
              <a:avLst/>
              <a:gdLst/>
              <a:ahLst/>
              <a:cxnLst/>
              <a:rect l="l" t="t" r="r" b="b"/>
              <a:pathLst>
                <a:path w="620" h="858" extrusionOk="0">
                  <a:moveTo>
                    <a:pt x="0" y="0"/>
                  </a:moveTo>
                  <a:cubicBezTo>
                    <a:pt x="95" y="0"/>
                    <a:pt x="191" y="72"/>
                    <a:pt x="191" y="191"/>
                  </a:cubicBezTo>
                  <a:lnTo>
                    <a:pt x="191" y="667"/>
                  </a:lnTo>
                  <a:cubicBezTo>
                    <a:pt x="191" y="762"/>
                    <a:pt x="119" y="857"/>
                    <a:pt x="0" y="857"/>
                  </a:cubicBezTo>
                  <a:lnTo>
                    <a:pt x="429" y="857"/>
                  </a:lnTo>
                  <a:cubicBezTo>
                    <a:pt x="548" y="857"/>
                    <a:pt x="619" y="762"/>
                    <a:pt x="619" y="667"/>
                  </a:cubicBezTo>
                  <a:lnTo>
                    <a:pt x="619" y="191"/>
                  </a:lnTo>
                  <a:cubicBezTo>
                    <a:pt x="619" y="72"/>
                    <a:pt x="548" y="0"/>
                    <a:pt x="429" y="0"/>
                  </a:cubicBezTo>
                  <a:close/>
                </a:path>
              </a:pathLst>
            </a:custGeom>
            <a:solidFill>
              <a:srgbClr val="FFC9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4" name="Google Shape;3614;p63"/>
            <p:cNvSpPr/>
            <p:nvPr/>
          </p:nvSpPr>
          <p:spPr>
            <a:xfrm>
              <a:off x="7425645" y="1291223"/>
              <a:ext cx="75398" cy="32112"/>
            </a:xfrm>
            <a:custGeom>
              <a:avLst/>
              <a:gdLst/>
              <a:ahLst/>
              <a:cxnLst/>
              <a:rect l="l" t="t" r="r" b="b"/>
              <a:pathLst>
                <a:path w="2240" h="954" extrusionOk="0">
                  <a:moveTo>
                    <a:pt x="191" y="1"/>
                  </a:moveTo>
                  <a:cubicBezTo>
                    <a:pt x="96" y="1"/>
                    <a:pt x="1" y="96"/>
                    <a:pt x="1" y="191"/>
                  </a:cubicBezTo>
                  <a:lnTo>
                    <a:pt x="1" y="763"/>
                  </a:lnTo>
                  <a:cubicBezTo>
                    <a:pt x="1" y="882"/>
                    <a:pt x="96" y="953"/>
                    <a:pt x="191" y="953"/>
                  </a:cubicBezTo>
                  <a:lnTo>
                    <a:pt x="2049" y="953"/>
                  </a:lnTo>
                  <a:cubicBezTo>
                    <a:pt x="2168" y="953"/>
                    <a:pt x="2239" y="882"/>
                    <a:pt x="2239" y="763"/>
                  </a:cubicBezTo>
                  <a:lnTo>
                    <a:pt x="2239" y="191"/>
                  </a:lnTo>
                  <a:cubicBezTo>
                    <a:pt x="2239" y="96"/>
                    <a:pt x="2168" y="1"/>
                    <a:pt x="20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5" name="Google Shape;3615;p63"/>
            <p:cNvSpPr/>
            <p:nvPr/>
          </p:nvSpPr>
          <p:spPr>
            <a:xfrm>
              <a:off x="7476168" y="1291223"/>
              <a:ext cx="24875" cy="32112"/>
            </a:xfrm>
            <a:custGeom>
              <a:avLst/>
              <a:gdLst/>
              <a:ahLst/>
              <a:cxnLst/>
              <a:rect l="l" t="t" r="r" b="b"/>
              <a:pathLst>
                <a:path w="739" h="954" extrusionOk="0">
                  <a:moveTo>
                    <a:pt x="0" y="1"/>
                  </a:moveTo>
                  <a:cubicBezTo>
                    <a:pt x="119" y="1"/>
                    <a:pt x="214" y="96"/>
                    <a:pt x="214" y="191"/>
                  </a:cubicBezTo>
                  <a:lnTo>
                    <a:pt x="214" y="763"/>
                  </a:lnTo>
                  <a:cubicBezTo>
                    <a:pt x="214" y="882"/>
                    <a:pt x="119" y="953"/>
                    <a:pt x="0" y="953"/>
                  </a:cubicBezTo>
                  <a:lnTo>
                    <a:pt x="548" y="953"/>
                  </a:lnTo>
                  <a:cubicBezTo>
                    <a:pt x="667" y="953"/>
                    <a:pt x="738" y="882"/>
                    <a:pt x="738" y="763"/>
                  </a:cubicBezTo>
                  <a:lnTo>
                    <a:pt x="738" y="191"/>
                  </a:lnTo>
                  <a:cubicBezTo>
                    <a:pt x="738" y="96"/>
                    <a:pt x="667" y="1"/>
                    <a:pt x="5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6" name="Google Shape;3616;p63"/>
            <p:cNvSpPr/>
            <p:nvPr/>
          </p:nvSpPr>
          <p:spPr>
            <a:xfrm>
              <a:off x="7638881" y="1236728"/>
              <a:ext cx="65772" cy="143493"/>
            </a:xfrm>
            <a:custGeom>
              <a:avLst/>
              <a:gdLst/>
              <a:ahLst/>
              <a:cxnLst/>
              <a:rect l="l" t="t" r="r" b="b"/>
              <a:pathLst>
                <a:path w="1954" h="4263" extrusionOk="0">
                  <a:moveTo>
                    <a:pt x="191" y="0"/>
                  </a:moveTo>
                  <a:cubicBezTo>
                    <a:pt x="96" y="0"/>
                    <a:pt x="0" y="95"/>
                    <a:pt x="0" y="191"/>
                  </a:cubicBezTo>
                  <a:lnTo>
                    <a:pt x="0" y="4072"/>
                  </a:lnTo>
                  <a:cubicBezTo>
                    <a:pt x="0" y="4191"/>
                    <a:pt x="72" y="4263"/>
                    <a:pt x="191" y="4263"/>
                  </a:cubicBezTo>
                  <a:lnTo>
                    <a:pt x="1739" y="4263"/>
                  </a:lnTo>
                  <a:cubicBezTo>
                    <a:pt x="1858" y="4263"/>
                    <a:pt x="1953" y="4191"/>
                    <a:pt x="1929" y="4072"/>
                  </a:cubicBezTo>
                  <a:lnTo>
                    <a:pt x="1929" y="191"/>
                  </a:lnTo>
                  <a:cubicBezTo>
                    <a:pt x="1929" y="95"/>
                    <a:pt x="1858" y="0"/>
                    <a:pt x="173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7" name="Google Shape;3617;p63"/>
            <p:cNvSpPr/>
            <p:nvPr/>
          </p:nvSpPr>
          <p:spPr>
            <a:xfrm>
              <a:off x="7678970" y="1236728"/>
              <a:ext cx="25683" cy="143493"/>
            </a:xfrm>
            <a:custGeom>
              <a:avLst/>
              <a:gdLst/>
              <a:ahLst/>
              <a:cxnLst/>
              <a:rect l="l" t="t" r="r" b="b"/>
              <a:pathLst>
                <a:path w="763" h="4263" extrusionOk="0">
                  <a:moveTo>
                    <a:pt x="0" y="0"/>
                  </a:moveTo>
                  <a:cubicBezTo>
                    <a:pt x="119" y="0"/>
                    <a:pt x="191" y="95"/>
                    <a:pt x="191" y="191"/>
                  </a:cubicBezTo>
                  <a:lnTo>
                    <a:pt x="191" y="4072"/>
                  </a:lnTo>
                  <a:cubicBezTo>
                    <a:pt x="191" y="4191"/>
                    <a:pt x="119" y="4263"/>
                    <a:pt x="0" y="4263"/>
                  </a:cubicBezTo>
                  <a:lnTo>
                    <a:pt x="548" y="4263"/>
                  </a:lnTo>
                  <a:cubicBezTo>
                    <a:pt x="667" y="4263"/>
                    <a:pt x="762" y="4191"/>
                    <a:pt x="762" y="4072"/>
                  </a:cubicBezTo>
                  <a:lnTo>
                    <a:pt x="762" y="191"/>
                  </a:lnTo>
                  <a:cubicBezTo>
                    <a:pt x="762" y="95"/>
                    <a:pt x="667" y="0"/>
                    <a:pt x="5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8" name="Google Shape;3618;p63"/>
            <p:cNvSpPr/>
            <p:nvPr/>
          </p:nvSpPr>
          <p:spPr>
            <a:xfrm>
              <a:off x="7638881" y="1255948"/>
              <a:ext cx="65772" cy="105053"/>
            </a:xfrm>
            <a:custGeom>
              <a:avLst/>
              <a:gdLst/>
              <a:ahLst/>
              <a:cxnLst/>
              <a:rect l="l" t="t" r="r" b="b"/>
              <a:pathLst>
                <a:path w="1954" h="3121" extrusionOk="0">
                  <a:moveTo>
                    <a:pt x="0" y="1"/>
                  </a:moveTo>
                  <a:lnTo>
                    <a:pt x="0" y="3120"/>
                  </a:lnTo>
                  <a:lnTo>
                    <a:pt x="1953" y="3120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rgbClr val="54BC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9" name="Google Shape;3619;p63"/>
            <p:cNvSpPr/>
            <p:nvPr/>
          </p:nvSpPr>
          <p:spPr>
            <a:xfrm>
              <a:off x="7685365" y="1255948"/>
              <a:ext cx="19287" cy="105053"/>
            </a:xfrm>
            <a:custGeom>
              <a:avLst/>
              <a:gdLst/>
              <a:ahLst/>
              <a:cxnLst/>
              <a:rect l="l" t="t" r="r" b="b"/>
              <a:pathLst>
                <a:path w="573" h="3121" extrusionOk="0">
                  <a:moveTo>
                    <a:pt x="1" y="1"/>
                  </a:moveTo>
                  <a:lnTo>
                    <a:pt x="1" y="3120"/>
                  </a:lnTo>
                  <a:lnTo>
                    <a:pt x="572" y="3120"/>
                  </a:lnTo>
                  <a:lnTo>
                    <a:pt x="572" y="1"/>
                  </a:lnTo>
                  <a:close/>
                </a:path>
              </a:pathLst>
            </a:custGeom>
            <a:solidFill>
              <a:srgbClr val="54BC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0" name="Google Shape;3620;p63"/>
            <p:cNvSpPr/>
            <p:nvPr/>
          </p:nvSpPr>
          <p:spPr>
            <a:xfrm>
              <a:off x="7588391" y="1271196"/>
              <a:ext cx="21677" cy="21677"/>
            </a:xfrm>
            <a:custGeom>
              <a:avLst/>
              <a:gdLst/>
              <a:ahLst/>
              <a:cxnLst/>
              <a:rect l="l" t="t" r="r" b="b"/>
              <a:pathLst>
                <a:path w="644" h="644" extrusionOk="0">
                  <a:moveTo>
                    <a:pt x="310" y="0"/>
                  </a:moveTo>
                  <a:cubicBezTo>
                    <a:pt x="143" y="0"/>
                    <a:pt x="0" y="143"/>
                    <a:pt x="0" y="334"/>
                  </a:cubicBezTo>
                  <a:cubicBezTo>
                    <a:pt x="0" y="500"/>
                    <a:pt x="143" y="643"/>
                    <a:pt x="310" y="643"/>
                  </a:cubicBezTo>
                  <a:cubicBezTo>
                    <a:pt x="500" y="643"/>
                    <a:pt x="643" y="500"/>
                    <a:pt x="643" y="334"/>
                  </a:cubicBezTo>
                  <a:cubicBezTo>
                    <a:pt x="643" y="143"/>
                    <a:pt x="500" y="0"/>
                    <a:pt x="310" y="0"/>
                  </a:cubicBezTo>
                  <a:close/>
                </a:path>
              </a:pathLst>
            </a:custGeom>
            <a:solidFill>
              <a:srgbClr val="FEDD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1" name="Google Shape;3621;p63"/>
            <p:cNvSpPr/>
            <p:nvPr/>
          </p:nvSpPr>
          <p:spPr>
            <a:xfrm>
              <a:off x="7538675" y="1261569"/>
              <a:ext cx="21677" cy="21677"/>
            </a:xfrm>
            <a:custGeom>
              <a:avLst/>
              <a:gdLst/>
              <a:ahLst/>
              <a:cxnLst/>
              <a:rect l="l" t="t" r="r" b="b"/>
              <a:pathLst>
                <a:path w="644" h="644" extrusionOk="0">
                  <a:moveTo>
                    <a:pt x="334" y="0"/>
                  </a:moveTo>
                  <a:cubicBezTo>
                    <a:pt x="144" y="0"/>
                    <a:pt x="1" y="143"/>
                    <a:pt x="1" y="310"/>
                  </a:cubicBezTo>
                  <a:cubicBezTo>
                    <a:pt x="1" y="501"/>
                    <a:pt x="144" y="643"/>
                    <a:pt x="334" y="643"/>
                  </a:cubicBezTo>
                  <a:cubicBezTo>
                    <a:pt x="501" y="643"/>
                    <a:pt x="644" y="501"/>
                    <a:pt x="644" y="310"/>
                  </a:cubicBezTo>
                  <a:cubicBezTo>
                    <a:pt x="644" y="143"/>
                    <a:pt x="501" y="0"/>
                    <a:pt x="334" y="0"/>
                  </a:cubicBezTo>
                  <a:close/>
                </a:path>
              </a:pathLst>
            </a:custGeom>
            <a:solidFill>
              <a:srgbClr val="FEDD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2" name="Google Shape;3622;p63"/>
            <p:cNvSpPr/>
            <p:nvPr/>
          </p:nvSpPr>
          <p:spPr>
            <a:xfrm>
              <a:off x="7529856" y="1274393"/>
              <a:ext cx="75398" cy="75365"/>
            </a:xfrm>
            <a:custGeom>
              <a:avLst/>
              <a:gdLst/>
              <a:ahLst/>
              <a:cxnLst/>
              <a:rect l="l" t="t" r="r" b="b"/>
              <a:pathLst>
                <a:path w="2240" h="2239" extrusionOk="0">
                  <a:moveTo>
                    <a:pt x="1120" y="0"/>
                  </a:moveTo>
                  <a:cubicBezTo>
                    <a:pt x="501" y="0"/>
                    <a:pt x="1" y="501"/>
                    <a:pt x="1" y="1120"/>
                  </a:cubicBezTo>
                  <a:cubicBezTo>
                    <a:pt x="1" y="1739"/>
                    <a:pt x="501" y="2239"/>
                    <a:pt x="1120" y="2239"/>
                  </a:cubicBezTo>
                  <a:cubicBezTo>
                    <a:pt x="1739" y="2239"/>
                    <a:pt x="2239" y="1739"/>
                    <a:pt x="2239" y="1120"/>
                  </a:cubicBezTo>
                  <a:cubicBezTo>
                    <a:pt x="2239" y="501"/>
                    <a:pt x="1739" y="0"/>
                    <a:pt x="1120" y="0"/>
                  </a:cubicBezTo>
                  <a:close/>
                </a:path>
              </a:pathLst>
            </a:custGeom>
            <a:solidFill>
              <a:srgbClr val="FFC9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3" name="Google Shape;3623;p63"/>
            <p:cNvSpPr/>
            <p:nvPr/>
          </p:nvSpPr>
          <p:spPr>
            <a:xfrm>
              <a:off x="7574758" y="1334510"/>
              <a:ext cx="20869" cy="20869"/>
            </a:xfrm>
            <a:custGeom>
              <a:avLst/>
              <a:gdLst/>
              <a:ahLst/>
              <a:cxnLst/>
              <a:rect l="l" t="t" r="r" b="b"/>
              <a:pathLst>
                <a:path w="620" h="620" extrusionOk="0">
                  <a:moveTo>
                    <a:pt x="310" y="1"/>
                  </a:moveTo>
                  <a:cubicBezTo>
                    <a:pt x="119" y="1"/>
                    <a:pt x="0" y="143"/>
                    <a:pt x="0" y="310"/>
                  </a:cubicBezTo>
                  <a:cubicBezTo>
                    <a:pt x="0" y="477"/>
                    <a:pt x="119" y="620"/>
                    <a:pt x="310" y="620"/>
                  </a:cubicBezTo>
                  <a:cubicBezTo>
                    <a:pt x="477" y="620"/>
                    <a:pt x="619" y="477"/>
                    <a:pt x="619" y="310"/>
                  </a:cubicBezTo>
                  <a:cubicBezTo>
                    <a:pt x="619" y="143"/>
                    <a:pt x="477" y="1"/>
                    <a:pt x="310" y="1"/>
                  </a:cubicBezTo>
                  <a:close/>
                </a:path>
              </a:pathLst>
            </a:custGeom>
            <a:solidFill>
              <a:srgbClr val="FEDD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4" name="Google Shape;3624;p63"/>
            <p:cNvSpPr/>
            <p:nvPr/>
          </p:nvSpPr>
          <p:spPr>
            <a:xfrm>
              <a:off x="7568329" y="1296037"/>
              <a:ext cx="20869" cy="21677"/>
            </a:xfrm>
            <a:custGeom>
              <a:avLst/>
              <a:gdLst/>
              <a:ahLst/>
              <a:cxnLst/>
              <a:rect l="l" t="t" r="r" b="b"/>
              <a:pathLst>
                <a:path w="620" h="644" extrusionOk="0">
                  <a:moveTo>
                    <a:pt x="310" y="0"/>
                  </a:moveTo>
                  <a:cubicBezTo>
                    <a:pt x="120" y="0"/>
                    <a:pt x="1" y="143"/>
                    <a:pt x="1" y="310"/>
                  </a:cubicBezTo>
                  <a:cubicBezTo>
                    <a:pt x="1" y="501"/>
                    <a:pt x="120" y="643"/>
                    <a:pt x="310" y="643"/>
                  </a:cubicBezTo>
                  <a:cubicBezTo>
                    <a:pt x="477" y="643"/>
                    <a:pt x="620" y="501"/>
                    <a:pt x="620" y="310"/>
                  </a:cubicBezTo>
                  <a:cubicBezTo>
                    <a:pt x="620" y="143"/>
                    <a:pt x="477" y="0"/>
                    <a:pt x="310" y="0"/>
                  </a:cubicBezTo>
                  <a:close/>
                </a:path>
              </a:pathLst>
            </a:custGeom>
            <a:solidFill>
              <a:srgbClr val="FEDD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5" name="Google Shape;3625;p63"/>
            <p:cNvSpPr/>
            <p:nvPr/>
          </p:nvSpPr>
          <p:spPr>
            <a:xfrm>
              <a:off x="7531472" y="1325691"/>
              <a:ext cx="20869" cy="20869"/>
            </a:xfrm>
            <a:custGeom>
              <a:avLst/>
              <a:gdLst/>
              <a:ahLst/>
              <a:cxnLst/>
              <a:rect l="l" t="t" r="r" b="b"/>
              <a:pathLst>
                <a:path w="620" h="620" extrusionOk="0">
                  <a:moveTo>
                    <a:pt x="310" y="1"/>
                  </a:moveTo>
                  <a:cubicBezTo>
                    <a:pt x="143" y="1"/>
                    <a:pt x="0" y="120"/>
                    <a:pt x="0" y="310"/>
                  </a:cubicBezTo>
                  <a:cubicBezTo>
                    <a:pt x="0" y="477"/>
                    <a:pt x="143" y="620"/>
                    <a:pt x="310" y="620"/>
                  </a:cubicBezTo>
                  <a:cubicBezTo>
                    <a:pt x="500" y="620"/>
                    <a:pt x="619" y="477"/>
                    <a:pt x="619" y="310"/>
                  </a:cubicBezTo>
                  <a:cubicBezTo>
                    <a:pt x="619" y="120"/>
                    <a:pt x="500" y="1"/>
                    <a:pt x="310" y="1"/>
                  </a:cubicBezTo>
                  <a:close/>
                </a:path>
              </a:pathLst>
            </a:custGeom>
            <a:solidFill>
              <a:srgbClr val="FEDD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6" name="Google Shape;3626;p63"/>
            <p:cNvSpPr/>
            <p:nvPr/>
          </p:nvSpPr>
          <p:spPr>
            <a:xfrm>
              <a:off x="7394408" y="1211853"/>
              <a:ext cx="340707" cy="291024"/>
            </a:xfrm>
            <a:custGeom>
              <a:avLst/>
              <a:gdLst/>
              <a:ahLst/>
              <a:cxnLst/>
              <a:rect l="l" t="t" r="r" b="b"/>
              <a:pathLst>
                <a:path w="10122" h="8646" extrusionOk="0">
                  <a:moveTo>
                    <a:pt x="9835" y="5764"/>
                  </a:moveTo>
                  <a:lnTo>
                    <a:pt x="9835" y="6502"/>
                  </a:lnTo>
                  <a:cubicBezTo>
                    <a:pt x="9835" y="6550"/>
                    <a:pt x="9788" y="6597"/>
                    <a:pt x="9740" y="6597"/>
                  </a:cubicBezTo>
                  <a:lnTo>
                    <a:pt x="381" y="6597"/>
                  </a:lnTo>
                  <a:cubicBezTo>
                    <a:pt x="333" y="6597"/>
                    <a:pt x="310" y="6550"/>
                    <a:pt x="310" y="6502"/>
                  </a:cubicBezTo>
                  <a:lnTo>
                    <a:pt x="310" y="5764"/>
                  </a:lnTo>
                  <a:close/>
                  <a:moveTo>
                    <a:pt x="5906" y="6883"/>
                  </a:moveTo>
                  <a:lnTo>
                    <a:pt x="5906" y="7907"/>
                  </a:lnTo>
                  <a:cubicBezTo>
                    <a:pt x="5644" y="7883"/>
                    <a:pt x="5358" y="7883"/>
                    <a:pt x="5073" y="7883"/>
                  </a:cubicBezTo>
                  <a:cubicBezTo>
                    <a:pt x="4787" y="7883"/>
                    <a:pt x="4501" y="7883"/>
                    <a:pt x="4239" y="7907"/>
                  </a:cubicBezTo>
                  <a:lnTo>
                    <a:pt x="4239" y="6883"/>
                  </a:lnTo>
                  <a:close/>
                  <a:moveTo>
                    <a:pt x="6216" y="7622"/>
                  </a:moveTo>
                  <a:cubicBezTo>
                    <a:pt x="6978" y="7669"/>
                    <a:pt x="7668" y="7788"/>
                    <a:pt x="8192" y="7955"/>
                  </a:cubicBezTo>
                  <a:cubicBezTo>
                    <a:pt x="8383" y="8003"/>
                    <a:pt x="8502" y="8169"/>
                    <a:pt x="8502" y="8360"/>
                  </a:cubicBezTo>
                  <a:cubicBezTo>
                    <a:pt x="8216" y="8241"/>
                    <a:pt x="7835" y="8145"/>
                    <a:pt x="7406" y="8074"/>
                  </a:cubicBezTo>
                  <a:cubicBezTo>
                    <a:pt x="7049" y="8003"/>
                    <a:pt x="6644" y="7955"/>
                    <a:pt x="6216" y="7931"/>
                  </a:cubicBezTo>
                  <a:lnTo>
                    <a:pt x="6216" y="7622"/>
                  </a:lnTo>
                  <a:close/>
                  <a:moveTo>
                    <a:pt x="381" y="1"/>
                  </a:moveTo>
                  <a:cubicBezTo>
                    <a:pt x="191" y="1"/>
                    <a:pt x="0" y="168"/>
                    <a:pt x="0" y="382"/>
                  </a:cubicBezTo>
                  <a:lnTo>
                    <a:pt x="0" y="6502"/>
                  </a:lnTo>
                  <a:cubicBezTo>
                    <a:pt x="0" y="6717"/>
                    <a:pt x="191" y="6883"/>
                    <a:pt x="381" y="6883"/>
                  </a:cubicBezTo>
                  <a:lnTo>
                    <a:pt x="3929" y="6883"/>
                  </a:lnTo>
                  <a:lnTo>
                    <a:pt x="3929" y="7312"/>
                  </a:lnTo>
                  <a:cubicBezTo>
                    <a:pt x="3144" y="7383"/>
                    <a:pt x="2429" y="7502"/>
                    <a:pt x="1858" y="7645"/>
                  </a:cubicBezTo>
                  <a:cubicBezTo>
                    <a:pt x="1548" y="7741"/>
                    <a:pt x="1334" y="8026"/>
                    <a:pt x="1334" y="8336"/>
                  </a:cubicBezTo>
                  <a:cubicBezTo>
                    <a:pt x="1334" y="8431"/>
                    <a:pt x="1381" y="8526"/>
                    <a:pt x="1477" y="8598"/>
                  </a:cubicBezTo>
                  <a:cubicBezTo>
                    <a:pt x="1524" y="8622"/>
                    <a:pt x="1572" y="8646"/>
                    <a:pt x="1643" y="8646"/>
                  </a:cubicBezTo>
                  <a:cubicBezTo>
                    <a:pt x="1667" y="8646"/>
                    <a:pt x="1715" y="8646"/>
                    <a:pt x="1738" y="8622"/>
                  </a:cubicBezTo>
                  <a:cubicBezTo>
                    <a:pt x="1929" y="8550"/>
                    <a:pt x="2167" y="8479"/>
                    <a:pt x="2453" y="8407"/>
                  </a:cubicBezTo>
                  <a:cubicBezTo>
                    <a:pt x="2548" y="8407"/>
                    <a:pt x="2596" y="8312"/>
                    <a:pt x="2572" y="8241"/>
                  </a:cubicBezTo>
                  <a:cubicBezTo>
                    <a:pt x="2548" y="8169"/>
                    <a:pt x="2477" y="8122"/>
                    <a:pt x="2405" y="8122"/>
                  </a:cubicBezTo>
                  <a:cubicBezTo>
                    <a:pt x="2096" y="8193"/>
                    <a:pt x="1858" y="8265"/>
                    <a:pt x="1643" y="8360"/>
                  </a:cubicBezTo>
                  <a:cubicBezTo>
                    <a:pt x="1643" y="8360"/>
                    <a:pt x="1643" y="8360"/>
                    <a:pt x="1643" y="8336"/>
                  </a:cubicBezTo>
                  <a:cubicBezTo>
                    <a:pt x="1643" y="8145"/>
                    <a:pt x="1762" y="8003"/>
                    <a:pt x="1929" y="7931"/>
                  </a:cubicBezTo>
                  <a:cubicBezTo>
                    <a:pt x="2477" y="7788"/>
                    <a:pt x="3167" y="7669"/>
                    <a:pt x="3929" y="7622"/>
                  </a:cubicBezTo>
                  <a:lnTo>
                    <a:pt x="3929" y="7907"/>
                  </a:lnTo>
                  <a:cubicBezTo>
                    <a:pt x="3620" y="7931"/>
                    <a:pt x="3334" y="7979"/>
                    <a:pt x="3072" y="8003"/>
                  </a:cubicBezTo>
                  <a:cubicBezTo>
                    <a:pt x="2977" y="8026"/>
                    <a:pt x="2929" y="8098"/>
                    <a:pt x="2929" y="8169"/>
                  </a:cubicBezTo>
                  <a:cubicBezTo>
                    <a:pt x="2953" y="8241"/>
                    <a:pt x="3001" y="8312"/>
                    <a:pt x="3072" y="8312"/>
                  </a:cubicBezTo>
                  <a:lnTo>
                    <a:pt x="3096" y="8312"/>
                  </a:lnTo>
                  <a:cubicBezTo>
                    <a:pt x="3405" y="8265"/>
                    <a:pt x="3739" y="8241"/>
                    <a:pt x="4096" y="8217"/>
                  </a:cubicBezTo>
                  <a:cubicBezTo>
                    <a:pt x="4406" y="8193"/>
                    <a:pt x="4739" y="8169"/>
                    <a:pt x="5073" y="8169"/>
                  </a:cubicBezTo>
                  <a:cubicBezTo>
                    <a:pt x="5406" y="8169"/>
                    <a:pt x="5739" y="8193"/>
                    <a:pt x="6049" y="8217"/>
                  </a:cubicBezTo>
                  <a:cubicBezTo>
                    <a:pt x="6525" y="8241"/>
                    <a:pt x="6978" y="8288"/>
                    <a:pt x="7359" y="8360"/>
                  </a:cubicBezTo>
                  <a:cubicBezTo>
                    <a:pt x="7764" y="8431"/>
                    <a:pt x="8121" y="8526"/>
                    <a:pt x="8383" y="8622"/>
                  </a:cubicBezTo>
                  <a:cubicBezTo>
                    <a:pt x="8430" y="8646"/>
                    <a:pt x="8454" y="8646"/>
                    <a:pt x="8502" y="8646"/>
                  </a:cubicBezTo>
                  <a:cubicBezTo>
                    <a:pt x="8549" y="8646"/>
                    <a:pt x="8621" y="8622"/>
                    <a:pt x="8668" y="8598"/>
                  </a:cubicBezTo>
                  <a:cubicBezTo>
                    <a:pt x="8764" y="8526"/>
                    <a:pt x="8811" y="8431"/>
                    <a:pt x="8811" y="8336"/>
                  </a:cubicBezTo>
                  <a:cubicBezTo>
                    <a:pt x="8811" y="8026"/>
                    <a:pt x="8597" y="7741"/>
                    <a:pt x="8287" y="7645"/>
                  </a:cubicBezTo>
                  <a:cubicBezTo>
                    <a:pt x="7716" y="7502"/>
                    <a:pt x="7001" y="7383"/>
                    <a:pt x="6216" y="7312"/>
                  </a:cubicBezTo>
                  <a:lnTo>
                    <a:pt x="6216" y="6883"/>
                  </a:lnTo>
                  <a:lnTo>
                    <a:pt x="9740" y="6883"/>
                  </a:lnTo>
                  <a:cubicBezTo>
                    <a:pt x="9954" y="6883"/>
                    <a:pt x="10121" y="6717"/>
                    <a:pt x="10121" y="6502"/>
                  </a:cubicBezTo>
                  <a:lnTo>
                    <a:pt x="10121" y="382"/>
                  </a:lnTo>
                  <a:cubicBezTo>
                    <a:pt x="10121" y="168"/>
                    <a:pt x="9954" y="1"/>
                    <a:pt x="9740" y="1"/>
                  </a:cubicBezTo>
                  <a:lnTo>
                    <a:pt x="4763" y="1"/>
                  </a:lnTo>
                  <a:cubicBezTo>
                    <a:pt x="4668" y="1"/>
                    <a:pt x="4596" y="72"/>
                    <a:pt x="4596" y="144"/>
                  </a:cubicBezTo>
                  <a:cubicBezTo>
                    <a:pt x="4596" y="239"/>
                    <a:pt x="4668" y="287"/>
                    <a:pt x="4763" y="287"/>
                  </a:cubicBezTo>
                  <a:lnTo>
                    <a:pt x="9740" y="287"/>
                  </a:lnTo>
                  <a:cubicBezTo>
                    <a:pt x="9788" y="287"/>
                    <a:pt x="9835" y="334"/>
                    <a:pt x="9835" y="382"/>
                  </a:cubicBezTo>
                  <a:lnTo>
                    <a:pt x="9835" y="5478"/>
                  </a:lnTo>
                  <a:lnTo>
                    <a:pt x="310" y="5478"/>
                  </a:lnTo>
                  <a:lnTo>
                    <a:pt x="310" y="382"/>
                  </a:lnTo>
                  <a:cubicBezTo>
                    <a:pt x="310" y="334"/>
                    <a:pt x="333" y="287"/>
                    <a:pt x="381" y="287"/>
                  </a:cubicBezTo>
                  <a:lnTo>
                    <a:pt x="4072" y="287"/>
                  </a:lnTo>
                  <a:cubicBezTo>
                    <a:pt x="4168" y="287"/>
                    <a:pt x="4239" y="239"/>
                    <a:pt x="4239" y="144"/>
                  </a:cubicBezTo>
                  <a:cubicBezTo>
                    <a:pt x="4239" y="72"/>
                    <a:pt x="4168" y="1"/>
                    <a:pt x="407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7" name="Google Shape;3627;p63"/>
            <p:cNvSpPr/>
            <p:nvPr/>
          </p:nvSpPr>
          <p:spPr>
            <a:xfrm>
              <a:off x="7420831" y="1339324"/>
              <a:ext cx="39315" cy="39315"/>
            </a:xfrm>
            <a:custGeom>
              <a:avLst/>
              <a:gdLst/>
              <a:ahLst/>
              <a:cxnLst/>
              <a:rect l="l" t="t" r="r" b="b"/>
              <a:pathLst>
                <a:path w="1168" h="1168" extrusionOk="0">
                  <a:moveTo>
                    <a:pt x="811" y="310"/>
                  </a:moveTo>
                  <a:cubicBezTo>
                    <a:pt x="834" y="310"/>
                    <a:pt x="858" y="334"/>
                    <a:pt x="858" y="358"/>
                  </a:cubicBezTo>
                  <a:lnTo>
                    <a:pt x="858" y="834"/>
                  </a:lnTo>
                  <a:cubicBezTo>
                    <a:pt x="858" y="858"/>
                    <a:pt x="858" y="882"/>
                    <a:pt x="811" y="882"/>
                  </a:cubicBezTo>
                  <a:lnTo>
                    <a:pt x="334" y="882"/>
                  </a:lnTo>
                  <a:cubicBezTo>
                    <a:pt x="310" y="882"/>
                    <a:pt x="287" y="858"/>
                    <a:pt x="287" y="834"/>
                  </a:cubicBezTo>
                  <a:lnTo>
                    <a:pt x="287" y="358"/>
                  </a:lnTo>
                  <a:cubicBezTo>
                    <a:pt x="287" y="334"/>
                    <a:pt x="310" y="310"/>
                    <a:pt x="334" y="310"/>
                  </a:cubicBezTo>
                  <a:close/>
                  <a:moveTo>
                    <a:pt x="334" y="0"/>
                  </a:moveTo>
                  <a:cubicBezTo>
                    <a:pt x="144" y="0"/>
                    <a:pt x="1" y="167"/>
                    <a:pt x="1" y="358"/>
                  </a:cubicBezTo>
                  <a:lnTo>
                    <a:pt x="1" y="834"/>
                  </a:lnTo>
                  <a:cubicBezTo>
                    <a:pt x="1" y="1024"/>
                    <a:pt x="144" y="1167"/>
                    <a:pt x="334" y="1167"/>
                  </a:cubicBezTo>
                  <a:lnTo>
                    <a:pt x="811" y="1167"/>
                  </a:lnTo>
                  <a:cubicBezTo>
                    <a:pt x="1001" y="1167"/>
                    <a:pt x="1168" y="1024"/>
                    <a:pt x="1168" y="834"/>
                  </a:cubicBezTo>
                  <a:lnTo>
                    <a:pt x="1168" y="358"/>
                  </a:lnTo>
                  <a:cubicBezTo>
                    <a:pt x="1168" y="167"/>
                    <a:pt x="1001" y="0"/>
                    <a:pt x="81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8" name="Google Shape;3628;p63"/>
            <p:cNvSpPr/>
            <p:nvPr/>
          </p:nvSpPr>
          <p:spPr>
            <a:xfrm>
              <a:off x="7467349" y="1339324"/>
              <a:ext cx="39315" cy="39315"/>
            </a:xfrm>
            <a:custGeom>
              <a:avLst/>
              <a:gdLst/>
              <a:ahLst/>
              <a:cxnLst/>
              <a:rect l="l" t="t" r="r" b="b"/>
              <a:pathLst>
                <a:path w="1168" h="1168" extrusionOk="0">
                  <a:moveTo>
                    <a:pt x="810" y="310"/>
                  </a:moveTo>
                  <a:cubicBezTo>
                    <a:pt x="834" y="310"/>
                    <a:pt x="857" y="334"/>
                    <a:pt x="857" y="358"/>
                  </a:cubicBezTo>
                  <a:lnTo>
                    <a:pt x="857" y="834"/>
                  </a:lnTo>
                  <a:cubicBezTo>
                    <a:pt x="857" y="858"/>
                    <a:pt x="834" y="882"/>
                    <a:pt x="810" y="882"/>
                  </a:cubicBezTo>
                  <a:lnTo>
                    <a:pt x="334" y="882"/>
                  </a:lnTo>
                  <a:cubicBezTo>
                    <a:pt x="310" y="882"/>
                    <a:pt x="286" y="858"/>
                    <a:pt x="286" y="834"/>
                  </a:cubicBezTo>
                  <a:lnTo>
                    <a:pt x="286" y="358"/>
                  </a:lnTo>
                  <a:cubicBezTo>
                    <a:pt x="286" y="334"/>
                    <a:pt x="310" y="310"/>
                    <a:pt x="334" y="310"/>
                  </a:cubicBezTo>
                  <a:close/>
                  <a:moveTo>
                    <a:pt x="334" y="0"/>
                  </a:moveTo>
                  <a:cubicBezTo>
                    <a:pt x="143" y="0"/>
                    <a:pt x="0" y="167"/>
                    <a:pt x="0" y="358"/>
                  </a:cubicBezTo>
                  <a:lnTo>
                    <a:pt x="0" y="834"/>
                  </a:lnTo>
                  <a:cubicBezTo>
                    <a:pt x="0" y="1024"/>
                    <a:pt x="143" y="1167"/>
                    <a:pt x="334" y="1167"/>
                  </a:cubicBezTo>
                  <a:lnTo>
                    <a:pt x="810" y="1167"/>
                  </a:lnTo>
                  <a:cubicBezTo>
                    <a:pt x="1000" y="1167"/>
                    <a:pt x="1167" y="1024"/>
                    <a:pt x="1167" y="834"/>
                  </a:cubicBezTo>
                  <a:lnTo>
                    <a:pt x="1167" y="358"/>
                  </a:lnTo>
                  <a:cubicBezTo>
                    <a:pt x="1167" y="167"/>
                    <a:pt x="1000" y="0"/>
                    <a:pt x="81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9" name="Google Shape;3629;p63"/>
            <p:cNvSpPr/>
            <p:nvPr/>
          </p:nvSpPr>
          <p:spPr>
            <a:xfrm>
              <a:off x="7420831" y="1286410"/>
              <a:ext cx="85833" cy="42513"/>
            </a:xfrm>
            <a:custGeom>
              <a:avLst/>
              <a:gdLst/>
              <a:ahLst/>
              <a:cxnLst/>
              <a:rect l="l" t="t" r="r" b="b"/>
              <a:pathLst>
                <a:path w="2550" h="1263" extrusionOk="0">
                  <a:moveTo>
                    <a:pt x="2192" y="286"/>
                  </a:moveTo>
                  <a:cubicBezTo>
                    <a:pt x="2216" y="286"/>
                    <a:pt x="2239" y="310"/>
                    <a:pt x="2239" y="334"/>
                  </a:cubicBezTo>
                  <a:lnTo>
                    <a:pt x="2239" y="906"/>
                  </a:lnTo>
                  <a:cubicBezTo>
                    <a:pt x="2239" y="929"/>
                    <a:pt x="2216" y="953"/>
                    <a:pt x="2192" y="953"/>
                  </a:cubicBezTo>
                  <a:lnTo>
                    <a:pt x="334" y="953"/>
                  </a:lnTo>
                  <a:cubicBezTo>
                    <a:pt x="310" y="953"/>
                    <a:pt x="287" y="929"/>
                    <a:pt x="287" y="906"/>
                  </a:cubicBezTo>
                  <a:lnTo>
                    <a:pt x="287" y="334"/>
                  </a:lnTo>
                  <a:cubicBezTo>
                    <a:pt x="287" y="310"/>
                    <a:pt x="310" y="286"/>
                    <a:pt x="334" y="286"/>
                  </a:cubicBezTo>
                  <a:close/>
                  <a:moveTo>
                    <a:pt x="358" y="1"/>
                  </a:moveTo>
                  <a:cubicBezTo>
                    <a:pt x="168" y="1"/>
                    <a:pt x="1" y="144"/>
                    <a:pt x="1" y="334"/>
                  </a:cubicBezTo>
                  <a:lnTo>
                    <a:pt x="1" y="906"/>
                  </a:lnTo>
                  <a:cubicBezTo>
                    <a:pt x="1" y="1096"/>
                    <a:pt x="168" y="1263"/>
                    <a:pt x="358" y="1263"/>
                  </a:cubicBezTo>
                  <a:lnTo>
                    <a:pt x="2192" y="1263"/>
                  </a:lnTo>
                  <a:cubicBezTo>
                    <a:pt x="2382" y="1263"/>
                    <a:pt x="2549" y="1096"/>
                    <a:pt x="2549" y="906"/>
                  </a:cubicBezTo>
                  <a:lnTo>
                    <a:pt x="2549" y="334"/>
                  </a:lnTo>
                  <a:cubicBezTo>
                    <a:pt x="2549" y="144"/>
                    <a:pt x="2382" y="1"/>
                    <a:pt x="219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0" name="Google Shape;3630;p63"/>
            <p:cNvSpPr/>
            <p:nvPr/>
          </p:nvSpPr>
          <p:spPr>
            <a:xfrm>
              <a:off x="7420831" y="1255140"/>
              <a:ext cx="24908" cy="9660"/>
            </a:xfrm>
            <a:custGeom>
              <a:avLst/>
              <a:gdLst/>
              <a:ahLst/>
              <a:cxnLst/>
              <a:rect l="l" t="t" r="r" b="b"/>
              <a:pathLst>
                <a:path w="740" h="287" extrusionOk="0">
                  <a:moveTo>
                    <a:pt x="144" y="1"/>
                  </a:moveTo>
                  <a:cubicBezTo>
                    <a:pt x="72" y="1"/>
                    <a:pt x="1" y="49"/>
                    <a:pt x="1" y="144"/>
                  </a:cubicBezTo>
                  <a:cubicBezTo>
                    <a:pt x="1" y="215"/>
                    <a:pt x="72" y="287"/>
                    <a:pt x="144" y="287"/>
                  </a:cubicBezTo>
                  <a:lnTo>
                    <a:pt x="572" y="287"/>
                  </a:lnTo>
                  <a:cubicBezTo>
                    <a:pt x="668" y="287"/>
                    <a:pt x="739" y="215"/>
                    <a:pt x="739" y="144"/>
                  </a:cubicBezTo>
                  <a:cubicBezTo>
                    <a:pt x="739" y="49"/>
                    <a:pt x="668" y="1"/>
                    <a:pt x="57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1" name="Google Shape;3631;p63"/>
            <p:cNvSpPr/>
            <p:nvPr/>
          </p:nvSpPr>
          <p:spPr>
            <a:xfrm>
              <a:off x="7420831" y="1238310"/>
              <a:ext cx="85833" cy="10468"/>
            </a:xfrm>
            <a:custGeom>
              <a:avLst/>
              <a:gdLst/>
              <a:ahLst/>
              <a:cxnLst/>
              <a:rect l="l" t="t" r="r" b="b"/>
              <a:pathLst>
                <a:path w="2550" h="311" extrusionOk="0">
                  <a:moveTo>
                    <a:pt x="144" y="1"/>
                  </a:moveTo>
                  <a:cubicBezTo>
                    <a:pt x="72" y="1"/>
                    <a:pt x="1" y="72"/>
                    <a:pt x="1" y="144"/>
                  </a:cubicBezTo>
                  <a:cubicBezTo>
                    <a:pt x="1" y="239"/>
                    <a:pt x="72" y="310"/>
                    <a:pt x="144" y="310"/>
                  </a:cubicBezTo>
                  <a:lnTo>
                    <a:pt x="2382" y="310"/>
                  </a:lnTo>
                  <a:cubicBezTo>
                    <a:pt x="2478" y="310"/>
                    <a:pt x="2549" y="239"/>
                    <a:pt x="2549" y="144"/>
                  </a:cubicBezTo>
                  <a:cubicBezTo>
                    <a:pt x="2549" y="72"/>
                    <a:pt x="2478" y="1"/>
                    <a:pt x="238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2" name="Google Shape;3632;p63"/>
            <p:cNvSpPr/>
            <p:nvPr/>
          </p:nvSpPr>
          <p:spPr>
            <a:xfrm>
              <a:off x="7634067" y="1231915"/>
              <a:ext cx="75398" cy="153927"/>
            </a:xfrm>
            <a:custGeom>
              <a:avLst/>
              <a:gdLst/>
              <a:ahLst/>
              <a:cxnLst/>
              <a:rect l="l" t="t" r="r" b="b"/>
              <a:pathLst>
                <a:path w="2240" h="4573" extrusionOk="0">
                  <a:moveTo>
                    <a:pt x="1882" y="286"/>
                  </a:moveTo>
                  <a:cubicBezTo>
                    <a:pt x="1906" y="286"/>
                    <a:pt x="1930" y="310"/>
                    <a:pt x="1930" y="334"/>
                  </a:cubicBezTo>
                  <a:lnTo>
                    <a:pt x="1930" y="572"/>
                  </a:lnTo>
                  <a:lnTo>
                    <a:pt x="286" y="572"/>
                  </a:lnTo>
                  <a:lnTo>
                    <a:pt x="286" y="334"/>
                  </a:lnTo>
                  <a:cubicBezTo>
                    <a:pt x="286" y="310"/>
                    <a:pt x="310" y="286"/>
                    <a:pt x="334" y="286"/>
                  </a:cubicBezTo>
                  <a:close/>
                  <a:moveTo>
                    <a:pt x="1930" y="3977"/>
                  </a:moveTo>
                  <a:lnTo>
                    <a:pt x="1930" y="4215"/>
                  </a:lnTo>
                  <a:cubicBezTo>
                    <a:pt x="1930" y="4239"/>
                    <a:pt x="1906" y="4263"/>
                    <a:pt x="1882" y="4263"/>
                  </a:cubicBezTo>
                  <a:lnTo>
                    <a:pt x="334" y="4263"/>
                  </a:lnTo>
                  <a:cubicBezTo>
                    <a:pt x="310" y="4263"/>
                    <a:pt x="286" y="4239"/>
                    <a:pt x="286" y="4215"/>
                  </a:cubicBezTo>
                  <a:lnTo>
                    <a:pt x="286" y="3977"/>
                  </a:lnTo>
                  <a:close/>
                  <a:moveTo>
                    <a:pt x="334" y="0"/>
                  </a:moveTo>
                  <a:cubicBezTo>
                    <a:pt x="143" y="0"/>
                    <a:pt x="1" y="143"/>
                    <a:pt x="1" y="334"/>
                  </a:cubicBezTo>
                  <a:lnTo>
                    <a:pt x="1" y="4215"/>
                  </a:lnTo>
                  <a:cubicBezTo>
                    <a:pt x="1" y="4406"/>
                    <a:pt x="143" y="4573"/>
                    <a:pt x="334" y="4573"/>
                  </a:cubicBezTo>
                  <a:lnTo>
                    <a:pt x="1882" y="4573"/>
                  </a:lnTo>
                  <a:cubicBezTo>
                    <a:pt x="2072" y="4573"/>
                    <a:pt x="2239" y="4406"/>
                    <a:pt x="2239" y="4215"/>
                  </a:cubicBezTo>
                  <a:lnTo>
                    <a:pt x="2239" y="2167"/>
                  </a:lnTo>
                  <a:cubicBezTo>
                    <a:pt x="2239" y="2096"/>
                    <a:pt x="2168" y="2024"/>
                    <a:pt x="2072" y="2024"/>
                  </a:cubicBezTo>
                  <a:cubicBezTo>
                    <a:pt x="2001" y="2024"/>
                    <a:pt x="1930" y="2096"/>
                    <a:pt x="1930" y="2167"/>
                  </a:cubicBezTo>
                  <a:lnTo>
                    <a:pt x="1930" y="3692"/>
                  </a:lnTo>
                  <a:lnTo>
                    <a:pt x="286" y="3692"/>
                  </a:lnTo>
                  <a:lnTo>
                    <a:pt x="286" y="858"/>
                  </a:lnTo>
                  <a:lnTo>
                    <a:pt x="1930" y="858"/>
                  </a:lnTo>
                  <a:lnTo>
                    <a:pt x="1930" y="1501"/>
                  </a:lnTo>
                  <a:cubicBezTo>
                    <a:pt x="1930" y="1596"/>
                    <a:pt x="2001" y="1667"/>
                    <a:pt x="2096" y="1667"/>
                  </a:cubicBezTo>
                  <a:cubicBezTo>
                    <a:pt x="2168" y="1667"/>
                    <a:pt x="2239" y="1596"/>
                    <a:pt x="2239" y="1501"/>
                  </a:cubicBezTo>
                  <a:lnTo>
                    <a:pt x="2239" y="334"/>
                  </a:lnTo>
                  <a:cubicBezTo>
                    <a:pt x="2239" y="143"/>
                    <a:pt x="2072" y="0"/>
                    <a:pt x="188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3" name="Google Shape;3633;p63"/>
            <p:cNvSpPr/>
            <p:nvPr/>
          </p:nvSpPr>
          <p:spPr>
            <a:xfrm>
              <a:off x="7525043" y="1256756"/>
              <a:ext cx="89805" cy="104245"/>
            </a:xfrm>
            <a:custGeom>
              <a:avLst/>
              <a:gdLst/>
              <a:ahLst/>
              <a:cxnLst/>
              <a:rect l="l" t="t" r="r" b="b"/>
              <a:pathLst>
                <a:path w="2668" h="3097" extrusionOk="0">
                  <a:moveTo>
                    <a:pt x="739" y="286"/>
                  </a:moveTo>
                  <a:cubicBezTo>
                    <a:pt x="810" y="286"/>
                    <a:pt x="882" y="358"/>
                    <a:pt x="906" y="429"/>
                  </a:cubicBezTo>
                  <a:cubicBezTo>
                    <a:pt x="787" y="477"/>
                    <a:pt x="691" y="501"/>
                    <a:pt x="596" y="572"/>
                  </a:cubicBezTo>
                  <a:cubicBezTo>
                    <a:pt x="572" y="548"/>
                    <a:pt x="572" y="501"/>
                    <a:pt x="572" y="477"/>
                  </a:cubicBezTo>
                  <a:cubicBezTo>
                    <a:pt x="572" y="382"/>
                    <a:pt x="644" y="286"/>
                    <a:pt x="739" y="286"/>
                  </a:cubicBezTo>
                  <a:close/>
                  <a:moveTo>
                    <a:pt x="2192" y="596"/>
                  </a:moveTo>
                  <a:cubicBezTo>
                    <a:pt x="2287" y="596"/>
                    <a:pt x="2358" y="667"/>
                    <a:pt x="2358" y="763"/>
                  </a:cubicBezTo>
                  <a:cubicBezTo>
                    <a:pt x="2358" y="810"/>
                    <a:pt x="2335" y="882"/>
                    <a:pt x="2287" y="905"/>
                  </a:cubicBezTo>
                  <a:cubicBezTo>
                    <a:pt x="2216" y="810"/>
                    <a:pt x="2144" y="739"/>
                    <a:pt x="2073" y="667"/>
                  </a:cubicBezTo>
                  <a:cubicBezTo>
                    <a:pt x="2096" y="620"/>
                    <a:pt x="2144" y="596"/>
                    <a:pt x="2192" y="596"/>
                  </a:cubicBezTo>
                  <a:close/>
                  <a:moveTo>
                    <a:pt x="501" y="2191"/>
                  </a:moveTo>
                  <a:cubicBezTo>
                    <a:pt x="596" y="2191"/>
                    <a:pt x="668" y="2263"/>
                    <a:pt x="668" y="2358"/>
                  </a:cubicBezTo>
                  <a:cubicBezTo>
                    <a:pt x="668" y="2453"/>
                    <a:pt x="596" y="2525"/>
                    <a:pt x="501" y="2525"/>
                  </a:cubicBezTo>
                  <a:cubicBezTo>
                    <a:pt x="406" y="2525"/>
                    <a:pt x="334" y="2453"/>
                    <a:pt x="334" y="2358"/>
                  </a:cubicBezTo>
                  <a:cubicBezTo>
                    <a:pt x="334" y="2263"/>
                    <a:pt x="406" y="2191"/>
                    <a:pt x="501" y="2191"/>
                  </a:cubicBezTo>
                  <a:close/>
                  <a:moveTo>
                    <a:pt x="1263" y="667"/>
                  </a:moveTo>
                  <a:cubicBezTo>
                    <a:pt x="1787" y="667"/>
                    <a:pt x="2239" y="1120"/>
                    <a:pt x="2239" y="1644"/>
                  </a:cubicBezTo>
                  <a:cubicBezTo>
                    <a:pt x="2239" y="1858"/>
                    <a:pt x="2168" y="2072"/>
                    <a:pt x="2025" y="2239"/>
                  </a:cubicBezTo>
                  <a:cubicBezTo>
                    <a:pt x="1954" y="2191"/>
                    <a:pt x="1882" y="2168"/>
                    <a:pt x="1787" y="2168"/>
                  </a:cubicBezTo>
                  <a:cubicBezTo>
                    <a:pt x="1525" y="2168"/>
                    <a:pt x="1334" y="2358"/>
                    <a:pt x="1311" y="2620"/>
                  </a:cubicBezTo>
                  <a:lnTo>
                    <a:pt x="1263" y="2620"/>
                  </a:lnTo>
                  <a:cubicBezTo>
                    <a:pt x="1144" y="2620"/>
                    <a:pt x="1025" y="2596"/>
                    <a:pt x="930" y="2549"/>
                  </a:cubicBezTo>
                  <a:cubicBezTo>
                    <a:pt x="953" y="2501"/>
                    <a:pt x="977" y="2430"/>
                    <a:pt x="977" y="2358"/>
                  </a:cubicBezTo>
                  <a:cubicBezTo>
                    <a:pt x="977" y="2096"/>
                    <a:pt x="763" y="1882"/>
                    <a:pt x="501" y="1882"/>
                  </a:cubicBezTo>
                  <a:cubicBezTo>
                    <a:pt x="429" y="1882"/>
                    <a:pt x="382" y="1906"/>
                    <a:pt x="334" y="1929"/>
                  </a:cubicBezTo>
                  <a:cubicBezTo>
                    <a:pt x="310" y="1834"/>
                    <a:pt x="287" y="1739"/>
                    <a:pt x="287" y="1644"/>
                  </a:cubicBezTo>
                  <a:cubicBezTo>
                    <a:pt x="287" y="1096"/>
                    <a:pt x="715" y="667"/>
                    <a:pt x="1263" y="667"/>
                  </a:cubicBezTo>
                  <a:close/>
                  <a:moveTo>
                    <a:pt x="1787" y="2453"/>
                  </a:moveTo>
                  <a:cubicBezTo>
                    <a:pt x="1882" y="2453"/>
                    <a:pt x="1954" y="2525"/>
                    <a:pt x="1954" y="2620"/>
                  </a:cubicBezTo>
                  <a:cubicBezTo>
                    <a:pt x="1954" y="2715"/>
                    <a:pt x="1882" y="2787"/>
                    <a:pt x="1787" y="2787"/>
                  </a:cubicBezTo>
                  <a:cubicBezTo>
                    <a:pt x="1692" y="2787"/>
                    <a:pt x="1620" y="2715"/>
                    <a:pt x="1620" y="2620"/>
                  </a:cubicBezTo>
                  <a:cubicBezTo>
                    <a:pt x="1620" y="2525"/>
                    <a:pt x="1692" y="2453"/>
                    <a:pt x="1787" y="2453"/>
                  </a:cubicBezTo>
                  <a:close/>
                  <a:moveTo>
                    <a:pt x="739" y="1"/>
                  </a:moveTo>
                  <a:cubicBezTo>
                    <a:pt x="477" y="1"/>
                    <a:pt x="263" y="215"/>
                    <a:pt x="263" y="453"/>
                  </a:cubicBezTo>
                  <a:cubicBezTo>
                    <a:pt x="263" y="572"/>
                    <a:pt x="310" y="667"/>
                    <a:pt x="358" y="739"/>
                  </a:cubicBezTo>
                  <a:cubicBezTo>
                    <a:pt x="144" y="977"/>
                    <a:pt x="1" y="1286"/>
                    <a:pt x="1" y="1644"/>
                  </a:cubicBezTo>
                  <a:cubicBezTo>
                    <a:pt x="1" y="1810"/>
                    <a:pt x="25" y="1977"/>
                    <a:pt x="96" y="2144"/>
                  </a:cubicBezTo>
                  <a:cubicBezTo>
                    <a:pt x="72" y="2215"/>
                    <a:pt x="48" y="2287"/>
                    <a:pt x="48" y="2358"/>
                  </a:cubicBezTo>
                  <a:cubicBezTo>
                    <a:pt x="48" y="2620"/>
                    <a:pt x="239" y="2811"/>
                    <a:pt x="501" y="2811"/>
                  </a:cubicBezTo>
                  <a:cubicBezTo>
                    <a:pt x="572" y="2811"/>
                    <a:pt x="644" y="2811"/>
                    <a:pt x="691" y="2787"/>
                  </a:cubicBezTo>
                  <a:cubicBezTo>
                    <a:pt x="858" y="2858"/>
                    <a:pt x="1072" y="2906"/>
                    <a:pt x="1263" y="2906"/>
                  </a:cubicBezTo>
                  <a:lnTo>
                    <a:pt x="1406" y="2906"/>
                  </a:lnTo>
                  <a:cubicBezTo>
                    <a:pt x="1501" y="3025"/>
                    <a:pt x="1620" y="3096"/>
                    <a:pt x="1787" y="3096"/>
                  </a:cubicBezTo>
                  <a:cubicBezTo>
                    <a:pt x="2049" y="3096"/>
                    <a:pt x="2239" y="2882"/>
                    <a:pt x="2239" y="2620"/>
                  </a:cubicBezTo>
                  <a:cubicBezTo>
                    <a:pt x="2239" y="2572"/>
                    <a:pt x="2239" y="2525"/>
                    <a:pt x="2216" y="2477"/>
                  </a:cubicBezTo>
                  <a:cubicBezTo>
                    <a:pt x="2430" y="2239"/>
                    <a:pt x="2525" y="1953"/>
                    <a:pt x="2525" y="1644"/>
                  </a:cubicBezTo>
                  <a:cubicBezTo>
                    <a:pt x="2525" y="1477"/>
                    <a:pt x="2501" y="1310"/>
                    <a:pt x="2430" y="1167"/>
                  </a:cubicBezTo>
                  <a:cubicBezTo>
                    <a:pt x="2573" y="1072"/>
                    <a:pt x="2668" y="929"/>
                    <a:pt x="2668" y="763"/>
                  </a:cubicBezTo>
                  <a:cubicBezTo>
                    <a:pt x="2668" y="501"/>
                    <a:pt x="2454" y="286"/>
                    <a:pt x="2192" y="286"/>
                  </a:cubicBezTo>
                  <a:cubicBezTo>
                    <a:pt x="2049" y="286"/>
                    <a:pt x="1906" y="382"/>
                    <a:pt x="1811" y="501"/>
                  </a:cubicBezTo>
                  <a:cubicBezTo>
                    <a:pt x="1644" y="429"/>
                    <a:pt x="1453" y="382"/>
                    <a:pt x="1263" y="382"/>
                  </a:cubicBezTo>
                  <a:lnTo>
                    <a:pt x="1192" y="382"/>
                  </a:lnTo>
                  <a:cubicBezTo>
                    <a:pt x="1144" y="167"/>
                    <a:pt x="953" y="1"/>
                    <a:pt x="73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4" name="Google Shape;3634;p63"/>
            <p:cNvSpPr/>
            <p:nvPr/>
          </p:nvSpPr>
          <p:spPr>
            <a:xfrm>
              <a:off x="7562742" y="1291223"/>
              <a:ext cx="31270" cy="31304"/>
            </a:xfrm>
            <a:custGeom>
              <a:avLst/>
              <a:gdLst/>
              <a:ahLst/>
              <a:cxnLst/>
              <a:rect l="l" t="t" r="r" b="b"/>
              <a:pathLst>
                <a:path w="929" h="930" extrusionOk="0">
                  <a:moveTo>
                    <a:pt x="476" y="286"/>
                  </a:moveTo>
                  <a:cubicBezTo>
                    <a:pt x="572" y="286"/>
                    <a:pt x="643" y="382"/>
                    <a:pt x="643" y="453"/>
                  </a:cubicBezTo>
                  <a:cubicBezTo>
                    <a:pt x="643" y="548"/>
                    <a:pt x="572" y="620"/>
                    <a:pt x="476" y="620"/>
                  </a:cubicBezTo>
                  <a:cubicBezTo>
                    <a:pt x="381" y="620"/>
                    <a:pt x="310" y="548"/>
                    <a:pt x="310" y="453"/>
                  </a:cubicBezTo>
                  <a:cubicBezTo>
                    <a:pt x="310" y="382"/>
                    <a:pt x="381" y="286"/>
                    <a:pt x="476" y="286"/>
                  </a:cubicBezTo>
                  <a:close/>
                  <a:moveTo>
                    <a:pt x="476" y="1"/>
                  </a:moveTo>
                  <a:cubicBezTo>
                    <a:pt x="214" y="1"/>
                    <a:pt x="0" y="215"/>
                    <a:pt x="0" y="453"/>
                  </a:cubicBezTo>
                  <a:cubicBezTo>
                    <a:pt x="0" y="715"/>
                    <a:pt x="214" y="929"/>
                    <a:pt x="476" y="929"/>
                  </a:cubicBezTo>
                  <a:cubicBezTo>
                    <a:pt x="738" y="929"/>
                    <a:pt x="929" y="715"/>
                    <a:pt x="929" y="453"/>
                  </a:cubicBezTo>
                  <a:cubicBezTo>
                    <a:pt x="929" y="215"/>
                    <a:pt x="738" y="1"/>
                    <a:pt x="47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5" name="Google Shape;3635;p63"/>
            <p:cNvSpPr/>
            <p:nvPr/>
          </p:nvSpPr>
          <p:spPr>
            <a:xfrm>
              <a:off x="7537093" y="1365780"/>
              <a:ext cx="20869" cy="9660"/>
            </a:xfrm>
            <a:custGeom>
              <a:avLst/>
              <a:gdLst/>
              <a:ahLst/>
              <a:cxnLst/>
              <a:rect l="l" t="t" r="r" b="b"/>
              <a:pathLst>
                <a:path w="620" h="287" extrusionOk="0">
                  <a:moveTo>
                    <a:pt x="143" y="0"/>
                  </a:moveTo>
                  <a:cubicBezTo>
                    <a:pt x="71" y="0"/>
                    <a:pt x="0" y="48"/>
                    <a:pt x="0" y="143"/>
                  </a:cubicBezTo>
                  <a:cubicBezTo>
                    <a:pt x="0" y="215"/>
                    <a:pt x="71" y="286"/>
                    <a:pt x="143" y="286"/>
                  </a:cubicBezTo>
                  <a:lnTo>
                    <a:pt x="452" y="286"/>
                  </a:lnTo>
                  <a:cubicBezTo>
                    <a:pt x="548" y="286"/>
                    <a:pt x="619" y="215"/>
                    <a:pt x="619" y="143"/>
                  </a:cubicBezTo>
                  <a:cubicBezTo>
                    <a:pt x="619" y="72"/>
                    <a:pt x="548" y="0"/>
                    <a:pt x="45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6" name="Google Shape;3636;p63"/>
            <p:cNvSpPr/>
            <p:nvPr/>
          </p:nvSpPr>
          <p:spPr>
            <a:xfrm>
              <a:off x="7582769" y="1247937"/>
              <a:ext cx="32078" cy="10468"/>
            </a:xfrm>
            <a:custGeom>
              <a:avLst/>
              <a:gdLst/>
              <a:ahLst/>
              <a:cxnLst/>
              <a:rect l="l" t="t" r="r" b="b"/>
              <a:pathLst>
                <a:path w="953" h="311" extrusionOk="0">
                  <a:moveTo>
                    <a:pt x="167" y="1"/>
                  </a:moveTo>
                  <a:cubicBezTo>
                    <a:pt x="72" y="1"/>
                    <a:pt x="0" y="72"/>
                    <a:pt x="0" y="143"/>
                  </a:cubicBezTo>
                  <a:cubicBezTo>
                    <a:pt x="0" y="239"/>
                    <a:pt x="72" y="310"/>
                    <a:pt x="167" y="310"/>
                  </a:cubicBezTo>
                  <a:lnTo>
                    <a:pt x="810" y="310"/>
                  </a:lnTo>
                  <a:cubicBezTo>
                    <a:pt x="882" y="310"/>
                    <a:pt x="953" y="239"/>
                    <a:pt x="953" y="143"/>
                  </a:cubicBezTo>
                  <a:cubicBezTo>
                    <a:pt x="953" y="72"/>
                    <a:pt x="882" y="1"/>
                    <a:pt x="81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Google Shape;1126;p4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sp>
        <p:nvSpPr>
          <p:cNvPr id="1127" name="Google Shape;1127;p40"/>
          <p:cNvSpPr txBox="1">
            <a:spLocks noGrp="1"/>
          </p:cNvSpPr>
          <p:nvPr>
            <p:ph type="title" idx="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grpSp>
        <p:nvGrpSpPr>
          <p:cNvPr id="1130" name="Google Shape;1130;p40"/>
          <p:cNvGrpSpPr/>
          <p:nvPr/>
        </p:nvGrpSpPr>
        <p:grpSpPr>
          <a:xfrm>
            <a:off x="7388357" y="2743191"/>
            <a:ext cx="1755643" cy="2194516"/>
            <a:chOff x="6949494" y="115347"/>
            <a:chExt cx="1755643" cy="2194516"/>
          </a:xfrm>
        </p:grpSpPr>
        <p:sp>
          <p:nvSpPr>
            <p:cNvPr id="1131" name="Google Shape;1131;p40"/>
            <p:cNvSpPr/>
            <p:nvPr/>
          </p:nvSpPr>
          <p:spPr>
            <a:xfrm flipH="1">
              <a:off x="6949494" y="115347"/>
              <a:ext cx="1755643" cy="2194516"/>
            </a:xfrm>
            <a:custGeom>
              <a:avLst/>
              <a:gdLst/>
              <a:ahLst/>
              <a:cxnLst/>
              <a:rect l="l" t="t" r="r" b="b"/>
              <a:pathLst>
                <a:path w="29425" h="36522" extrusionOk="0">
                  <a:moveTo>
                    <a:pt x="19594" y="0"/>
                  </a:moveTo>
                  <a:cubicBezTo>
                    <a:pt x="19342" y="0"/>
                    <a:pt x="19088" y="34"/>
                    <a:pt x="18838" y="103"/>
                  </a:cubicBezTo>
                  <a:lnTo>
                    <a:pt x="2178" y="4651"/>
                  </a:lnTo>
                  <a:cubicBezTo>
                    <a:pt x="1450" y="4852"/>
                    <a:pt x="843" y="5326"/>
                    <a:pt x="471" y="5980"/>
                  </a:cubicBezTo>
                  <a:cubicBezTo>
                    <a:pt x="95" y="6635"/>
                    <a:pt x="1" y="7398"/>
                    <a:pt x="196" y="8127"/>
                  </a:cubicBezTo>
                  <a:lnTo>
                    <a:pt x="820" y="10396"/>
                  </a:lnTo>
                  <a:cubicBezTo>
                    <a:pt x="1062" y="11289"/>
                    <a:pt x="1724" y="11986"/>
                    <a:pt x="2554" y="12300"/>
                  </a:cubicBezTo>
                  <a:lnTo>
                    <a:pt x="2504" y="12402"/>
                  </a:lnTo>
                  <a:cubicBezTo>
                    <a:pt x="2476" y="12456"/>
                    <a:pt x="2449" y="12512"/>
                    <a:pt x="2426" y="12570"/>
                  </a:cubicBezTo>
                  <a:cubicBezTo>
                    <a:pt x="2339" y="12762"/>
                    <a:pt x="2269" y="12942"/>
                    <a:pt x="2218" y="13118"/>
                  </a:cubicBezTo>
                  <a:cubicBezTo>
                    <a:pt x="1990" y="13870"/>
                    <a:pt x="1983" y="14670"/>
                    <a:pt x="2191" y="15418"/>
                  </a:cubicBezTo>
                  <a:lnTo>
                    <a:pt x="7115" y="33434"/>
                  </a:lnTo>
                  <a:cubicBezTo>
                    <a:pt x="7182" y="33677"/>
                    <a:pt x="7268" y="33912"/>
                    <a:pt x="7382" y="34147"/>
                  </a:cubicBezTo>
                  <a:cubicBezTo>
                    <a:pt x="7425" y="34237"/>
                    <a:pt x="7476" y="34323"/>
                    <a:pt x="7527" y="34413"/>
                  </a:cubicBezTo>
                  <a:cubicBezTo>
                    <a:pt x="7597" y="34530"/>
                    <a:pt x="7672" y="34656"/>
                    <a:pt x="7769" y="34793"/>
                  </a:cubicBezTo>
                  <a:cubicBezTo>
                    <a:pt x="7840" y="34887"/>
                    <a:pt x="7914" y="34977"/>
                    <a:pt x="7993" y="35067"/>
                  </a:cubicBezTo>
                  <a:cubicBezTo>
                    <a:pt x="8079" y="35169"/>
                    <a:pt x="8169" y="35263"/>
                    <a:pt x="8267" y="35357"/>
                  </a:cubicBezTo>
                  <a:cubicBezTo>
                    <a:pt x="8353" y="35440"/>
                    <a:pt x="8440" y="35518"/>
                    <a:pt x="8534" y="35592"/>
                  </a:cubicBezTo>
                  <a:cubicBezTo>
                    <a:pt x="8628" y="35667"/>
                    <a:pt x="8726" y="35738"/>
                    <a:pt x="8827" y="35804"/>
                  </a:cubicBezTo>
                  <a:cubicBezTo>
                    <a:pt x="8910" y="35863"/>
                    <a:pt x="8992" y="35921"/>
                    <a:pt x="9086" y="35977"/>
                  </a:cubicBezTo>
                  <a:cubicBezTo>
                    <a:pt x="9137" y="36004"/>
                    <a:pt x="9188" y="36027"/>
                    <a:pt x="9239" y="36055"/>
                  </a:cubicBezTo>
                  <a:cubicBezTo>
                    <a:pt x="9254" y="36062"/>
                    <a:pt x="9270" y="36071"/>
                    <a:pt x="9286" y="36078"/>
                  </a:cubicBezTo>
                  <a:cubicBezTo>
                    <a:pt x="9442" y="36156"/>
                    <a:pt x="9603" y="36223"/>
                    <a:pt x="9760" y="36278"/>
                  </a:cubicBezTo>
                  <a:lnTo>
                    <a:pt x="9878" y="36317"/>
                  </a:lnTo>
                  <a:cubicBezTo>
                    <a:pt x="10046" y="36372"/>
                    <a:pt x="10218" y="36415"/>
                    <a:pt x="10391" y="36447"/>
                  </a:cubicBezTo>
                  <a:cubicBezTo>
                    <a:pt x="10426" y="36454"/>
                    <a:pt x="10473" y="36466"/>
                    <a:pt x="10505" y="36470"/>
                  </a:cubicBezTo>
                  <a:cubicBezTo>
                    <a:pt x="10732" y="36505"/>
                    <a:pt x="10943" y="36521"/>
                    <a:pt x="11155" y="36521"/>
                  </a:cubicBezTo>
                  <a:cubicBezTo>
                    <a:pt x="11527" y="36521"/>
                    <a:pt x="11899" y="36474"/>
                    <a:pt x="12263" y="36372"/>
                  </a:cubicBezTo>
                  <a:lnTo>
                    <a:pt x="26310" y="32536"/>
                  </a:lnTo>
                  <a:cubicBezTo>
                    <a:pt x="26330" y="32528"/>
                    <a:pt x="26349" y="32525"/>
                    <a:pt x="26373" y="32517"/>
                  </a:cubicBezTo>
                  <a:cubicBezTo>
                    <a:pt x="27277" y="32250"/>
                    <a:pt x="28069" y="31682"/>
                    <a:pt x="28610" y="30914"/>
                  </a:cubicBezTo>
                  <a:cubicBezTo>
                    <a:pt x="28637" y="30875"/>
                    <a:pt x="28664" y="30836"/>
                    <a:pt x="28688" y="30796"/>
                  </a:cubicBezTo>
                  <a:cubicBezTo>
                    <a:pt x="28735" y="30726"/>
                    <a:pt x="28782" y="30655"/>
                    <a:pt x="28825" y="30577"/>
                  </a:cubicBezTo>
                  <a:cubicBezTo>
                    <a:pt x="29013" y="30244"/>
                    <a:pt x="29158" y="29888"/>
                    <a:pt x="29248" y="29523"/>
                  </a:cubicBezTo>
                  <a:cubicBezTo>
                    <a:pt x="29256" y="29503"/>
                    <a:pt x="29260" y="29480"/>
                    <a:pt x="29268" y="29461"/>
                  </a:cubicBezTo>
                  <a:cubicBezTo>
                    <a:pt x="29283" y="29394"/>
                    <a:pt x="29295" y="29328"/>
                    <a:pt x="29307" y="29257"/>
                  </a:cubicBezTo>
                  <a:cubicBezTo>
                    <a:pt x="29424" y="28634"/>
                    <a:pt x="29401" y="28011"/>
                    <a:pt x="29236" y="27392"/>
                  </a:cubicBezTo>
                  <a:lnTo>
                    <a:pt x="28429" y="24438"/>
                  </a:lnTo>
                  <a:cubicBezTo>
                    <a:pt x="28418" y="24398"/>
                    <a:pt x="28410" y="24355"/>
                    <a:pt x="28398" y="24317"/>
                  </a:cubicBezTo>
                  <a:lnTo>
                    <a:pt x="24500" y="10043"/>
                  </a:lnTo>
                  <a:cubicBezTo>
                    <a:pt x="24487" y="10004"/>
                    <a:pt x="24476" y="9961"/>
                    <a:pt x="24460" y="9921"/>
                  </a:cubicBezTo>
                  <a:lnTo>
                    <a:pt x="24312" y="9365"/>
                  </a:lnTo>
                  <a:cubicBezTo>
                    <a:pt x="24030" y="8354"/>
                    <a:pt x="23383" y="7488"/>
                    <a:pt x="22498" y="6932"/>
                  </a:cubicBezTo>
                  <a:lnTo>
                    <a:pt x="22408" y="6877"/>
                  </a:lnTo>
                  <a:cubicBezTo>
                    <a:pt x="22956" y="6192"/>
                    <a:pt x="23183" y="5263"/>
                    <a:pt x="22936" y="4354"/>
                  </a:cubicBezTo>
                  <a:lnTo>
                    <a:pt x="22313" y="2085"/>
                  </a:lnTo>
                  <a:cubicBezTo>
                    <a:pt x="22113" y="1353"/>
                    <a:pt x="21643" y="745"/>
                    <a:pt x="20985" y="373"/>
                  </a:cubicBezTo>
                  <a:cubicBezTo>
                    <a:pt x="20555" y="126"/>
                    <a:pt x="20078" y="0"/>
                    <a:pt x="195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32" name="Google Shape;1132;p40"/>
            <p:cNvGrpSpPr/>
            <p:nvPr/>
          </p:nvGrpSpPr>
          <p:grpSpPr>
            <a:xfrm flipH="1">
              <a:off x="7041817" y="206785"/>
              <a:ext cx="1570996" cy="2011640"/>
              <a:chOff x="2029950" y="1082000"/>
              <a:chExt cx="701400" cy="902000"/>
            </a:xfrm>
          </p:grpSpPr>
          <p:sp>
            <p:nvSpPr>
              <p:cNvPr id="1133" name="Google Shape;1133;p40"/>
              <p:cNvSpPr/>
              <p:nvPr/>
            </p:nvSpPr>
            <p:spPr>
              <a:xfrm>
                <a:off x="2084650" y="1204350"/>
                <a:ext cx="646700" cy="773325"/>
              </a:xfrm>
              <a:custGeom>
                <a:avLst/>
                <a:gdLst/>
                <a:ahLst/>
                <a:cxnLst/>
                <a:rect l="l" t="t" r="r" b="b"/>
                <a:pathLst>
                  <a:path w="25868" h="30933" extrusionOk="0">
                    <a:moveTo>
                      <a:pt x="15077" y="0"/>
                    </a:moveTo>
                    <a:lnTo>
                      <a:pt x="2493" y="3435"/>
                    </a:lnTo>
                    <a:lnTo>
                      <a:pt x="305" y="7629"/>
                    </a:lnTo>
                    <a:cubicBezTo>
                      <a:pt x="62" y="8146"/>
                      <a:pt x="1" y="8724"/>
                      <a:pt x="153" y="9271"/>
                    </a:cubicBezTo>
                    <a:lnTo>
                      <a:pt x="5594" y="29271"/>
                    </a:lnTo>
                    <a:cubicBezTo>
                      <a:pt x="5873" y="30261"/>
                      <a:pt x="6788" y="30933"/>
                      <a:pt x="7790" y="30933"/>
                    </a:cubicBezTo>
                    <a:cubicBezTo>
                      <a:pt x="7988" y="30933"/>
                      <a:pt x="8190" y="30907"/>
                      <a:pt x="8390" y="30852"/>
                    </a:cubicBezTo>
                    <a:lnTo>
                      <a:pt x="23953" y="26596"/>
                    </a:lnTo>
                    <a:cubicBezTo>
                      <a:pt x="25138" y="26262"/>
                      <a:pt x="25868" y="25016"/>
                      <a:pt x="25533" y="23830"/>
                    </a:cubicBezTo>
                    <a:lnTo>
                      <a:pt x="20062" y="3830"/>
                    </a:lnTo>
                    <a:cubicBezTo>
                      <a:pt x="19910" y="3283"/>
                      <a:pt x="19576" y="2827"/>
                      <a:pt x="19089" y="2523"/>
                    </a:cubicBezTo>
                    <a:lnTo>
                      <a:pt x="15077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4" name="Google Shape;1134;p40"/>
              <p:cNvSpPr/>
              <p:nvPr/>
            </p:nvSpPr>
            <p:spPr>
              <a:xfrm>
                <a:off x="2084650" y="1246125"/>
                <a:ext cx="646700" cy="731550"/>
              </a:xfrm>
              <a:custGeom>
                <a:avLst/>
                <a:gdLst/>
                <a:ahLst/>
                <a:cxnLst/>
                <a:rect l="l" t="t" r="r" b="b"/>
                <a:pathLst>
                  <a:path w="25868" h="29262" extrusionOk="0">
                    <a:moveTo>
                      <a:pt x="17752" y="1"/>
                    </a:moveTo>
                    <a:lnTo>
                      <a:pt x="1034" y="4591"/>
                    </a:lnTo>
                    <a:lnTo>
                      <a:pt x="305" y="5989"/>
                    </a:lnTo>
                    <a:cubicBezTo>
                      <a:pt x="62" y="6475"/>
                      <a:pt x="1" y="7053"/>
                      <a:pt x="153" y="7600"/>
                    </a:cubicBezTo>
                    <a:lnTo>
                      <a:pt x="5594" y="27600"/>
                    </a:lnTo>
                    <a:cubicBezTo>
                      <a:pt x="5873" y="28590"/>
                      <a:pt x="6788" y="29262"/>
                      <a:pt x="7790" y="29262"/>
                    </a:cubicBezTo>
                    <a:cubicBezTo>
                      <a:pt x="7988" y="29262"/>
                      <a:pt x="8190" y="29236"/>
                      <a:pt x="8390" y="29181"/>
                    </a:cubicBezTo>
                    <a:lnTo>
                      <a:pt x="23953" y="24925"/>
                    </a:lnTo>
                    <a:cubicBezTo>
                      <a:pt x="25138" y="24591"/>
                      <a:pt x="25868" y="23345"/>
                      <a:pt x="25533" y="22159"/>
                    </a:cubicBezTo>
                    <a:lnTo>
                      <a:pt x="20062" y="2159"/>
                    </a:lnTo>
                    <a:cubicBezTo>
                      <a:pt x="19910" y="1612"/>
                      <a:pt x="19576" y="1156"/>
                      <a:pt x="19089" y="852"/>
                    </a:cubicBezTo>
                    <a:lnTo>
                      <a:pt x="17752" y="1"/>
                    </a:ln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5" name="Google Shape;1135;p40"/>
              <p:cNvSpPr/>
              <p:nvPr/>
            </p:nvSpPr>
            <p:spPr>
              <a:xfrm>
                <a:off x="2093025" y="1319075"/>
                <a:ext cx="606400" cy="531200"/>
              </a:xfrm>
              <a:custGeom>
                <a:avLst/>
                <a:gdLst/>
                <a:ahLst/>
                <a:cxnLst/>
                <a:rect l="l" t="t" r="r" b="b"/>
                <a:pathLst>
                  <a:path w="24256" h="21248" extrusionOk="0">
                    <a:moveTo>
                      <a:pt x="19940" y="1"/>
                    </a:moveTo>
                    <a:lnTo>
                      <a:pt x="0" y="5442"/>
                    </a:lnTo>
                    <a:lnTo>
                      <a:pt x="4347" y="21247"/>
                    </a:lnTo>
                    <a:lnTo>
                      <a:pt x="24256" y="15806"/>
                    </a:lnTo>
                    <a:lnTo>
                      <a:pt x="19940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6" name="Google Shape;1136;p40"/>
              <p:cNvSpPr/>
              <p:nvPr/>
            </p:nvSpPr>
            <p:spPr>
              <a:xfrm>
                <a:off x="2029950" y="1084250"/>
                <a:ext cx="521300" cy="226525"/>
              </a:xfrm>
              <a:custGeom>
                <a:avLst/>
                <a:gdLst/>
                <a:ahLst/>
                <a:cxnLst/>
                <a:rect l="l" t="t" r="r" b="b"/>
                <a:pathLst>
                  <a:path w="20852" h="9061" extrusionOk="0">
                    <a:moveTo>
                      <a:pt x="19329" y="0"/>
                    </a:moveTo>
                    <a:cubicBezTo>
                      <a:pt x="19259" y="0"/>
                      <a:pt x="19189" y="11"/>
                      <a:pt x="19119" y="32"/>
                    </a:cubicBezTo>
                    <a:lnTo>
                      <a:pt x="639" y="5078"/>
                    </a:lnTo>
                    <a:cubicBezTo>
                      <a:pt x="244" y="5169"/>
                      <a:pt x="0" y="5594"/>
                      <a:pt x="122" y="5989"/>
                    </a:cubicBezTo>
                    <a:lnTo>
                      <a:pt x="791" y="8512"/>
                    </a:lnTo>
                    <a:cubicBezTo>
                      <a:pt x="891" y="8838"/>
                      <a:pt x="1198" y="9060"/>
                      <a:pt x="1524" y="9060"/>
                    </a:cubicBezTo>
                    <a:cubicBezTo>
                      <a:pt x="1593" y="9060"/>
                      <a:pt x="1664" y="9050"/>
                      <a:pt x="1733" y="9029"/>
                    </a:cubicBezTo>
                    <a:lnTo>
                      <a:pt x="20214" y="3983"/>
                    </a:lnTo>
                    <a:cubicBezTo>
                      <a:pt x="20609" y="3892"/>
                      <a:pt x="20852" y="3467"/>
                      <a:pt x="20730" y="3071"/>
                    </a:cubicBezTo>
                    <a:lnTo>
                      <a:pt x="20062" y="549"/>
                    </a:lnTo>
                    <a:cubicBezTo>
                      <a:pt x="19961" y="223"/>
                      <a:pt x="19655" y="0"/>
                      <a:pt x="1932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7" name="Google Shape;1137;p40"/>
              <p:cNvSpPr/>
              <p:nvPr/>
            </p:nvSpPr>
            <p:spPr>
              <a:xfrm>
                <a:off x="2093025" y="1319075"/>
                <a:ext cx="606400" cy="531200"/>
              </a:xfrm>
              <a:custGeom>
                <a:avLst/>
                <a:gdLst/>
                <a:ahLst/>
                <a:cxnLst/>
                <a:rect l="l" t="t" r="r" b="b"/>
                <a:pathLst>
                  <a:path w="24256" h="21248" fill="none" extrusionOk="0">
                    <a:moveTo>
                      <a:pt x="0" y="5442"/>
                    </a:moveTo>
                    <a:lnTo>
                      <a:pt x="19940" y="1"/>
                    </a:lnTo>
                    <a:lnTo>
                      <a:pt x="24256" y="15806"/>
                    </a:lnTo>
                    <a:lnTo>
                      <a:pt x="4347" y="21247"/>
                    </a:ln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8" name="Google Shape;1138;p40"/>
              <p:cNvSpPr/>
              <p:nvPr/>
            </p:nvSpPr>
            <p:spPr>
              <a:xfrm>
                <a:off x="2093025" y="1319075"/>
                <a:ext cx="506875" cy="165675"/>
              </a:xfrm>
              <a:custGeom>
                <a:avLst/>
                <a:gdLst/>
                <a:ahLst/>
                <a:cxnLst/>
                <a:rect l="l" t="t" r="r" b="b"/>
                <a:pathLst>
                  <a:path w="20275" h="6627" extrusionOk="0">
                    <a:moveTo>
                      <a:pt x="19940" y="1"/>
                    </a:moveTo>
                    <a:lnTo>
                      <a:pt x="0" y="5442"/>
                    </a:lnTo>
                    <a:lnTo>
                      <a:pt x="335" y="6627"/>
                    </a:lnTo>
                    <a:lnTo>
                      <a:pt x="20274" y="1186"/>
                    </a:lnTo>
                    <a:lnTo>
                      <a:pt x="19940" y="1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9" name="Google Shape;1139;p40"/>
              <p:cNvSpPr/>
              <p:nvPr/>
            </p:nvSpPr>
            <p:spPr>
              <a:xfrm>
                <a:off x="2193325" y="1684600"/>
                <a:ext cx="506100" cy="165675"/>
              </a:xfrm>
              <a:custGeom>
                <a:avLst/>
                <a:gdLst/>
                <a:ahLst/>
                <a:cxnLst/>
                <a:rect l="l" t="t" r="r" b="b"/>
                <a:pathLst>
                  <a:path w="20244" h="6627" extrusionOk="0">
                    <a:moveTo>
                      <a:pt x="19940" y="0"/>
                    </a:moveTo>
                    <a:lnTo>
                      <a:pt x="0" y="5441"/>
                    </a:lnTo>
                    <a:lnTo>
                      <a:pt x="304" y="6626"/>
                    </a:lnTo>
                    <a:lnTo>
                      <a:pt x="20244" y="1185"/>
                    </a:lnTo>
                    <a:lnTo>
                      <a:pt x="19940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0" name="Google Shape;1140;p40"/>
              <p:cNvSpPr/>
              <p:nvPr/>
            </p:nvSpPr>
            <p:spPr>
              <a:xfrm>
                <a:off x="2175850" y="1411025"/>
                <a:ext cx="441525" cy="347300"/>
              </a:xfrm>
              <a:custGeom>
                <a:avLst/>
                <a:gdLst/>
                <a:ahLst/>
                <a:cxnLst/>
                <a:rect l="l" t="t" r="r" b="b"/>
                <a:pathLst>
                  <a:path w="17661" h="13892" extrusionOk="0">
                    <a:moveTo>
                      <a:pt x="14985" y="1"/>
                    </a:moveTo>
                    <a:lnTo>
                      <a:pt x="0" y="4104"/>
                    </a:lnTo>
                    <a:lnTo>
                      <a:pt x="2675" y="13891"/>
                    </a:lnTo>
                    <a:lnTo>
                      <a:pt x="17660" y="9788"/>
                    </a:lnTo>
                    <a:lnTo>
                      <a:pt x="149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1" name="Google Shape;1141;p40"/>
              <p:cNvSpPr/>
              <p:nvPr/>
            </p:nvSpPr>
            <p:spPr>
              <a:xfrm>
                <a:off x="2309575" y="1497650"/>
                <a:ext cx="174050" cy="174050"/>
              </a:xfrm>
              <a:custGeom>
                <a:avLst/>
                <a:gdLst/>
                <a:ahLst/>
                <a:cxnLst/>
                <a:rect l="l" t="t" r="r" b="b"/>
                <a:pathLst>
                  <a:path w="6962" h="6962" extrusionOk="0">
                    <a:moveTo>
                      <a:pt x="3162" y="1"/>
                    </a:moveTo>
                    <a:lnTo>
                      <a:pt x="1977" y="335"/>
                    </a:lnTo>
                    <a:lnTo>
                      <a:pt x="2737" y="3071"/>
                    </a:lnTo>
                    <a:lnTo>
                      <a:pt x="1" y="3800"/>
                    </a:lnTo>
                    <a:lnTo>
                      <a:pt x="305" y="4986"/>
                    </a:lnTo>
                    <a:lnTo>
                      <a:pt x="3041" y="4226"/>
                    </a:lnTo>
                    <a:lnTo>
                      <a:pt x="3800" y="6961"/>
                    </a:lnTo>
                    <a:lnTo>
                      <a:pt x="4955" y="6657"/>
                    </a:lnTo>
                    <a:lnTo>
                      <a:pt x="4226" y="3922"/>
                    </a:lnTo>
                    <a:lnTo>
                      <a:pt x="6962" y="3162"/>
                    </a:lnTo>
                    <a:lnTo>
                      <a:pt x="6627" y="2007"/>
                    </a:lnTo>
                    <a:lnTo>
                      <a:pt x="3892" y="2736"/>
                    </a:lnTo>
                    <a:lnTo>
                      <a:pt x="3162" y="1"/>
                    </a:ln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2" name="Google Shape;1142;p40"/>
              <p:cNvSpPr/>
              <p:nvPr/>
            </p:nvSpPr>
            <p:spPr>
              <a:xfrm>
                <a:off x="2162925" y="1334275"/>
                <a:ext cx="55500" cy="45775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831" extrusionOk="0">
                    <a:moveTo>
                      <a:pt x="1733" y="1"/>
                    </a:moveTo>
                    <a:lnTo>
                      <a:pt x="61" y="457"/>
                    </a:lnTo>
                    <a:cubicBezTo>
                      <a:pt x="1" y="639"/>
                      <a:pt x="1" y="852"/>
                      <a:pt x="31" y="1065"/>
                    </a:cubicBezTo>
                    <a:cubicBezTo>
                      <a:pt x="158" y="1522"/>
                      <a:pt x="583" y="1831"/>
                      <a:pt x="1056" y="1831"/>
                    </a:cubicBezTo>
                    <a:cubicBezTo>
                      <a:pt x="1149" y="1831"/>
                      <a:pt x="1243" y="1819"/>
                      <a:pt x="1338" y="1794"/>
                    </a:cubicBezTo>
                    <a:cubicBezTo>
                      <a:pt x="1885" y="1642"/>
                      <a:pt x="2219" y="1065"/>
                      <a:pt x="2068" y="517"/>
                    </a:cubicBezTo>
                    <a:cubicBezTo>
                      <a:pt x="2007" y="305"/>
                      <a:pt x="1885" y="122"/>
                      <a:pt x="173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3" name="Google Shape;1143;p40"/>
              <p:cNvSpPr/>
              <p:nvPr/>
            </p:nvSpPr>
            <p:spPr>
              <a:xfrm>
                <a:off x="2318700" y="1860725"/>
                <a:ext cx="57775" cy="5202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2081" extrusionOk="0">
                    <a:moveTo>
                      <a:pt x="1151" y="0"/>
                    </a:moveTo>
                    <a:cubicBezTo>
                      <a:pt x="1062" y="0"/>
                      <a:pt x="972" y="12"/>
                      <a:pt x="882" y="37"/>
                    </a:cubicBezTo>
                    <a:cubicBezTo>
                      <a:pt x="305" y="189"/>
                      <a:pt x="1" y="767"/>
                      <a:pt x="153" y="1314"/>
                    </a:cubicBezTo>
                    <a:cubicBezTo>
                      <a:pt x="280" y="1771"/>
                      <a:pt x="683" y="2080"/>
                      <a:pt x="1150" y="2080"/>
                    </a:cubicBezTo>
                    <a:cubicBezTo>
                      <a:pt x="1241" y="2080"/>
                      <a:pt x="1335" y="2068"/>
                      <a:pt x="1429" y="2043"/>
                    </a:cubicBezTo>
                    <a:cubicBezTo>
                      <a:pt x="1976" y="1891"/>
                      <a:pt x="2311" y="1314"/>
                      <a:pt x="2159" y="767"/>
                    </a:cubicBezTo>
                    <a:cubicBezTo>
                      <a:pt x="2032" y="309"/>
                      <a:pt x="1607" y="0"/>
                      <a:pt x="1151" y="0"/>
                    </a:cubicBezTo>
                    <a:close/>
                  </a:path>
                </a:pathLst>
              </a:custGeom>
              <a:solidFill>
                <a:srgbClr val="FFC94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4" name="Google Shape;1144;p40"/>
              <p:cNvSpPr/>
              <p:nvPr/>
            </p:nvSpPr>
            <p:spPr>
              <a:xfrm>
                <a:off x="2484350" y="1887325"/>
                <a:ext cx="54750" cy="35125"/>
              </a:xfrm>
              <a:custGeom>
                <a:avLst/>
                <a:gdLst/>
                <a:ahLst/>
                <a:cxnLst/>
                <a:rect l="l" t="t" r="r" b="b"/>
                <a:pathLst>
                  <a:path w="2190" h="1405" extrusionOk="0">
                    <a:moveTo>
                      <a:pt x="1152" y="0"/>
                    </a:moveTo>
                    <a:cubicBezTo>
                      <a:pt x="1063" y="0"/>
                      <a:pt x="972" y="12"/>
                      <a:pt x="882" y="37"/>
                    </a:cubicBezTo>
                    <a:cubicBezTo>
                      <a:pt x="335" y="189"/>
                      <a:pt x="1" y="767"/>
                      <a:pt x="153" y="1314"/>
                    </a:cubicBezTo>
                    <a:cubicBezTo>
                      <a:pt x="153" y="1344"/>
                      <a:pt x="153" y="1374"/>
                      <a:pt x="183" y="1405"/>
                    </a:cubicBezTo>
                    <a:lnTo>
                      <a:pt x="2189" y="858"/>
                    </a:lnTo>
                    <a:cubicBezTo>
                      <a:pt x="2159" y="827"/>
                      <a:pt x="2159" y="797"/>
                      <a:pt x="2159" y="767"/>
                    </a:cubicBezTo>
                    <a:cubicBezTo>
                      <a:pt x="2032" y="309"/>
                      <a:pt x="1607" y="0"/>
                      <a:pt x="115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5" name="Google Shape;1145;p40"/>
              <p:cNvSpPr/>
              <p:nvPr/>
            </p:nvSpPr>
            <p:spPr>
              <a:xfrm>
                <a:off x="2589225" y="1731700"/>
                <a:ext cx="54750" cy="42750"/>
              </a:xfrm>
              <a:custGeom>
                <a:avLst/>
                <a:gdLst/>
                <a:ahLst/>
                <a:cxnLst/>
                <a:rect l="l" t="t" r="r" b="b"/>
                <a:pathLst>
                  <a:path w="2190" h="1710" extrusionOk="0">
                    <a:moveTo>
                      <a:pt x="1855" y="1"/>
                    </a:moveTo>
                    <a:lnTo>
                      <a:pt x="1" y="517"/>
                    </a:lnTo>
                    <a:cubicBezTo>
                      <a:pt x="1" y="669"/>
                      <a:pt x="1" y="791"/>
                      <a:pt x="31" y="943"/>
                    </a:cubicBezTo>
                    <a:cubicBezTo>
                      <a:pt x="158" y="1400"/>
                      <a:pt x="583" y="1709"/>
                      <a:pt x="1038" y="1709"/>
                    </a:cubicBezTo>
                    <a:cubicBezTo>
                      <a:pt x="1128" y="1709"/>
                      <a:pt x="1218" y="1697"/>
                      <a:pt x="1308" y="1672"/>
                    </a:cubicBezTo>
                    <a:cubicBezTo>
                      <a:pt x="1855" y="1520"/>
                      <a:pt x="2189" y="943"/>
                      <a:pt x="2037" y="396"/>
                    </a:cubicBezTo>
                    <a:cubicBezTo>
                      <a:pt x="2007" y="244"/>
                      <a:pt x="1946" y="122"/>
                      <a:pt x="185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6" name="Google Shape;1146;p40"/>
              <p:cNvSpPr/>
              <p:nvPr/>
            </p:nvSpPr>
            <p:spPr>
              <a:xfrm>
                <a:off x="2402300" y="1323425"/>
                <a:ext cx="55500" cy="44325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773" extrusionOk="0">
                    <a:moveTo>
                      <a:pt x="1165" y="1"/>
                    </a:moveTo>
                    <a:cubicBezTo>
                      <a:pt x="1072" y="1"/>
                      <a:pt x="976" y="13"/>
                      <a:pt x="882" y="40"/>
                    </a:cubicBezTo>
                    <a:cubicBezTo>
                      <a:pt x="335" y="192"/>
                      <a:pt x="0" y="739"/>
                      <a:pt x="152" y="1316"/>
                    </a:cubicBezTo>
                    <a:cubicBezTo>
                      <a:pt x="213" y="1499"/>
                      <a:pt x="304" y="1650"/>
                      <a:pt x="426" y="1772"/>
                    </a:cubicBezTo>
                    <a:lnTo>
                      <a:pt x="2158" y="1316"/>
                    </a:lnTo>
                    <a:cubicBezTo>
                      <a:pt x="2219" y="1134"/>
                      <a:pt x="2219" y="951"/>
                      <a:pt x="2158" y="769"/>
                    </a:cubicBezTo>
                    <a:cubicBezTo>
                      <a:pt x="2033" y="291"/>
                      <a:pt x="1616" y="1"/>
                      <a:pt x="116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7" name="Google Shape;1147;p40"/>
              <p:cNvSpPr/>
              <p:nvPr/>
            </p:nvSpPr>
            <p:spPr>
              <a:xfrm>
                <a:off x="2084650" y="1204350"/>
                <a:ext cx="646700" cy="779650"/>
              </a:xfrm>
              <a:custGeom>
                <a:avLst/>
                <a:gdLst/>
                <a:ahLst/>
                <a:cxnLst/>
                <a:rect l="l" t="t" r="r" b="b"/>
                <a:pathLst>
                  <a:path w="25868" h="31186" fill="none" extrusionOk="0">
                    <a:moveTo>
                      <a:pt x="23953" y="26596"/>
                    </a:moveTo>
                    <a:lnTo>
                      <a:pt x="8390" y="30852"/>
                    </a:lnTo>
                    <a:cubicBezTo>
                      <a:pt x="7174" y="31186"/>
                      <a:pt x="5928" y="30456"/>
                      <a:pt x="5594" y="29271"/>
                    </a:cubicBezTo>
                    <a:lnTo>
                      <a:pt x="153" y="9271"/>
                    </a:lnTo>
                    <a:cubicBezTo>
                      <a:pt x="1" y="8724"/>
                      <a:pt x="62" y="8146"/>
                      <a:pt x="305" y="7629"/>
                    </a:cubicBezTo>
                    <a:lnTo>
                      <a:pt x="2493" y="3435"/>
                    </a:lnTo>
                    <a:lnTo>
                      <a:pt x="15077" y="0"/>
                    </a:lnTo>
                    <a:lnTo>
                      <a:pt x="19089" y="2523"/>
                    </a:lnTo>
                    <a:cubicBezTo>
                      <a:pt x="19576" y="2827"/>
                      <a:pt x="19910" y="3283"/>
                      <a:pt x="20062" y="3830"/>
                    </a:cubicBezTo>
                    <a:lnTo>
                      <a:pt x="25533" y="23830"/>
                    </a:lnTo>
                    <a:cubicBezTo>
                      <a:pt x="25868" y="25016"/>
                      <a:pt x="25138" y="26262"/>
                      <a:pt x="23953" y="26596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8" name="Google Shape;1148;p40"/>
              <p:cNvSpPr/>
              <p:nvPr/>
            </p:nvSpPr>
            <p:spPr>
              <a:xfrm>
                <a:off x="2029950" y="1082000"/>
                <a:ext cx="521300" cy="231025"/>
              </a:xfrm>
              <a:custGeom>
                <a:avLst/>
                <a:gdLst/>
                <a:ahLst/>
                <a:cxnLst/>
                <a:rect l="l" t="t" r="r" b="b"/>
                <a:pathLst>
                  <a:path w="20852" h="9241" fill="none" extrusionOk="0">
                    <a:moveTo>
                      <a:pt x="20214" y="4073"/>
                    </a:moveTo>
                    <a:lnTo>
                      <a:pt x="1733" y="9119"/>
                    </a:lnTo>
                    <a:cubicBezTo>
                      <a:pt x="1338" y="9241"/>
                      <a:pt x="912" y="8997"/>
                      <a:pt x="791" y="8602"/>
                    </a:cubicBezTo>
                    <a:lnTo>
                      <a:pt x="122" y="6079"/>
                    </a:lnTo>
                    <a:cubicBezTo>
                      <a:pt x="0" y="5684"/>
                      <a:pt x="244" y="5259"/>
                      <a:pt x="639" y="5168"/>
                    </a:cubicBezTo>
                    <a:lnTo>
                      <a:pt x="19119" y="122"/>
                    </a:lnTo>
                    <a:cubicBezTo>
                      <a:pt x="19514" y="0"/>
                      <a:pt x="19940" y="244"/>
                      <a:pt x="20062" y="639"/>
                    </a:cubicBezTo>
                    <a:lnTo>
                      <a:pt x="20730" y="3161"/>
                    </a:lnTo>
                    <a:cubicBezTo>
                      <a:pt x="20852" y="3557"/>
                      <a:pt x="20609" y="3982"/>
                      <a:pt x="20214" y="4073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9" name="Google Shape;1149;p40"/>
              <p:cNvSpPr/>
              <p:nvPr/>
            </p:nvSpPr>
            <p:spPr>
              <a:xfrm>
                <a:off x="2093025" y="1319075"/>
                <a:ext cx="606400" cy="531200"/>
              </a:xfrm>
              <a:custGeom>
                <a:avLst/>
                <a:gdLst/>
                <a:ahLst/>
                <a:cxnLst/>
                <a:rect l="l" t="t" r="r" b="b"/>
                <a:pathLst>
                  <a:path w="24256" h="21248" fill="none" extrusionOk="0">
                    <a:moveTo>
                      <a:pt x="0" y="5442"/>
                    </a:moveTo>
                    <a:lnTo>
                      <a:pt x="19940" y="1"/>
                    </a:lnTo>
                    <a:lnTo>
                      <a:pt x="24256" y="15806"/>
                    </a:lnTo>
                    <a:lnTo>
                      <a:pt x="4347" y="21247"/>
                    </a:ln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0" name="Google Shape;1150;p40"/>
              <p:cNvSpPr/>
              <p:nvPr/>
            </p:nvSpPr>
            <p:spPr>
              <a:xfrm>
                <a:off x="2093025" y="1319075"/>
                <a:ext cx="506875" cy="165675"/>
              </a:xfrm>
              <a:custGeom>
                <a:avLst/>
                <a:gdLst/>
                <a:ahLst/>
                <a:cxnLst/>
                <a:rect l="l" t="t" r="r" b="b"/>
                <a:pathLst>
                  <a:path w="20275" h="6627" fill="none" extrusionOk="0">
                    <a:moveTo>
                      <a:pt x="0" y="5442"/>
                    </a:moveTo>
                    <a:lnTo>
                      <a:pt x="19940" y="1"/>
                    </a:lnTo>
                    <a:lnTo>
                      <a:pt x="20274" y="1186"/>
                    </a:lnTo>
                    <a:lnTo>
                      <a:pt x="335" y="6627"/>
                    </a:ln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1" name="Google Shape;1151;p40"/>
              <p:cNvSpPr/>
              <p:nvPr/>
            </p:nvSpPr>
            <p:spPr>
              <a:xfrm>
                <a:off x="2193325" y="1684600"/>
                <a:ext cx="506100" cy="165675"/>
              </a:xfrm>
              <a:custGeom>
                <a:avLst/>
                <a:gdLst/>
                <a:ahLst/>
                <a:cxnLst/>
                <a:rect l="l" t="t" r="r" b="b"/>
                <a:pathLst>
                  <a:path w="20244" h="6627" fill="none" extrusionOk="0">
                    <a:moveTo>
                      <a:pt x="0" y="5441"/>
                    </a:moveTo>
                    <a:lnTo>
                      <a:pt x="19940" y="0"/>
                    </a:lnTo>
                    <a:lnTo>
                      <a:pt x="20244" y="1185"/>
                    </a:lnTo>
                    <a:lnTo>
                      <a:pt x="304" y="6626"/>
                    </a:ln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2" name="Google Shape;1152;p40"/>
              <p:cNvSpPr/>
              <p:nvPr/>
            </p:nvSpPr>
            <p:spPr>
              <a:xfrm>
                <a:off x="2175850" y="1411025"/>
                <a:ext cx="441525" cy="347300"/>
              </a:xfrm>
              <a:custGeom>
                <a:avLst/>
                <a:gdLst/>
                <a:ahLst/>
                <a:cxnLst/>
                <a:rect l="l" t="t" r="r" b="b"/>
                <a:pathLst>
                  <a:path w="17661" h="13892" fill="none" extrusionOk="0">
                    <a:moveTo>
                      <a:pt x="0" y="4104"/>
                    </a:moveTo>
                    <a:lnTo>
                      <a:pt x="14985" y="1"/>
                    </a:lnTo>
                    <a:lnTo>
                      <a:pt x="17660" y="9788"/>
                    </a:lnTo>
                    <a:lnTo>
                      <a:pt x="2675" y="13891"/>
                    </a:ln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3" name="Google Shape;1153;p40"/>
              <p:cNvSpPr/>
              <p:nvPr/>
            </p:nvSpPr>
            <p:spPr>
              <a:xfrm>
                <a:off x="2309575" y="1497650"/>
                <a:ext cx="174050" cy="174050"/>
              </a:xfrm>
              <a:custGeom>
                <a:avLst/>
                <a:gdLst/>
                <a:ahLst/>
                <a:cxnLst/>
                <a:rect l="l" t="t" r="r" b="b"/>
                <a:pathLst>
                  <a:path w="6962" h="6962" fill="none" extrusionOk="0">
                    <a:moveTo>
                      <a:pt x="6627" y="2007"/>
                    </a:moveTo>
                    <a:lnTo>
                      <a:pt x="3892" y="2736"/>
                    </a:lnTo>
                    <a:lnTo>
                      <a:pt x="3162" y="1"/>
                    </a:lnTo>
                    <a:lnTo>
                      <a:pt x="1977" y="335"/>
                    </a:lnTo>
                    <a:lnTo>
                      <a:pt x="2737" y="3071"/>
                    </a:lnTo>
                    <a:lnTo>
                      <a:pt x="1" y="3800"/>
                    </a:lnTo>
                    <a:lnTo>
                      <a:pt x="305" y="4986"/>
                    </a:lnTo>
                    <a:lnTo>
                      <a:pt x="3041" y="4226"/>
                    </a:lnTo>
                    <a:lnTo>
                      <a:pt x="3800" y="6961"/>
                    </a:lnTo>
                    <a:lnTo>
                      <a:pt x="4955" y="6657"/>
                    </a:lnTo>
                    <a:lnTo>
                      <a:pt x="4226" y="3922"/>
                    </a:lnTo>
                    <a:lnTo>
                      <a:pt x="6962" y="3162"/>
                    </a:ln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4" name="Google Shape;1154;p40"/>
              <p:cNvSpPr/>
              <p:nvPr/>
            </p:nvSpPr>
            <p:spPr>
              <a:xfrm>
                <a:off x="2084650" y="1246125"/>
                <a:ext cx="646700" cy="737875"/>
              </a:xfrm>
              <a:custGeom>
                <a:avLst/>
                <a:gdLst/>
                <a:ahLst/>
                <a:cxnLst/>
                <a:rect l="l" t="t" r="r" b="b"/>
                <a:pathLst>
                  <a:path w="25868" h="29515" fill="none" extrusionOk="0">
                    <a:moveTo>
                      <a:pt x="305" y="5989"/>
                    </a:moveTo>
                    <a:cubicBezTo>
                      <a:pt x="62" y="6475"/>
                      <a:pt x="1" y="7053"/>
                      <a:pt x="153" y="7600"/>
                    </a:cubicBezTo>
                    <a:lnTo>
                      <a:pt x="5594" y="27600"/>
                    </a:lnTo>
                    <a:cubicBezTo>
                      <a:pt x="5928" y="28785"/>
                      <a:pt x="7174" y="29515"/>
                      <a:pt x="8390" y="29181"/>
                    </a:cubicBezTo>
                    <a:lnTo>
                      <a:pt x="23953" y="24925"/>
                    </a:lnTo>
                    <a:cubicBezTo>
                      <a:pt x="25138" y="24591"/>
                      <a:pt x="25868" y="23345"/>
                      <a:pt x="25533" y="22159"/>
                    </a:cubicBezTo>
                    <a:lnTo>
                      <a:pt x="20062" y="2159"/>
                    </a:lnTo>
                    <a:cubicBezTo>
                      <a:pt x="19910" y="1612"/>
                      <a:pt x="19576" y="1156"/>
                      <a:pt x="19089" y="852"/>
                    </a:cubicBezTo>
                    <a:lnTo>
                      <a:pt x="17752" y="1"/>
                    </a:lnTo>
                    <a:lnTo>
                      <a:pt x="1034" y="4591"/>
                    </a:ln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5" name="Google Shape;1155;p40"/>
              <p:cNvSpPr/>
              <p:nvPr/>
            </p:nvSpPr>
            <p:spPr>
              <a:xfrm>
                <a:off x="2162925" y="1334275"/>
                <a:ext cx="55500" cy="48650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946" fill="none" extrusionOk="0">
                    <a:moveTo>
                      <a:pt x="31" y="1065"/>
                    </a:moveTo>
                    <a:cubicBezTo>
                      <a:pt x="183" y="1612"/>
                      <a:pt x="761" y="1946"/>
                      <a:pt x="1338" y="1794"/>
                    </a:cubicBezTo>
                    <a:cubicBezTo>
                      <a:pt x="1885" y="1642"/>
                      <a:pt x="2219" y="1065"/>
                      <a:pt x="2068" y="517"/>
                    </a:cubicBezTo>
                    <a:cubicBezTo>
                      <a:pt x="2007" y="305"/>
                      <a:pt x="1885" y="122"/>
                      <a:pt x="1733" y="1"/>
                    </a:cubicBezTo>
                    <a:lnTo>
                      <a:pt x="61" y="457"/>
                    </a:lnTo>
                    <a:cubicBezTo>
                      <a:pt x="1" y="639"/>
                      <a:pt x="1" y="852"/>
                      <a:pt x="31" y="1065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6" name="Google Shape;1156;p40"/>
              <p:cNvSpPr/>
              <p:nvPr/>
            </p:nvSpPr>
            <p:spPr>
              <a:xfrm>
                <a:off x="2318700" y="1857850"/>
                <a:ext cx="57775" cy="577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2311" fill="none" extrusionOk="0">
                    <a:moveTo>
                      <a:pt x="2159" y="882"/>
                    </a:moveTo>
                    <a:cubicBezTo>
                      <a:pt x="2311" y="1429"/>
                      <a:pt x="1976" y="2006"/>
                      <a:pt x="1429" y="2158"/>
                    </a:cubicBezTo>
                    <a:cubicBezTo>
                      <a:pt x="852" y="2310"/>
                      <a:pt x="305" y="1976"/>
                      <a:pt x="153" y="1429"/>
                    </a:cubicBezTo>
                    <a:cubicBezTo>
                      <a:pt x="1" y="882"/>
                      <a:pt x="305" y="304"/>
                      <a:pt x="882" y="152"/>
                    </a:cubicBezTo>
                    <a:cubicBezTo>
                      <a:pt x="1429" y="0"/>
                      <a:pt x="2007" y="335"/>
                      <a:pt x="2159" y="882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7" name="Google Shape;1157;p40"/>
              <p:cNvSpPr/>
              <p:nvPr/>
            </p:nvSpPr>
            <p:spPr>
              <a:xfrm>
                <a:off x="2484350" y="1884450"/>
                <a:ext cx="54750" cy="38000"/>
              </a:xfrm>
              <a:custGeom>
                <a:avLst/>
                <a:gdLst/>
                <a:ahLst/>
                <a:cxnLst/>
                <a:rect l="l" t="t" r="r" b="b"/>
                <a:pathLst>
                  <a:path w="2190" h="1520" fill="none" extrusionOk="0">
                    <a:moveTo>
                      <a:pt x="882" y="152"/>
                    </a:moveTo>
                    <a:cubicBezTo>
                      <a:pt x="335" y="304"/>
                      <a:pt x="1" y="882"/>
                      <a:pt x="153" y="1429"/>
                    </a:cubicBezTo>
                    <a:cubicBezTo>
                      <a:pt x="153" y="1459"/>
                      <a:pt x="153" y="1489"/>
                      <a:pt x="183" y="1520"/>
                    </a:cubicBezTo>
                    <a:lnTo>
                      <a:pt x="2189" y="973"/>
                    </a:lnTo>
                    <a:cubicBezTo>
                      <a:pt x="2159" y="942"/>
                      <a:pt x="2159" y="912"/>
                      <a:pt x="2159" y="882"/>
                    </a:cubicBezTo>
                    <a:cubicBezTo>
                      <a:pt x="2007" y="334"/>
                      <a:pt x="1430" y="0"/>
                      <a:pt x="882" y="152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8" name="Google Shape;1158;p40"/>
              <p:cNvSpPr/>
              <p:nvPr/>
            </p:nvSpPr>
            <p:spPr>
              <a:xfrm>
                <a:off x="2589225" y="1731700"/>
                <a:ext cx="54750" cy="45625"/>
              </a:xfrm>
              <a:custGeom>
                <a:avLst/>
                <a:gdLst/>
                <a:ahLst/>
                <a:cxnLst/>
                <a:rect l="l" t="t" r="r" b="b"/>
                <a:pathLst>
                  <a:path w="2190" h="1825" fill="none" extrusionOk="0">
                    <a:moveTo>
                      <a:pt x="1" y="517"/>
                    </a:moveTo>
                    <a:cubicBezTo>
                      <a:pt x="1" y="669"/>
                      <a:pt x="1" y="791"/>
                      <a:pt x="31" y="943"/>
                    </a:cubicBezTo>
                    <a:cubicBezTo>
                      <a:pt x="183" y="1490"/>
                      <a:pt x="760" y="1824"/>
                      <a:pt x="1308" y="1672"/>
                    </a:cubicBezTo>
                    <a:cubicBezTo>
                      <a:pt x="1855" y="1520"/>
                      <a:pt x="2189" y="943"/>
                      <a:pt x="2037" y="396"/>
                    </a:cubicBezTo>
                    <a:cubicBezTo>
                      <a:pt x="2007" y="244"/>
                      <a:pt x="1946" y="122"/>
                      <a:pt x="1855" y="1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9" name="Google Shape;1159;p40"/>
              <p:cNvSpPr/>
              <p:nvPr/>
            </p:nvSpPr>
            <p:spPr>
              <a:xfrm>
                <a:off x="2402300" y="1320600"/>
                <a:ext cx="55500" cy="47150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886" fill="none" extrusionOk="0">
                    <a:moveTo>
                      <a:pt x="2158" y="1429"/>
                    </a:moveTo>
                    <a:cubicBezTo>
                      <a:pt x="2219" y="1247"/>
                      <a:pt x="2219" y="1064"/>
                      <a:pt x="2158" y="882"/>
                    </a:cubicBezTo>
                    <a:cubicBezTo>
                      <a:pt x="2006" y="305"/>
                      <a:pt x="1429" y="1"/>
                      <a:pt x="882" y="153"/>
                    </a:cubicBezTo>
                    <a:cubicBezTo>
                      <a:pt x="335" y="305"/>
                      <a:pt x="0" y="852"/>
                      <a:pt x="152" y="1429"/>
                    </a:cubicBezTo>
                    <a:cubicBezTo>
                      <a:pt x="213" y="1612"/>
                      <a:pt x="304" y="1763"/>
                      <a:pt x="426" y="1885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60" name="Google Shape;1160;p40"/>
          <p:cNvGrpSpPr/>
          <p:nvPr/>
        </p:nvGrpSpPr>
        <p:grpSpPr>
          <a:xfrm rot="-4681337">
            <a:off x="192377" y="-116216"/>
            <a:ext cx="1774006" cy="2286068"/>
            <a:chOff x="6657355" y="221675"/>
            <a:chExt cx="2059068" cy="2644025"/>
          </a:xfrm>
        </p:grpSpPr>
        <p:sp>
          <p:nvSpPr>
            <p:cNvPr id="1161" name="Google Shape;1161;p40"/>
            <p:cNvSpPr/>
            <p:nvPr/>
          </p:nvSpPr>
          <p:spPr>
            <a:xfrm>
              <a:off x="6657355" y="221675"/>
              <a:ext cx="2059068" cy="2644025"/>
            </a:xfrm>
            <a:custGeom>
              <a:avLst/>
              <a:gdLst/>
              <a:ahLst/>
              <a:cxnLst/>
              <a:rect l="l" t="t" r="r" b="b"/>
              <a:pathLst>
                <a:path w="36105" h="46362" extrusionOk="0">
                  <a:moveTo>
                    <a:pt x="25664" y="1"/>
                  </a:moveTo>
                  <a:cubicBezTo>
                    <a:pt x="24812" y="1"/>
                    <a:pt x="23976" y="404"/>
                    <a:pt x="23457" y="1155"/>
                  </a:cubicBezTo>
                  <a:lnTo>
                    <a:pt x="23195" y="1535"/>
                  </a:lnTo>
                  <a:cubicBezTo>
                    <a:pt x="22784" y="2119"/>
                    <a:pt x="22627" y="2828"/>
                    <a:pt x="22752" y="3529"/>
                  </a:cubicBezTo>
                  <a:cubicBezTo>
                    <a:pt x="22339" y="3311"/>
                    <a:pt x="21885" y="3198"/>
                    <a:pt x="21423" y="3198"/>
                  </a:cubicBezTo>
                  <a:cubicBezTo>
                    <a:pt x="21254" y="3198"/>
                    <a:pt x="21084" y="3213"/>
                    <a:pt x="20915" y="3243"/>
                  </a:cubicBezTo>
                  <a:cubicBezTo>
                    <a:pt x="20159" y="3381"/>
                    <a:pt x="19504" y="3800"/>
                    <a:pt x="19074" y="4423"/>
                  </a:cubicBezTo>
                  <a:lnTo>
                    <a:pt x="18717" y="4940"/>
                  </a:lnTo>
                  <a:cubicBezTo>
                    <a:pt x="18274" y="5567"/>
                    <a:pt x="18106" y="6327"/>
                    <a:pt x="18239" y="7083"/>
                  </a:cubicBezTo>
                  <a:cubicBezTo>
                    <a:pt x="18305" y="7455"/>
                    <a:pt x="18443" y="7804"/>
                    <a:pt x="18638" y="8113"/>
                  </a:cubicBezTo>
                  <a:lnTo>
                    <a:pt x="17404" y="9884"/>
                  </a:lnTo>
                  <a:cubicBezTo>
                    <a:pt x="17330" y="9967"/>
                    <a:pt x="17263" y="10045"/>
                    <a:pt x="17213" y="10124"/>
                  </a:cubicBezTo>
                  <a:lnTo>
                    <a:pt x="16428" y="11244"/>
                  </a:lnTo>
                  <a:cubicBezTo>
                    <a:pt x="16370" y="11330"/>
                    <a:pt x="16315" y="11420"/>
                    <a:pt x="16272" y="11514"/>
                  </a:cubicBezTo>
                  <a:lnTo>
                    <a:pt x="7605" y="23954"/>
                  </a:lnTo>
                  <a:cubicBezTo>
                    <a:pt x="6246" y="25909"/>
                    <a:pt x="6328" y="28484"/>
                    <a:pt x="7636" y="30345"/>
                  </a:cubicBezTo>
                  <a:lnTo>
                    <a:pt x="7511" y="30611"/>
                  </a:lnTo>
                  <a:cubicBezTo>
                    <a:pt x="7151" y="31359"/>
                    <a:pt x="7131" y="32189"/>
                    <a:pt x="7405" y="32911"/>
                  </a:cubicBezTo>
                  <a:lnTo>
                    <a:pt x="451" y="42902"/>
                  </a:lnTo>
                  <a:cubicBezTo>
                    <a:pt x="130" y="43368"/>
                    <a:pt x="0" y="43956"/>
                    <a:pt x="102" y="44512"/>
                  </a:cubicBezTo>
                  <a:cubicBezTo>
                    <a:pt x="204" y="45076"/>
                    <a:pt x="522" y="45566"/>
                    <a:pt x="992" y="45895"/>
                  </a:cubicBezTo>
                  <a:cubicBezTo>
                    <a:pt x="1434" y="46200"/>
                    <a:pt x="1951" y="46361"/>
                    <a:pt x="2484" y="46361"/>
                  </a:cubicBezTo>
                  <a:cubicBezTo>
                    <a:pt x="2638" y="46361"/>
                    <a:pt x="2790" y="46350"/>
                    <a:pt x="2943" y="46322"/>
                  </a:cubicBezTo>
                  <a:cubicBezTo>
                    <a:pt x="3636" y="46197"/>
                    <a:pt x="4240" y="45813"/>
                    <a:pt x="4636" y="45240"/>
                  </a:cubicBezTo>
                  <a:lnTo>
                    <a:pt x="11323" y="35638"/>
                  </a:lnTo>
                  <a:cubicBezTo>
                    <a:pt x="11336" y="35638"/>
                    <a:pt x="11349" y="35638"/>
                    <a:pt x="11362" y="35638"/>
                  </a:cubicBezTo>
                  <a:cubicBezTo>
                    <a:pt x="12133" y="35638"/>
                    <a:pt x="12908" y="35307"/>
                    <a:pt x="13451" y="34741"/>
                  </a:cubicBezTo>
                  <a:lnTo>
                    <a:pt x="13651" y="34533"/>
                  </a:lnTo>
                  <a:cubicBezTo>
                    <a:pt x="14113" y="34659"/>
                    <a:pt x="14596" y="34722"/>
                    <a:pt x="15081" y="34722"/>
                  </a:cubicBezTo>
                  <a:cubicBezTo>
                    <a:pt x="15411" y="34722"/>
                    <a:pt x="15742" y="34693"/>
                    <a:pt x="16068" y="34634"/>
                  </a:cubicBezTo>
                  <a:cubicBezTo>
                    <a:pt x="17530" y="34372"/>
                    <a:pt x="18803" y="33557"/>
                    <a:pt x="19649" y="32339"/>
                  </a:cubicBezTo>
                  <a:lnTo>
                    <a:pt x="20088" y="31712"/>
                  </a:lnTo>
                  <a:cubicBezTo>
                    <a:pt x="20092" y="31708"/>
                    <a:pt x="20096" y="31700"/>
                    <a:pt x="20099" y="31696"/>
                  </a:cubicBezTo>
                  <a:lnTo>
                    <a:pt x="21471" y="29725"/>
                  </a:lnTo>
                  <a:cubicBezTo>
                    <a:pt x="21491" y="29701"/>
                    <a:pt x="21506" y="29674"/>
                    <a:pt x="21522" y="29651"/>
                  </a:cubicBezTo>
                  <a:cubicBezTo>
                    <a:pt x="21526" y="29647"/>
                    <a:pt x="21526" y="29647"/>
                    <a:pt x="21526" y="29643"/>
                  </a:cubicBezTo>
                  <a:lnTo>
                    <a:pt x="28336" y="19867"/>
                  </a:lnTo>
                  <a:cubicBezTo>
                    <a:pt x="28398" y="19801"/>
                    <a:pt x="28453" y="19730"/>
                    <a:pt x="28508" y="19652"/>
                  </a:cubicBezTo>
                  <a:lnTo>
                    <a:pt x="29284" y="18535"/>
                  </a:lnTo>
                  <a:cubicBezTo>
                    <a:pt x="29338" y="18461"/>
                    <a:pt x="29385" y="18383"/>
                    <a:pt x="29428" y="18300"/>
                  </a:cubicBezTo>
                  <a:lnTo>
                    <a:pt x="30683" y="16498"/>
                  </a:lnTo>
                  <a:cubicBezTo>
                    <a:pt x="30876" y="16541"/>
                    <a:pt x="31077" y="16561"/>
                    <a:pt x="31278" y="16561"/>
                  </a:cubicBezTo>
                  <a:cubicBezTo>
                    <a:pt x="31448" y="16561"/>
                    <a:pt x="31618" y="16546"/>
                    <a:pt x="31783" y="16518"/>
                  </a:cubicBezTo>
                  <a:cubicBezTo>
                    <a:pt x="32540" y="16384"/>
                    <a:pt x="33193" y="15961"/>
                    <a:pt x="33625" y="15338"/>
                  </a:cubicBezTo>
                  <a:lnTo>
                    <a:pt x="33993" y="14809"/>
                  </a:lnTo>
                  <a:cubicBezTo>
                    <a:pt x="34428" y="14182"/>
                    <a:pt x="34589" y="13426"/>
                    <a:pt x="34455" y="12674"/>
                  </a:cubicBezTo>
                  <a:cubicBezTo>
                    <a:pt x="34342" y="12039"/>
                    <a:pt x="34025" y="11475"/>
                    <a:pt x="33551" y="11052"/>
                  </a:cubicBezTo>
                  <a:cubicBezTo>
                    <a:pt x="34251" y="10927"/>
                    <a:pt x="34859" y="10535"/>
                    <a:pt x="35274" y="9943"/>
                  </a:cubicBezTo>
                  <a:lnTo>
                    <a:pt x="35537" y="9563"/>
                  </a:lnTo>
                  <a:cubicBezTo>
                    <a:pt x="35949" y="8976"/>
                    <a:pt x="36105" y="8258"/>
                    <a:pt x="35980" y="7553"/>
                  </a:cubicBezTo>
                  <a:cubicBezTo>
                    <a:pt x="35850" y="6848"/>
                    <a:pt x="35459" y="6236"/>
                    <a:pt x="34871" y="5826"/>
                  </a:cubicBezTo>
                  <a:lnTo>
                    <a:pt x="27188" y="477"/>
                  </a:lnTo>
                  <a:cubicBezTo>
                    <a:pt x="26722" y="155"/>
                    <a:pt x="26190" y="1"/>
                    <a:pt x="256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62" name="Google Shape;1162;p40"/>
            <p:cNvGrpSpPr/>
            <p:nvPr/>
          </p:nvGrpSpPr>
          <p:grpSpPr>
            <a:xfrm>
              <a:off x="6773261" y="340218"/>
              <a:ext cx="1827180" cy="2431077"/>
              <a:chOff x="591475" y="580850"/>
              <a:chExt cx="879975" cy="1170250"/>
            </a:xfrm>
          </p:grpSpPr>
          <p:sp>
            <p:nvSpPr>
              <p:cNvPr id="1163" name="Google Shape;1163;p40"/>
              <p:cNvSpPr/>
              <p:nvPr/>
            </p:nvSpPr>
            <p:spPr>
              <a:xfrm>
                <a:off x="760150" y="738900"/>
                <a:ext cx="601875" cy="687800"/>
              </a:xfrm>
              <a:custGeom>
                <a:avLst/>
                <a:gdLst/>
                <a:ahLst/>
                <a:cxnLst/>
                <a:rect l="l" t="t" r="r" b="b"/>
                <a:pathLst>
                  <a:path w="24075" h="27512" extrusionOk="0">
                    <a:moveTo>
                      <a:pt x="14652" y="1"/>
                    </a:moveTo>
                    <a:lnTo>
                      <a:pt x="1186" y="19302"/>
                    </a:lnTo>
                    <a:cubicBezTo>
                      <a:pt x="1" y="21034"/>
                      <a:pt x="396" y="23375"/>
                      <a:pt x="2129" y="24591"/>
                    </a:cubicBezTo>
                    <a:lnTo>
                      <a:pt x="5350" y="26840"/>
                    </a:lnTo>
                    <a:cubicBezTo>
                      <a:pt x="6014" y="27294"/>
                      <a:pt x="6767" y="27512"/>
                      <a:pt x="7512" y="27512"/>
                    </a:cubicBezTo>
                    <a:cubicBezTo>
                      <a:pt x="8711" y="27512"/>
                      <a:pt x="9889" y="26948"/>
                      <a:pt x="10639" y="25898"/>
                    </a:cubicBezTo>
                    <a:lnTo>
                      <a:pt x="24074" y="6566"/>
                    </a:lnTo>
                    <a:lnTo>
                      <a:pt x="1465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4" name="Google Shape;1164;p40"/>
              <p:cNvSpPr/>
              <p:nvPr/>
            </p:nvSpPr>
            <p:spPr>
              <a:xfrm>
                <a:off x="1056525" y="738150"/>
                <a:ext cx="305500" cy="264450"/>
              </a:xfrm>
              <a:custGeom>
                <a:avLst/>
                <a:gdLst/>
                <a:ahLst/>
                <a:cxnLst/>
                <a:rect l="l" t="t" r="r" b="b"/>
                <a:pathLst>
                  <a:path w="12220" h="10578" extrusionOk="0">
                    <a:moveTo>
                      <a:pt x="2797" y="0"/>
                    </a:moveTo>
                    <a:lnTo>
                      <a:pt x="0" y="4012"/>
                    </a:lnTo>
                    <a:lnTo>
                      <a:pt x="9453" y="10578"/>
                    </a:lnTo>
                    <a:lnTo>
                      <a:pt x="12219" y="6596"/>
                    </a:lnTo>
                    <a:lnTo>
                      <a:pt x="2797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5" name="Google Shape;1165;p40"/>
              <p:cNvSpPr/>
              <p:nvPr/>
            </p:nvSpPr>
            <p:spPr>
              <a:xfrm>
                <a:off x="1091475" y="671675"/>
                <a:ext cx="338175" cy="251500"/>
              </a:xfrm>
              <a:custGeom>
                <a:avLst/>
                <a:gdLst/>
                <a:ahLst/>
                <a:cxnLst/>
                <a:rect l="l" t="t" r="r" b="b"/>
                <a:pathLst>
                  <a:path w="13527" h="10060" extrusionOk="0">
                    <a:moveTo>
                      <a:pt x="1289" y="1"/>
                    </a:moveTo>
                    <a:cubicBezTo>
                      <a:pt x="1036" y="1"/>
                      <a:pt x="790" y="122"/>
                      <a:pt x="639" y="349"/>
                    </a:cubicBezTo>
                    <a:lnTo>
                      <a:pt x="244" y="927"/>
                    </a:lnTo>
                    <a:cubicBezTo>
                      <a:pt x="0" y="1291"/>
                      <a:pt x="92" y="1778"/>
                      <a:pt x="426" y="2021"/>
                    </a:cubicBezTo>
                    <a:lnTo>
                      <a:pt x="11764" y="9924"/>
                    </a:lnTo>
                    <a:cubicBezTo>
                      <a:pt x="11901" y="10015"/>
                      <a:pt x="12055" y="10060"/>
                      <a:pt x="12208" y="10060"/>
                    </a:cubicBezTo>
                    <a:cubicBezTo>
                      <a:pt x="12460" y="10060"/>
                      <a:pt x="12706" y="9938"/>
                      <a:pt x="12858" y="9711"/>
                    </a:cubicBezTo>
                    <a:lnTo>
                      <a:pt x="13283" y="9134"/>
                    </a:lnTo>
                    <a:cubicBezTo>
                      <a:pt x="13526" y="8799"/>
                      <a:pt x="13435" y="8282"/>
                      <a:pt x="13071" y="8039"/>
                    </a:cubicBezTo>
                    <a:lnTo>
                      <a:pt x="1733" y="136"/>
                    </a:lnTo>
                    <a:cubicBezTo>
                      <a:pt x="1596" y="45"/>
                      <a:pt x="1441" y="1"/>
                      <a:pt x="128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6" name="Google Shape;1166;p40"/>
              <p:cNvSpPr/>
              <p:nvPr/>
            </p:nvSpPr>
            <p:spPr>
              <a:xfrm>
                <a:off x="1216850" y="582800"/>
                <a:ext cx="254600" cy="188925"/>
              </a:xfrm>
              <a:custGeom>
                <a:avLst/>
                <a:gdLst/>
                <a:ahLst/>
                <a:cxnLst/>
                <a:rect l="l" t="t" r="r" b="b"/>
                <a:pathLst>
                  <a:path w="10184" h="7557" extrusionOk="0">
                    <a:moveTo>
                      <a:pt x="989" y="0"/>
                    </a:moveTo>
                    <a:cubicBezTo>
                      <a:pt x="807" y="0"/>
                      <a:pt x="618" y="88"/>
                      <a:pt x="487" y="257"/>
                    </a:cubicBezTo>
                    <a:lnTo>
                      <a:pt x="213" y="713"/>
                    </a:lnTo>
                    <a:cubicBezTo>
                      <a:pt x="1" y="956"/>
                      <a:pt x="92" y="1321"/>
                      <a:pt x="335" y="1533"/>
                    </a:cubicBezTo>
                    <a:lnTo>
                      <a:pt x="8876" y="7460"/>
                    </a:lnTo>
                    <a:cubicBezTo>
                      <a:pt x="8964" y="7527"/>
                      <a:pt x="9069" y="7557"/>
                      <a:pt x="9176" y="7557"/>
                    </a:cubicBezTo>
                    <a:cubicBezTo>
                      <a:pt x="9364" y="7557"/>
                      <a:pt x="9561" y="7463"/>
                      <a:pt x="9697" y="7308"/>
                    </a:cubicBezTo>
                    <a:lnTo>
                      <a:pt x="9970" y="6853"/>
                    </a:lnTo>
                    <a:cubicBezTo>
                      <a:pt x="10183" y="6609"/>
                      <a:pt x="10092" y="6245"/>
                      <a:pt x="9849" y="6032"/>
                    </a:cubicBezTo>
                    <a:lnTo>
                      <a:pt x="1308" y="105"/>
                    </a:lnTo>
                    <a:cubicBezTo>
                      <a:pt x="1214" y="35"/>
                      <a:pt x="1103" y="0"/>
                      <a:pt x="98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7" name="Google Shape;1167;p40"/>
              <p:cNvSpPr/>
              <p:nvPr/>
            </p:nvSpPr>
            <p:spPr>
              <a:xfrm>
                <a:off x="1235850" y="666725"/>
                <a:ext cx="136800" cy="135275"/>
              </a:xfrm>
              <a:custGeom>
                <a:avLst/>
                <a:gdLst/>
                <a:ahLst/>
                <a:cxnLst/>
                <a:rect l="l" t="t" r="r" b="b"/>
                <a:pathLst>
                  <a:path w="5472" h="5411" extrusionOk="0">
                    <a:moveTo>
                      <a:pt x="2219" y="0"/>
                    </a:moveTo>
                    <a:lnTo>
                      <a:pt x="1" y="3161"/>
                    </a:lnTo>
                    <a:lnTo>
                      <a:pt x="3253" y="5410"/>
                    </a:lnTo>
                    <a:lnTo>
                      <a:pt x="5472" y="2249"/>
                    </a:lnTo>
                    <a:lnTo>
                      <a:pt x="2219" y="0"/>
                    </a:lnTo>
                    <a:close/>
                  </a:path>
                </a:pathLst>
              </a:custGeom>
              <a:solidFill>
                <a:srgbClr val="FFC94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8" name="Google Shape;1168;p40"/>
              <p:cNvSpPr/>
              <p:nvPr/>
            </p:nvSpPr>
            <p:spPr>
              <a:xfrm>
                <a:off x="1092225" y="763225"/>
                <a:ext cx="234075" cy="214300"/>
              </a:xfrm>
              <a:custGeom>
                <a:avLst/>
                <a:gdLst/>
                <a:ahLst/>
                <a:cxnLst/>
                <a:rect l="l" t="t" r="r" b="b"/>
                <a:pathLst>
                  <a:path w="9363" h="8572" extrusionOk="0">
                    <a:moveTo>
                      <a:pt x="2797" y="0"/>
                    </a:moveTo>
                    <a:lnTo>
                      <a:pt x="1" y="4013"/>
                    </a:lnTo>
                    <a:lnTo>
                      <a:pt x="6566" y="8572"/>
                    </a:lnTo>
                    <a:lnTo>
                      <a:pt x="9363" y="4590"/>
                    </a:lnTo>
                    <a:lnTo>
                      <a:pt x="279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9" name="Google Shape;1169;p40"/>
              <p:cNvSpPr/>
              <p:nvPr/>
            </p:nvSpPr>
            <p:spPr>
              <a:xfrm>
                <a:off x="1034475" y="838450"/>
                <a:ext cx="258400" cy="196075"/>
              </a:xfrm>
              <a:custGeom>
                <a:avLst/>
                <a:gdLst/>
                <a:ahLst/>
                <a:cxnLst/>
                <a:rect l="l" t="t" r="r" b="b"/>
                <a:pathLst>
                  <a:path w="10336" h="7843" extrusionOk="0">
                    <a:moveTo>
                      <a:pt x="852" y="0"/>
                    </a:moveTo>
                    <a:lnTo>
                      <a:pt x="1" y="1247"/>
                    </a:lnTo>
                    <a:lnTo>
                      <a:pt x="9484" y="7843"/>
                    </a:lnTo>
                    <a:lnTo>
                      <a:pt x="10335" y="6596"/>
                    </a:lnTo>
                    <a:lnTo>
                      <a:pt x="852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0" name="Google Shape;1170;p40"/>
              <p:cNvSpPr/>
              <p:nvPr/>
            </p:nvSpPr>
            <p:spPr>
              <a:xfrm>
                <a:off x="787525" y="1353650"/>
                <a:ext cx="106400" cy="98300"/>
              </a:xfrm>
              <a:custGeom>
                <a:avLst/>
                <a:gdLst/>
                <a:ahLst/>
                <a:cxnLst/>
                <a:rect l="l" t="t" r="r" b="b"/>
                <a:pathLst>
                  <a:path w="4256" h="3932" extrusionOk="0">
                    <a:moveTo>
                      <a:pt x="1034" y="1"/>
                    </a:moveTo>
                    <a:lnTo>
                      <a:pt x="182" y="1764"/>
                    </a:lnTo>
                    <a:cubicBezTo>
                      <a:pt x="0" y="2159"/>
                      <a:pt x="122" y="2615"/>
                      <a:pt x="456" y="2858"/>
                    </a:cubicBezTo>
                    <a:lnTo>
                      <a:pt x="1793" y="3770"/>
                    </a:lnTo>
                    <a:cubicBezTo>
                      <a:pt x="1942" y="3878"/>
                      <a:pt x="2115" y="3932"/>
                      <a:pt x="2287" y="3932"/>
                    </a:cubicBezTo>
                    <a:cubicBezTo>
                      <a:pt x="2503" y="3932"/>
                      <a:pt x="2719" y="3847"/>
                      <a:pt x="2888" y="3679"/>
                    </a:cubicBezTo>
                    <a:lnTo>
                      <a:pt x="4255" y="2250"/>
                    </a:lnTo>
                    <a:lnTo>
                      <a:pt x="1034" y="1"/>
                    </a:ln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1" name="Google Shape;1171;p40"/>
              <p:cNvSpPr/>
              <p:nvPr/>
            </p:nvSpPr>
            <p:spPr>
              <a:xfrm>
                <a:off x="591475" y="1432675"/>
                <a:ext cx="229500" cy="316725"/>
              </a:xfrm>
              <a:custGeom>
                <a:avLst/>
                <a:gdLst/>
                <a:ahLst/>
                <a:cxnLst/>
                <a:rect l="l" t="t" r="r" b="b"/>
                <a:pathLst>
                  <a:path w="9180" h="12669" extrusionOk="0">
                    <a:moveTo>
                      <a:pt x="8754" y="1"/>
                    </a:moveTo>
                    <a:lnTo>
                      <a:pt x="0" y="12585"/>
                    </a:lnTo>
                    <a:cubicBezTo>
                      <a:pt x="92" y="12642"/>
                      <a:pt x="192" y="12669"/>
                      <a:pt x="292" y="12669"/>
                    </a:cubicBezTo>
                    <a:cubicBezTo>
                      <a:pt x="455" y="12669"/>
                      <a:pt x="616" y="12595"/>
                      <a:pt x="729" y="12463"/>
                    </a:cubicBezTo>
                    <a:lnTo>
                      <a:pt x="9180" y="305"/>
                    </a:lnTo>
                    <a:lnTo>
                      <a:pt x="8754" y="1"/>
                    </a:ln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2" name="Google Shape;1172;p40"/>
              <p:cNvSpPr/>
              <p:nvPr/>
            </p:nvSpPr>
            <p:spPr>
              <a:xfrm>
                <a:off x="863500" y="1301225"/>
                <a:ext cx="41825" cy="41050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642" extrusionOk="0">
                    <a:moveTo>
                      <a:pt x="821" y="0"/>
                    </a:moveTo>
                    <a:cubicBezTo>
                      <a:pt x="365" y="0"/>
                      <a:pt x="1" y="365"/>
                      <a:pt x="1" y="821"/>
                    </a:cubicBezTo>
                    <a:cubicBezTo>
                      <a:pt x="1" y="1277"/>
                      <a:pt x="365" y="1642"/>
                      <a:pt x="821" y="1642"/>
                    </a:cubicBezTo>
                    <a:cubicBezTo>
                      <a:pt x="1277" y="1642"/>
                      <a:pt x="1672" y="1277"/>
                      <a:pt x="1672" y="821"/>
                    </a:cubicBezTo>
                    <a:cubicBezTo>
                      <a:pt x="1672" y="365"/>
                      <a:pt x="1277" y="0"/>
                      <a:pt x="82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3" name="Google Shape;1173;p40"/>
              <p:cNvSpPr/>
              <p:nvPr/>
            </p:nvSpPr>
            <p:spPr>
              <a:xfrm>
                <a:off x="873375" y="1159125"/>
                <a:ext cx="41825" cy="41825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673" extrusionOk="0">
                    <a:moveTo>
                      <a:pt x="821" y="0"/>
                    </a:moveTo>
                    <a:cubicBezTo>
                      <a:pt x="366" y="0"/>
                      <a:pt x="1" y="396"/>
                      <a:pt x="1" y="851"/>
                    </a:cubicBezTo>
                    <a:cubicBezTo>
                      <a:pt x="1" y="1307"/>
                      <a:pt x="366" y="1672"/>
                      <a:pt x="821" y="1672"/>
                    </a:cubicBezTo>
                    <a:cubicBezTo>
                      <a:pt x="1277" y="1672"/>
                      <a:pt x="1673" y="1307"/>
                      <a:pt x="1673" y="851"/>
                    </a:cubicBezTo>
                    <a:cubicBezTo>
                      <a:pt x="1673" y="396"/>
                      <a:pt x="1277" y="0"/>
                      <a:pt x="82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4" name="Google Shape;1174;p40"/>
              <p:cNvSpPr/>
              <p:nvPr/>
            </p:nvSpPr>
            <p:spPr>
              <a:xfrm>
                <a:off x="969900" y="1180400"/>
                <a:ext cx="21300" cy="20550"/>
              </a:xfrm>
              <a:custGeom>
                <a:avLst/>
                <a:gdLst/>
                <a:ahLst/>
                <a:cxnLst/>
                <a:rect l="l" t="t" r="r" b="b"/>
                <a:pathLst>
                  <a:path w="852" h="822" extrusionOk="0">
                    <a:moveTo>
                      <a:pt x="426" y="0"/>
                    </a:moveTo>
                    <a:cubicBezTo>
                      <a:pt x="182" y="0"/>
                      <a:pt x="0" y="183"/>
                      <a:pt x="0" y="426"/>
                    </a:cubicBezTo>
                    <a:cubicBezTo>
                      <a:pt x="0" y="639"/>
                      <a:pt x="182" y="821"/>
                      <a:pt x="426" y="821"/>
                    </a:cubicBezTo>
                    <a:cubicBezTo>
                      <a:pt x="669" y="821"/>
                      <a:pt x="851" y="639"/>
                      <a:pt x="851" y="426"/>
                    </a:cubicBezTo>
                    <a:cubicBezTo>
                      <a:pt x="851" y="183"/>
                      <a:pt x="669" y="0"/>
                      <a:pt x="42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5" name="Google Shape;1175;p40"/>
              <p:cNvSpPr/>
              <p:nvPr/>
            </p:nvSpPr>
            <p:spPr>
              <a:xfrm>
                <a:off x="980525" y="1042850"/>
                <a:ext cx="20550" cy="20550"/>
              </a:xfrm>
              <a:custGeom>
                <a:avLst/>
                <a:gdLst/>
                <a:ahLst/>
                <a:cxnLst/>
                <a:rect l="l" t="t" r="r" b="b"/>
                <a:pathLst>
                  <a:path w="822" h="822" extrusionOk="0">
                    <a:moveTo>
                      <a:pt x="426" y="1"/>
                    </a:moveTo>
                    <a:cubicBezTo>
                      <a:pt x="183" y="1"/>
                      <a:pt x="1" y="183"/>
                      <a:pt x="1" y="396"/>
                    </a:cubicBezTo>
                    <a:cubicBezTo>
                      <a:pt x="1" y="639"/>
                      <a:pt x="183" y="822"/>
                      <a:pt x="426" y="822"/>
                    </a:cubicBezTo>
                    <a:cubicBezTo>
                      <a:pt x="639" y="822"/>
                      <a:pt x="821" y="639"/>
                      <a:pt x="821" y="396"/>
                    </a:cubicBezTo>
                    <a:cubicBezTo>
                      <a:pt x="821" y="183"/>
                      <a:pt x="639" y="1"/>
                      <a:pt x="42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6" name="Google Shape;1176;p40"/>
              <p:cNvSpPr/>
              <p:nvPr/>
            </p:nvSpPr>
            <p:spPr>
              <a:xfrm>
                <a:off x="831600" y="1234350"/>
                <a:ext cx="20525" cy="21300"/>
              </a:xfrm>
              <a:custGeom>
                <a:avLst/>
                <a:gdLst/>
                <a:ahLst/>
                <a:cxnLst/>
                <a:rect l="l" t="t" r="r" b="b"/>
                <a:pathLst>
                  <a:path w="821" h="852" extrusionOk="0">
                    <a:moveTo>
                      <a:pt x="426" y="1"/>
                    </a:moveTo>
                    <a:cubicBezTo>
                      <a:pt x="182" y="1"/>
                      <a:pt x="0" y="183"/>
                      <a:pt x="0" y="426"/>
                    </a:cubicBezTo>
                    <a:cubicBezTo>
                      <a:pt x="0" y="669"/>
                      <a:pt x="182" y="852"/>
                      <a:pt x="426" y="852"/>
                    </a:cubicBezTo>
                    <a:cubicBezTo>
                      <a:pt x="638" y="852"/>
                      <a:pt x="821" y="669"/>
                      <a:pt x="821" y="426"/>
                    </a:cubicBezTo>
                    <a:cubicBezTo>
                      <a:pt x="821" y="183"/>
                      <a:pt x="638" y="1"/>
                      <a:pt x="42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7" name="Google Shape;1177;p40"/>
              <p:cNvSpPr/>
              <p:nvPr/>
            </p:nvSpPr>
            <p:spPr>
              <a:xfrm>
                <a:off x="1037525" y="1052750"/>
                <a:ext cx="41825" cy="41800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672" extrusionOk="0">
                    <a:moveTo>
                      <a:pt x="821" y="0"/>
                    </a:moveTo>
                    <a:cubicBezTo>
                      <a:pt x="365" y="0"/>
                      <a:pt x="0" y="395"/>
                      <a:pt x="0" y="851"/>
                    </a:cubicBezTo>
                    <a:cubicBezTo>
                      <a:pt x="0" y="1277"/>
                      <a:pt x="365" y="1672"/>
                      <a:pt x="821" y="1672"/>
                    </a:cubicBezTo>
                    <a:cubicBezTo>
                      <a:pt x="1277" y="1672"/>
                      <a:pt x="1672" y="1307"/>
                      <a:pt x="1672" y="851"/>
                    </a:cubicBezTo>
                    <a:cubicBezTo>
                      <a:pt x="1672" y="395"/>
                      <a:pt x="1277" y="0"/>
                      <a:pt x="82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8" name="Google Shape;1178;p40"/>
              <p:cNvSpPr/>
              <p:nvPr/>
            </p:nvSpPr>
            <p:spPr>
              <a:xfrm>
                <a:off x="1028400" y="948625"/>
                <a:ext cx="41050" cy="41825"/>
              </a:xfrm>
              <a:custGeom>
                <a:avLst/>
                <a:gdLst/>
                <a:ahLst/>
                <a:cxnLst/>
                <a:rect l="l" t="t" r="r" b="b"/>
                <a:pathLst>
                  <a:path w="1642" h="1673" extrusionOk="0">
                    <a:moveTo>
                      <a:pt x="821" y="1"/>
                    </a:moveTo>
                    <a:cubicBezTo>
                      <a:pt x="365" y="1"/>
                      <a:pt x="1" y="366"/>
                      <a:pt x="1" y="821"/>
                    </a:cubicBezTo>
                    <a:cubicBezTo>
                      <a:pt x="1" y="1277"/>
                      <a:pt x="365" y="1673"/>
                      <a:pt x="821" y="1673"/>
                    </a:cubicBezTo>
                    <a:cubicBezTo>
                      <a:pt x="1277" y="1673"/>
                      <a:pt x="1642" y="1277"/>
                      <a:pt x="1642" y="821"/>
                    </a:cubicBezTo>
                    <a:cubicBezTo>
                      <a:pt x="1642" y="366"/>
                      <a:pt x="1277" y="1"/>
                      <a:pt x="82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9" name="Google Shape;1179;p40"/>
              <p:cNvSpPr/>
              <p:nvPr/>
            </p:nvSpPr>
            <p:spPr>
              <a:xfrm>
                <a:off x="760150" y="738900"/>
                <a:ext cx="601875" cy="700650"/>
              </a:xfrm>
              <a:custGeom>
                <a:avLst/>
                <a:gdLst/>
                <a:ahLst/>
                <a:cxnLst/>
                <a:rect l="l" t="t" r="r" b="b"/>
                <a:pathLst>
                  <a:path w="24075" h="28026" fill="none" extrusionOk="0">
                    <a:moveTo>
                      <a:pt x="14652" y="1"/>
                    </a:moveTo>
                    <a:lnTo>
                      <a:pt x="24074" y="6566"/>
                    </a:lnTo>
                    <a:lnTo>
                      <a:pt x="10639" y="25898"/>
                    </a:lnTo>
                    <a:cubicBezTo>
                      <a:pt x="9424" y="27600"/>
                      <a:pt x="7083" y="28025"/>
                      <a:pt x="5350" y="26840"/>
                    </a:cubicBezTo>
                    <a:lnTo>
                      <a:pt x="2129" y="24591"/>
                    </a:lnTo>
                    <a:cubicBezTo>
                      <a:pt x="396" y="23375"/>
                      <a:pt x="1" y="21034"/>
                      <a:pt x="1186" y="19302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0" name="Google Shape;1180;p40"/>
              <p:cNvSpPr/>
              <p:nvPr/>
            </p:nvSpPr>
            <p:spPr>
              <a:xfrm>
                <a:off x="1091475" y="669000"/>
                <a:ext cx="338175" cy="256850"/>
              </a:xfrm>
              <a:custGeom>
                <a:avLst/>
                <a:gdLst/>
                <a:ahLst/>
                <a:cxnLst/>
                <a:rect l="l" t="t" r="r" b="b"/>
                <a:pathLst>
                  <a:path w="13527" h="10274" fill="none" extrusionOk="0">
                    <a:moveTo>
                      <a:pt x="1733" y="243"/>
                    </a:moveTo>
                    <a:lnTo>
                      <a:pt x="13071" y="8146"/>
                    </a:lnTo>
                    <a:cubicBezTo>
                      <a:pt x="13435" y="8389"/>
                      <a:pt x="13526" y="8906"/>
                      <a:pt x="13283" y="9241"/>
                    </a:cubicBezTo>
                    <a:lnTo>
                      <a:pt x="12858" y="9818"/>
                    </a:lnTo>
                    <a:cubicBezTo>
                      <a:pt x="12615" y="10183"/>
                      <a:pt x="12128" y="10274"/>
                      <a:pt x="11764" y="10031"/>
                    </a:cubicBezTo>
                    <a:lnTo>
                      <a:pt x="426" y="2128"/>
                    </a:lnTo>
                    <a:cubicBezTo>
                      <a:pt x="92" y="1885"/>
                      <a:pt x="0" y="1398"/>
                      <a:pt x="244" y="1034"/>
                    </a:cubicBezTo>
                    <a:lnTo>
                      <a:pt x="639" y="456"/>
                    </a:lnTo>
                    <a:cubicBezTo>
                      <a:pt x="882" y="91"/>
                      <a:pt x="1368" y="0"/>
                      <a:pt x="1733" y="243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1" name="Google Shape;1181;p40"/>
              <p:cNvSpPr/>
              <p:nvPr/>
            </p:nvSpPr>
            <p:spPr>
              <a:xfrm>
                <a:off x="1216850" y="580850"/>
                <a:ext cx="254600" cy="193025"/>
              </a:xfrm>
              <a:custGeom>
                <a:avLst/>
                <a:gdLst/>
                <a:ahLst/>
                <a:cxnLst/>
                <a:rect l="l" t="t" r="r" b="b"/>
                <a:pathLst>
                  <a:path w="10184" h="7721" fill="none" extrusionOk="0">
                    <a:moveTo>
                      <a:pt x="1308" y="183"/>
                    </a:moveTo>
                    <a:lnTo>
                      <a:pt x="9849" y="6110"/>
                    </a:lnTo>
                    <a:cubicBezTo>
                      <a:pt x="10092" y="6323"/>
                      <a:pt x="10183" y="6687"/>
                      <a:pt x="9970" y="6931"/>
                    </a:cubicBezTo>
                    <a:lnTo>
                      <a:pt x="9697" y="7386"/>
                    </a:lnTo>
                    <a:cubicBezTo>
                      <a:pt x="9484" y="7630"/>
                      <a:pt x="9119" y="7721"/>
                      <a:pt x="8876" y="7538"/>
                    </a:cubicBezTo>
                    <a:lnTo>
                      <a:pt x="335" y="1611"/>
                    </a:lnTo>
                    <a:cubicBezTo>
                      <a:pt x="92" y="1399"/>
                      <a:pt x="1" y="1034"/>
                      <a:pt x="213" y="791"/>
                    </a:cubicBezTo>
                    <a:lnTo>
                      <a:pt x="487" y="335"/>
                    </a:lnTo>
                    <a:cubicBezTo>
                      <a:pt x="700" y="61"/>
                      <a:pt x="1065" y="0"/>
                      <a:pt x="1308" y="183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2" name="Google Shape;1182;p40"/>
              <p:cNvSpPr/>
              <p:nvPr/>
            </p:nvSpPr>
            <p:spPr>
              <a:xfrm>
                <a:off x="1235850" y="666725"/>
                <a:ext cx="136800" cy="135275"/>
              </a:xfrm>
              <a:custGeom>
                <a:avLst/>
                <a:gdLst/>
                <a:ahLst/>
                <a:cxnLst/>
                <a:rect l="l" t="t" r="r" b="b"/>
                <a:pathLst>
                  <a:path w="5472" h="5411" fill="none" extrusionOk="0">
                    <a:moveTo>
                      <a:pt x="3253" y="5410"/>
                    </a:moveTo>
                    <a:lnTo>
                      <a:pt x="1" y="3161"/>
                    </a:lnTo>
                    <a:lnTo>
                      <a:pt x="2219" y="0"/>
                    </a:lnTo>
                    <a:lnTo>
                      <a:pt x="5472" y="2249"/>
                    </a:ln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3" name="Google Shape;1183;p40"/>
              <p:cNvSpPr/>
              <p:nvPr/>
            </p:nvSpPr>
            <p:spPr>
              <a:xfrm>
                <a:off x="1092225" y="763225"/>
                <a:ext cx="234075" cy="214300"/>
              </a:xfrm>
              <a:custGeom>
                <a:avLst/>
                <a:gdLst/>
                <a:ahLst/>
                <a:cxnLst/>
                <a:rect l="l" t="t" r="r" b="b"/>
                <a:pathLst>
                  <a:path w="9363" h="8572" fill="none" extrusionOk="0">
                    <a:moveTo>
                      <a:pt x="6566" y="8572"/>
                    </a:moveTo>
                    <a:lnTo>
                      <a:pt x="1" y="4013"/>
                    </a:lnTo>
                    <a:lnTo>
                      <a:pt x="2797" y="0"/>
                    </a:lnTo>
                    <a:lnTo>
                      <a:pt x="9363" y="4590"/>
                    </a:ln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4" name="Google Shape;1184;p40"/>
              <p:cNvSpPr/>
              <p:nvPr/>
            </p:nvSpPr>
            <p:spPr>
              <a:xfrm>
                <a:off x="1034475" y="838450"/>
                <a:ext cx="258400" cy="196075"/>
              </a:xfrm>
              <a:custGeom>
                <a:avLst/>
                <a:gdLst/>
                <a:ahLst/>
                <a:cxnLst/>
                <a:rect l="l" t="t" r="r" b="b"/>
                <a:pathLst>
                  <a:path w="10336" h="7843" fill="none" extrusionOk="0">
                    <a:moveTo>
                      <a:pt x="9484" y="7843"/>
                    </a:moveTo>
                    <a:lnTo>
                      <a:pt x="1" y="1247"/>
                    </a:lnTo>
                    <a:lnTo>
                      <a:pt x="852" y="0"/>
                    </a:lnTo>
                    <a:lnTo>
                      <a:pt x="10335" y="6596"/>
                    </a:ln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5" name="Google Shape;1185;p40"/>
              <p:cNvSpPr/>
              <p:nvPr/>
            </p:nvSpPr>
            <p:spPr>
              <a:xfrm>
                <a:off x="964575" y="1317175"/>
                <a:ext cx="73725" cy="50950"/>
              </a:xfrm>
              <a:custGeom>
                <a:avLst/>
                <a:gdLst/>
                <a:ahLst/>
                <a:cxnLst/>
                <a:rect l="l" t="t" r="r" b="b"/>
                <a:pathLst>
                  <a:path w="2949" h="2038" fill="none" extrusionOk="0">
                    <a:moveTo>
                      <a:pt x="2949" y="2037"/>
                    </a:moveTo>
                    <a:lnTo>
                      <a:pt x="0" y="1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6" name="Google Shape;1186;p40"/>
              <p:cNvSpPr/>
              <p:nvPr/>
            </p:nvSpPr>
            <p:spPr>
              <a:xfrm>
                <a:off x="1003325" y="1260950"/>
                <a:ext cx="73725" cy="51700"/>
              </a:xfrm>
              <a:custGeom>
                <a:avLst/>
                <a:gdLst/>
                <a:ahLst/>
                <a:cxnLst/>
                <a:rect l="l" t="t" r="r" b="b"/>
                <a:pathLst>
                  <a:path w="2949" h="2068" fill="none" extrusionOk="0">
                    <a:moveTo>
                      <a:pt x="2949" y="2067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7" name="Google Shape;1187;p40"/>
              <p:cNvSpPr/>
              <p:nvPr/>
            </p:nvSpPr>
            <p:spPr>
              <a:xfrm>
                <a:off x="1042075" y="1205475"/>
                <a:ext cx="73750" cy="50950"/>
              </a:xfrm>
              <a:custGeom>
                <a:avLst/>
                <a:gdLst/>
                <a:ahLst/>
                <a:cxnLst/>
                <a:rect l="l" t="t" r="r" b="b"/>
                <a:pathLst>
                  <a:path w="2950" h="2038" fill="none" extrusionOk="0">
                    <a:moveTo>
                      <a:pt x="2949" y="2037"/>
                    </a:moveTo>
                    <a:lnTo>
                      <a:pt x="1" y="1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8" name="Google Shape;1188;p40"/>
              <p:cNvSpPr/>
              <p:nvPr/>
            </p:nvSpPr>
            <p:spPr>
              <a:xfrm>
                <a:off x="1080825" y="1149250"/>
                <a:ext cx="73750" cy="51700"/>
              </a:xfrm>
              <a:custGeom>
                <a:avLst/>
                <a:gdLst/>
                <a:ahLst/>
                <a:cxnLst/>
                <a:rect l="l" t="t" r="r" b="b"/>
                <a:pathLst>
                  <a:path w="2950" h="2068" fill="none" extrusionOk="0">
                    <a:moveTo>
                      <a:pt x="2949" y="2067"/>
                    </a:moveTo>
                    <a:lnTo>
                      <a:pt x="1" y="0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9" name="Google Shape;1189;p40"/>
              <p:cNvSpPr/>
              <p:nvPr/>
            </p:nvSpPr>
            <p:spPr>
              <a:xfrm>
                <a:off x="1119600" y="1093775"/>
                <a:ext cx="73725" cy="51700"/>
              </a:xfrm>
              <a:custGeom>
                <a:avLst/>
                <a:gdLst/>
                <a:ahLst/>
                <a:cxnLst/>
                <a:rect l="l" t="t" r="r" b="b"/>
                <a:pathLst>
                  <a:path w="2949" h="2068" fill="none" extrusionOk="0">
                    <a:moveTo>
                      <a:pt x="2948" y="2067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0" name="Google Shape;1190;p40"/>
              <p:cNvSpPr/>
              <p:nvPr/>
            </p:nvSpPr>
            <p:spPr>
              <a:xfrm>
                <a:off x="1158350" y="1038300"/>
                <a:ext cx="73725" cy="50925"/>
              </a:xfrm>
              <a:custGeom>
                <a:avLst/>
                <a:gdLst/>
                <a:ahLst/>
                <a:cxnLst/>
                <a:rect l="l" t="t" r="r" b="b"/>
                <a:pathLst>
                  <a:path w="2949" h="2037" fill="none" extrusionOk="0">
                    <a:moveTo>
                      <a:pt x="2949" y="2037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1" name="Google Shape;1191;p40"/>
              <p:cNvSpPr/>
              <p:nvPr/>
            </p:nvSpPr>
            <p:spPr>
              <a:xfrm>
                <a:off x="787525" y="1353650"/>
                <a:ext cx="106400" cy="100325"/>
              </a:xfrm>
              <a:custGeom>
                <a:avLst/>
                <a:gdLst/>
                <a:ahLst/>
                <a:cxnLst/>
                <a:rect l="l" t="t" r="r" b="b"/>
                <a:pathLst>
                  <a:path w="4256" h="4013" fill="none" extrusionOk="0">
                    <a:moveTo>
                      <a:pt x="1034" y="1"/>
                    </a:moveTo>
                    <a:lnTo>
                      <a:pt x="4255" y="2250"/>
                    </a:lnTo>
                    <a:lnTo>
                      <a:pt x="2888" y="3679"/>
                    </a:lnTo>
                    <a:cubicBezTo>
                      <a:pt x="2584" y="3982"/>
                      <a:pt x="2128" y="4013"/>
                      <a:pt x="1793" y="3770"/>
                    </a:cubicBezTo>
                    <a:lnTo>
                      <a:pt x="456" y="2858"/>
                    </a:lnTo>
                    <a:cubicBezTo>
                      <a:pt x="122" y="2615"/>
                      <a:pt x="0" y="2159"/>
                      <a:pt x="182" y="1764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2" name="Google Shape;1192;p40"/>
              <p:cNvSpPr/>
              <p:nvPr/>
            </p:nvSpPr>
            <p:spPr>
              <a:xfrm>
                <a:off x="591475" y="1432675"/>
                <a:ext cx="229500" cy="318425"/>
              </a:xfrm>
              <a:custGeom>
                <a:avLst/>
                <a:gdLst/>
                <a:ahLst/>
                <a:cxnLst/>
                <a:rect l="l" t="t" r="r" b="b"/>
                <a:pathLst>
                  <a:path w="9180" h="12737" fill="none" extrusionOk="0">
                    <a:moveTo>
                      <a:pt x="8754" y="1"/>
                    </a:moveTo>
                    <a:lnTo>
                      <a:pt x="9180" y="305"/>
                    </a:lnTo>
                    <a:lnTo>
                      <a:pt x="729" y="12463"/>
                    </a:lnTo>
                    <a:cubicBezTo>
                      <a:pt x="547" y="12676"/>
                      <a:pt x="243" y="12737"/>
                      <a:pt x="0" y="12585"/>
                    </a:cubicBezTo>
                    <a:lnTo>
                      <a:pt x="0" y="12585"/>
                    </a:ln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3" name="Google Shape;1193;p40"/>
              <p:cNvSpPr/>
              <p:nvPr/>
            </p:nvSpPr>
            <p:spPr>
              <a:xfrm>
                <a:off x="863500" y="1301225"/>
                <a:ext cx="41825" cy="41050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642" fill="none" extrusionOk="0">
                    <a:moveTo>
                      <a:pt x="1672" y="821"/>
                    </a:moveTo>
                    <a:cubicBezTo>
                      <a:pt x="1672" y="1277"/>
                      <a:pt x="1277" y="1642"/>
                      <a:pt x="821" y="1642"/>
                    </a:cubicBezTo>
                    <a:cubicBezTo>
                      <a:pt x="365" y="1642"/>
                      <a:pt x="1" y="1277"/>
                      <a:pt x="1" y="821"/>
                    </a:cubicBezTo>
                    <a:cubicBezTo>
                      <a:pt x="1" y="365"/>
                      <a:pt x="365" y="0"/>
                      <a:pt x="821" y="0"/>
                    </a:cubicBezTo>
                    <a:cubicBezTo>
                      <a:pt x="1277" y="0"/>
                      <a:pt x="1672" y="365"/>
                      <a:pt x="1672" y="821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4" name="Google Shape;1194;p40"/>
              <p:cNvSpPr/>
              <p:nvPr/>
            </p:nvSpPr>
            <p:spPr>
              <a:xfrm>
                <a:off x="873375" y="1159125"/>
                <a:ext cx="41825" cy="41825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673" fill="none" extrusionOk="0">
                    <a:moveTo>
                      <a:pt x="1673" y="851"/>
                    </a:moveTo>
                    <a:cubicBezTo>
                      <a:pt x="1673" y="1307"/>
                      <a:pt x="1277" y="1672"/>
                      <a:pt x="821" y="1672"/>
                    </a:cubicBezTo>
                    <a:cubicBezTo>
                      <a:pt x="366" y="1672"/>
                      <a:pt x="1" y="1307"/>
                      <a:pt x="1" y="851"/>
                    </a:cubicBezTo>
                    <a:cubicBezTo>
                      <a:pt x="1" y="396"/>
                      <a:pt x="366" y="0"/>
                      <a:pt x="821" y="0"/>
                    </a:cubicBezTo>
                    <a:cubicBezTo>
                      <a:pt x="1277" y="0"/>
                      <a:pt x="1673" y="396"/>
                      <a:pt x="1673" y="851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5" name="Google Shape;1195;p40"/>
              <p:cNvSpPr/>
              <p:nvPr/>
            </p:nvSpPr>
            <p:spPr>
              <a:xfrm>
                <a:off x="969900" y="1180400"/>
                <a:ext cx="21300" cy="20550"/>
              </a:xfrm>
              <a:custGeom>
                <a:avLst/>
                <a:gdLst/>
                <a:ahLst/>
                <a:cxnLst/>
                <a:rect l="l" t="t" r="r" b="b"/>
                <a:pathLst>
                  <a:path w="852" h="822" fill="none" extrusionOk="0">
                    <a:moveTo>
                      <a:pt x="851" y="426"/>
                    </a:moveTo>
                    <a:cubicBezTo>
                      <a:pt x="851" y="639"/>
                      <a:pt x="669" y="821"/>
                      <a:pt x="426" y="821"/>
                    </a:cubicBezTo>
                    <a:cubicBezTo>
                      <a:pt x="182" y="821"/>
                      <a:pt x="0" y="639"/>
                      <a:pt x="0" y="426"/>
                    </a:cubicBezTo>
                    <a:cubicBezTo>
                      <a:pt x="0" y="183"/>
                      <a:pt x="182" y="0"/>
                      <a:pt x="426" y="0"/>
                    </a:cubicBezTo>
                    <a:cubicBezTo>
                      <a:pt x="669" y="0"/>
                      <a:pt x="851" y="183"/>
                      <a:pt x="851" y="426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6" name="Google Shape;1196;p40"/>
              <p:cNvSpPr/>
              <p:nvPr/>
            </p:nvSpPr>
            <p:spPr>
              <a:xfrm>
                <a:off x="980525" y="1042850"/>
                <a:ext cx="20550" cy="20550"/>
              </a:xfrm>
              <a:custGeom>
                <a:avLst/>
                <a:gdLst/>
                <a:ahLst/>
                <a:cxnLst/>
                <a:rect l="l" t="t" r="r" b="b"/>
                <a:pathLst>
                  <a:path w="822" h="822" fill="none" extrusionOk="0">
                    <a:moveTo>
                      <a:pt x="821" y="396"/>
                    </a:moveTo>
                    <a:cubicBezTo>
                      <a:pt x="821" y="639"/>
                      <a:pt x="639" y="822"/>
                      <a:pt x="426" y="822"/>
                    </a:cubicBezTo>
                    <a:cubicBezTo>
                      <a:pt x="183" y="822"/>
                      <a:pt x="1" y="639"/>
                      <a:pt x="1" y="396"/>
                    </a:cubicBezTo>
                    <a:cubicBezTo>
                      <a:pt x="1" y="183"/>
                      <a:pt x="183" y="1"/>
                      <a:pt x="426" y="1"/>
                    </a:cubicBezTo>
                    <a:cubicBezTo>
                      <a:pt x="639" y="1"/>
                      <a:pt x="821" y="183"/>
                      <a:pt x="821" y="396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7" name="Google Shape;1197;p40"/>
              <p:cNvSpPr/>
              <p:nvPr/>
            </p:nvSpPr>
            <p:spPr>
              <a:xfrm>
                <a:off x="831600" y="1234350"/>
                <a:ext cx="20525" cy="21300"/>
              </a:xfrm>
              <a:custGeom>
                <a:avLst/>
                <a:gdLst/>
                <a:ahLst/>
                <a:cxnLst/>
                <a:rect l="l" t="t" r="r" b="b"/>
                <a:pathLst>
                  <a:path w="821" h="852" fill="none" extrusionOk="0">
                    <a:moveTo>
                      <a:pt x="821" y="426"/>
                    </a:moveTo>
                    <a:cubicBezTo>
                      <a:pt x="821" y="669"/>
                      <a:pt x="638" y="852"/>
                      <a:pt x="426" y="852"/>
                    </a:cubicBezTo>
                    <a:cubicBezTo>
                      <a:pt x="182" y="852"/>
                      <a:pt x="0" y="669"/>
                      <a:pt x="0" y="426"/>
                    </a:cubicBezTo>
                    <a:cubicBezTo>
                      <a:pt x="0" y="183"/>
                      <a:pt x="182" y="1"/>
                      <a:pt x="426" y="1"/>
                    </a:cubicBezTo>
                    <a:cubicBezTo>
                      <a:pt x="638" y="1"/>
                      <a:pt x="821" y="183"/>
                      <a:pt x="821" y="426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8" name="Google Shape;1198;p40"/>
              <p:cNvSpPr/>
              <p:nvPr/>
            </p:nvSpPr>
            <p:spPr>
              <a:xfrm>
                <a:off x="1037525" y="1052750"/>
                <a:ext cx="41825" cy="41800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672" fill="none" extrusionOk="0">
                    <a:moveTo>
                      <a:pt x="1672" y="851"/>
                    </a:moveTo>
                    <a:cubicBezTo>
                      <a:pt x="1672" y="1307"/>
                      <a:pt x="1277" y="1672"/>
                      <a:pt x="821" y="1672"/>
                    </a:cubicBezTo>
                    <a:cubicBezTo>
                      <a:pt x="365" y="1672"/>
                      <a:pt x="0" y="1277"/>
                      <a:pt x="0" y="851"/>
                    </a:cubicBezTo>
                    <a:cubicBezTo>
                      <a:pt x="0" y="395"/>
                      <a:pt x="365" y="0"/>
                      <a:pt x="821" y="0"/>
                    </a:cubicBezTo>
                    <a:cubicBezTo>
                      <a:pt x="1277" y="0"/>
                      <a:pt x="1672" y="395"/>
                      <a:pt x="1672" y="851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9" name="Google Shape;1199;p40"/>
              <p:cNvSpPr/>
              <p:nvPr/>
            </p:nvSpPr>
            <p:spPr>
              <a:xfrm>
                <a:off x="1028400" y="948625"/>
                <a:ext cx="41050" cy="41825"/>
              </a:xfrm>
              <a:custGeom>
                <a:avLst/>
                <a:gdLst/>
                <a:ahLst/>
                <a:cxnLst/>
                <a:rect l="l" t="t" r="r" b="b"/>
                <a:pathLst>
                  <a:path w="1642" h="1673" fill="none" extrusionOk="0">
                    <a:moveTo>
                      <a:pt x="1642" y="821"/>
                    </a:moveTo>
                    <a:cubicBezTo>
                      <a:pt x="1642" y="1277"/>
                      <a:pt x="1277" y="1673"/>
                      <a:pt x="821" y="1673"/>
                    </a:cubicBezTo>
                    <a:cubicBezTo>
                      <a:pt x="365" y="1673"/>
                      <a:pt x="1" y="1277"/>
                      <a:pt x="1" y="821"/>
                    </a:cubicBezTo>
                    <a:cubicBezTo>
                      <a:pt x="1" y="366"/>
                      <a:pt x="365" y="1"/>
                      <a:pt x="821" y="1"/>
                    </a:cubicBezTo>
                    <a:cubicBezTo>
                      <a:pt x="1277" y="1"/>
                      <a:pt x="1642" y="366"/>
                      <a:pt x="1642" y="821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200" name="Google Shape;1200;p40"/>
          <p:cNvGrpSpPr/>
          <p:nvPr/>
        </p:nvGrpSpPr>
        <p:grpSpPr>
          <a:xfrm>
            <a:off x="504117" y="2763204"/>
            <a:ext cx="1228334" cy="1188754"/>
            <a:chOff x="4464792" y="1820248"/>
            <a:chExt cx="947642" cy="914426"/>
          </a:xfrm>
        </p:grpSpPr>
        <p:sp>
          <p:nvSpPr>
            <p:cNvPr id="1201" name="Google Shape;1201;p40"/>
            <p:cNvSpPr/>
            <p:nvPr/>
          </p:nvSpPr>
          <p:spPr>
            <a:xfrm>
              <a:off x="4464792" y="1820248"/>
              <a:ext cx="947642" cy="914426"/>
            </a:xfrm>
            <a:custGeom>
              <a:avLst/>
              <a:gdLst/>
              <a:ahLst/>
              <a:cxnLst/>
              <a:rect l="l" t="t" r="r" b="b"/>
              <a:pathLst>
                <a:path w="22448" h="21888" extrusionOk="0">
                  <a:moveTo>
                    <a:pt x="8516" y="0"/>
                  </a:moveTo>
                  <a:cubicBezTo>
                    <a:pt x="8240" y="0"/>
                    <a:pt x="7964" y="54"/>
                    <a:pt x="7699" y="162"/>
                  </a:cubicBezTo>
                  <a:lnTo>
                    <a:pt x="6133" y="809"/>
                  </a:lnTo>
                  <a:cubicBezTo>
                    <a:pt x="5599" y="1028"/>
                    <a:pt x="5184" y="1444"/>
                    <a:pt x="4961" y="1972"/>
                  </a:cubicBezTo>
                  <a:cubicBezTo>
                    <a:pt x="4742" y="2506"/>
                    <a:pt x="4742" y="3090"/>
                    <a:pt x="4957" y="3618"/>
                  </a:cubicBezTo>
                  <a:cubicBezTo>
                    <a:pt x="4996" y="3708"/>
                    <a:pt x="5039" y="3795"/>
                    <a:pt x="5086" y="3877"/>
                  </a:cubicBezTo>
                  <a:lnTo>
                    <a:pt x="4690" y="4269"/>
                  </a:lnTo>
                  <a:cubicBezTo>
                    <a:pt x="4671" y="4285"/>
                    <a:pt x="4655" y="4303"/>
                    <a:pt x="4636" y="4319"/>
                  </a:cubicBezTo>
                  <a:cubicBezTo>
                    <a:pt x="4624" y="4335"/>
                    <a:pt x="4608" y="4347"/>
                    <a:pt x="4596" y="4363"/>
                  </a:cubicBezTo>
                  <a:lnTo>
                    <a:pt x="4169" y="4782"/>
                  </a:lnTo>
                  <a:cubicBezTo>
                    <a:pt x="4091" y="4735"/>
                    <a:pt x="4005" y="4692"/>
                    <a:pt x="3914" y="4656"/>
                  </a:cubicBezTo>
                  <a:cubicBezTo>
                    <a:pt x="3648" y="4546"/>
                    <a:pt x="3371" y="4494"/>
                    <a:pt x="3098" y="4494"/>
                  </a:cubicBezTo>
                  <a:cubicBezTo>
                    <a:pt x="2254" y="4494"/>
                    <a:pt x="1450" y="4993"/>
                    <a:pt x="1109" y="5816"/>
                  </a:cubicBezTo>
                  <a:lnTo>
                    <a:pt x="455" y="7383"/>
                  </a:lnTo>
                  <a:cubicBezTo>
                    <a:pt x="1" y="8477"/>
                    <a:pt x="518" y="9739"/>
                    <a:pt x="1611" y="10197"/>
                  </a:cubicBezTo>
                  <a:cubicBezTo>
                    <a:pt x="1701" y="10232"/>
                    <a:pt x="1791" y="10263"/>
                    <a:pt x="1885" y="10291"/>
                  </a:cubicBezTo>
                  <a:lnTo>
                    <a:pt x="1881" y="11572"/>
                  </a:lnTo>
                  <a:cubicBezTo>
                    <a:pt x="1791" y="11596"/>
                    <a:pt x="1701" y="11627"/>
                    <a:pt x="1615" y="11662"/>
                  </a:cubicBezTo>
                  <a:cubicBezTo>
                    <a:pt x="1082" y="11882"/>
                    <a:pt x="670" y="12292"/>
                    <a:pt x="447" y="12826"/>
                  </a:cubicBezTo>
                  <a:cubicBezTo>
                    <a:pt x="228" y="13354"/>
                    <a:pt x="224" y="13942"/>
                    <a:pt x="444" y="14471"/>
                  </a:cubicBezTo>
                  <a:lnTo>
                    <a:pt x="741" y="15192"/>
                  </a:lnTo>
                  <a:cubicBezTo>
                    <a:pt x="749" y="15208"/>
                    <a:pt x="753" y="15220"/>
                    <a:pt x="757" y="15235"/>
                  </a:cubicBezTo>
                  <a:cubicBezTo>
                    <a:pt x="764" y="15251"/>
                    <a:pt x="773" y="15267"/>
                    <a:pt x="777" y="15282"/>
                  </a:cubicBezTo>
                  <a:cubicBezTo>
                    <a:pt x="784" y="15294"/>
                    <a:pt x="788" y="15302"/>
                    <a:pt x="793" y="15314"/>
                  </a:cubicBezTo>
                  <a:lnTo>
                    <a:pt x="1090" y="16039"/>
                  </a:lnTo>
                  <a:cubicBezTo>
                    <a:pt x="1423" y="16849"/>
                    <a:pt x="2203" y="17374"/>
                    <a:pt x="3080" y="17374"/>
                  </a:cubicBezTo>
                  <a:cubicBezTo>
                    <a:pt x="3362" y="17374"/>
                    <a:pt x="3641" y="17319"/>
                    <a:pt x="3896" y="17214"/>
                  </a:cubicBezTo>
                  <a:cubicBezTo>
                    <a:pt x="3985" y="17175"/>
                    <a:pt x="4071" y="17135"/>
                    <a:pt x="4154" y="17084"/>
                  </a:cubicBezTo>
                  <a:lnTo>
                    <a:pt x="5059" y="17997"/>
                  </a:lnTo>
                  <a:cubicBezTo>
                    <a:pt x="5012" y="18079"/>
                    <a:pt x="4972" y="18162"/>
                    <a:pt x="4937" y="18249"/>
                  </a:cubicBezTo>
                  <a:cubicBezTo>
                    <a:pt x="4479" y="19341"/>
                    <a:pt x="4996" y="20603"/>
                    <a:pt x="6093" y="21061"/>
                  </a:cubicBezTo>
                  <a:lnTo>
                    <a:pt x="7661" y="21716"/>
                  </a:lnTo>
                  <a:cubicBezTo>
                    <a:pt x="7927" y="21826"/>
                    <a:pt x="8205" y="21880"/>
                    <a:pt x="8487" y="21880"/>
                  </a:cubicBezTo>
                  <a:cubicBezTo>
                    <a:pt x="9361" y="21880"/>
                    <a:pt x="10137" y="21363"/>
                    <a:pt x="10473" y="20560"/>
                  </a:cubicBezTo>
                  <a:cubicBezTo>
                    <a:pt x="10509" y="20470"/>
                    <a:pt x="10540" y="20379"/>
                    <a:pt x="10567" y="20285"/>
                  </a:cubicBezTo>
                  <a:lnTo>
                    <a:pt x="11849" y="20289"/>
                  </a:lnTo>
                  <a:cubicBezTo>
                    <a:pt x="11872" y="20379"/>
                    <a:pt x="11903" y="20466"/>
                    <a:pt x="11939" y="20552"/>
                  </a:cubicBezTo>
                  <a:cubicBezTo>
                    <a:pt x="12272" y="21363"/>
                    <a:pt x="13052" y="21888"/>
                    <a:pt x="13929" y="21888"/>
                  </a:cubicBezTo>
                  <a:cubicBezTo>
                    <a:pt x="14211" y="21888"/>
                    <a:pt x="14489" y="21833"/>
                    <a:pt x="14748" y="21728"/>
                  </a:cubicBezTo>
                  <a:lnTo>
                    <a:pt x="15446" y="21437"/>
                  </a:lnTo>
                  <a:cubicBezTo>
                    <a:pt x="15465" y="21433"/>
                    <a:pt x="15480" y="21426"/>
                    <a:pt x="15500" y="21417"/>
                  </a:cubicBezTo>
                  <a:cubicBezTo>
                    <a:pt x="15516" y="21414"/>
                    <a:pt x="15527" y="21406"/>
                    <a:pt x="15543" y="21402"/>
                  </a:cubicBezTo>
                  <a:cubicBezTo>
                    <a:pt x="15571" y="21390"/>
                    <a:pt x="15598" y="21379"/>
                    <a:pt x="15626" y="21363"/>
                  </a:cubicBezTo>
                  <a:lnTo>
                    <a:pt x="16315" y="21081"/>
                  </a:lnTo>
                  <a:cubicBezTo>
                    <a:pt x="16849" y="20862"/>
                    <a:pt x="17263" y="20450"/>
                    <a:pt x="17487" y="19918"/>
                  </a:cubicBezTo>
                  <a:cubicBezTo>
                    <a:pt x="17706" y="19384"/>
                    <a:pt x="17706" y="18800"/>
                    <a:pt x="17491" y="18276"/>
                  </a:cubicBezTo>
                  <a:cubicBezTo>
                    <a:pt x="17455" y="18186"/>
                    <a:pt x="17413" y="18099"/>
                    <a:pt x="17361" y="18017"/>
                  </a:cubicBezTo>
                  <a:lnTo>
                    <a:pt x="18274" y="17108"/>
                  </a:lnTo>
                  <a:cubicBezTo>
                    <a:pt x="18353" y="17155"/>
                    <a:pt x="18439" y="17198"/>
                    <a:pt x="18525" y="17238"/>
                  </a:cubicBezTo>
                  <a:cubicBezTo>
                    <a:pt x="18791" y="17347"/>
                    <a:pt x="19070" y="17402"/>
                    <a:pt x="19355" y="17402"/>
                  </a:cubicBezTo>
                  <a:cubicBezTo>
                    <a:pt x="20225" y="17402"/>
                    <a:pt x="21001" y="16880"/>
                    <a:pt x="21339" y="16077"/>
                  </a:cubicBezTo>
                  <a:lnTo>
                    <a:pt x="21636" y="15365"/>
                  </a:lnTo>
                  <a:cubicBezTo>
                    <a:pt x="21652" y="15334"/>
                    <a:pt x="21663" y="15298"/>
                    <a:pt x="21679" y="15267"/>
                  </a:cubicBezTo>
                  <a:cubicBezTo>
                    <a:pt x="21683" y="15251"/>
                    <a:pt x="21691" y="15239"/>
                    <a:pt x="21695" y="15223"/>
                  </a:cubicBezTo>
                  <a:lnTo>
                    <a:pt x="21695" y="15220"/>
                  </a:lnTo>
                  <a:lnTo>
                    <a:pt x="21992" y="14511"/>
                  </a:lnTo>
                  <a:cubicBezTo>
                    <a:pt x="22447" y="13417"/>
                    <a:pt x="21930" y="12155"/>
                    <a:pt x="20849" y="11701"/>
                  </a:cubicBezTo>
                  <a:cubicBezTo>
                    <a:pt x="20755" y="11662"/>
                    <a:pt x="20661" y="11631"/>
                    <a:pt x="20567" y="11603"/>
                  </a:cubicBezTo>
                  <a:lnTo>
                    <a:pt x="20567" y="11055"/>
                  </a:lnTo>
                  <a:cubicBezTo>
                    <a:pt x="20567" y="11027"/>
                    <a:pt x="20570" y="11000"/>
                    <a:pt x="20570" y="10969"/>
                  </a:cubicBezTo>
                  <a:cubicBezTo>
                    <a:pt x="20570" y="10941"/>
                    <a:pt x="20570" y="10918"/>
                    <a:pt x="20567" y="10890"/>
                  </a:cubicBezTo>
                  <a:lnTo>
                    <a:pt x="20570" y="10318"/>
                  </a:lnTo>
                  <a:cubicBezTo>
                    <a:pt x="20661" y="10294"/>
                    <a:pt x="20751" y="10263"/>
                    <a:pt x="20840" y="10224"/>
                  </a:cubicBezTo>
                  <a:cubicBezTo>
                    <a:pt x="21370" y="10005"/>
                    <a:pt x="21785" y="9593"/>
                    <a:pt x="22004" y="9064"/>
                  </a:cubicBezTo>
                  <a:cubicBezTo>
                    <a:pt x="22223" y="8531"/>
                    <a:pt x="22223" y="7947"/>
                    <a:pt x="22004" y="7419"/>
                  </a:cubicBezTo>
                  <a:lnTo>
                    <a:pt x="21357" y="5847"/>
                  </a:lnTo>
                  <a:cubicBezTo>
                    <a:pt x="21016" y="5020"/>
                    <a:pt x="20212" y="4520"/>
                    <a:pt x="19367" y="4520"/>
                  </a:cubicBezTo>
                  <a:cubicBezTo>
                    <a:pt x="19097" y="4520"/>
                    <a:pt x="18822" y="4571"/>
                    <a:pt x="18556" y="4680"/>
                  </a:cubicBezTo>
                  <a:cubicBezTo>
                    <a:pt x="18552" y="4680"/>
                    <a:pt x="18552" y="4684"/>
                    <a:pt x="18549" y="4684"/>
                  </a:cubicBezTo>
                  <a:cubicBezTo>
                    <a:pt x="18462" y="4719"/>
                    <a:pt x="18377" y="4762"/>
                    <a:pt x="18298" y="4809"/>
                  </a:cubicBezTo>
                  <a:lnTo>
                    <a:pt x="17921" y="4433"/>
                  </a:lnTo>
                  <a:cubicBezTo>
                    <a:pt x="17898" y="4406"/>
                    <a:pt x="17874" y="4382"/>
                    <a:pt x="17851" y="4355"/>
                  </a:cubicBezTo>
                  <a:cubicBezTo>
                    <a:pt x="17827" y="4335"/>
                    <a:pt x="17804" y="4312"/>
                    <a:pt x="17784" y="4292"/>
                  </a:cubicBezTo>
                  <a:lnTo>
                    <a:pt x="17389" y="3896"/>
                  </a:lnTo>
                  <a:cubicBezTo>
                    <a:pt x="17436" y="3815"/>
                    <a:pt x="17475" y="3732"/>
                    <a:pt x="17511" y="3645"/>
                  </a:cubicBezTo>
                  <a:cubicBezTo>
                    <a:pt x="17968" y="2553"/>
                    <a:pt x="17451" y="1291"/>
                    <a:pt x="16355" y="833"/>
                  </a:cubicBezTo>
                  <a:lnTo>
                    <a:pt x="15641" y="535"/>
                  </a:lnTo>
                  <a:cubicBezTo>
                    <a:pt x="15598" y="515"/>
                    <a:pt x="15551" y="495"/>
                    <a:pt x="15500" y="476"/>
                  </a:cubicBezTo>
                  <a:lnTo>
                    <a:pt x="15496" y="476"/>
                  </a:lnTo>
                  <a:lnTo>
                    <a:pt x="14791" y="182"/>
                  </a:lnTo>
                  <a:cubicBezTo>
                    <a:pt x="14523" y="69"/>
                    <a:pt x="14240" y="12"/>
                    <a:pt x="13957" y="12"/>
                  </a:cubicBezTo>
                  <a:cubicBezTo>
                    <a:pt x="13681" y="12"/>
                    <a:pt x="13405" y="66"/>
                    <a:pt x="13142" y="174"/>
                  </a:cubicBezTo>
                  <a:cubicBezTo>
                    <a:pt x="12609" y="390"/>
                    <a:pt x="12194" y="805"/>
                    <a:pt x="11974" y="1334"/>
                  </a:cubicBezTo>
                  <a:cubicBezTo>
                    <a:pt x="11939" y="1424"/>
                    <a:pt x="11907" y="1514"/>
                    <a:pt x="11884" y="1605"/>
                  </a:cubicBezTo>
                  <a:lnTo>
                    <a:pt x="10599" y="1600"/>
                  </a:lnTo>
                  <a:cubicBezTo>
                    <a:pt x="10576" y="1511"/>
                    <a:pt x="10544" y="1424"/>
                    <a:pt x="10509" y="1338"/>
                  </a:cubicBezTo>
                  <a:cubicBezTo>
                    <a:pt x="10294" y="805"/>
                    <a:pt x="9882" y="390"/>
                    <a:pt x="9349" y="171"/>
                  </a:cubicBezTo>
                  <a:cubicBezTo>
                    <a:pt x="9081" y="57"/>
                    <a:pt x="8799" y="0"/>
                    <a:pt x="85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02" name="Google Shape;1202;p40"/>
            <p:cNvGrpSpPr/>
            <p:nvPr/>
          </p:nvGrpSpPr>
          <p:grpSpPr>
            <a:xfrm>
              <a:off x="4550464" y="1893588"/>
              <a:ext cx="775916" cy="767964"/>
              <a:chOff x="1368075" y="1017775"/>
              <a:chExt cx="487875" cy="487875"/>
            </a:xfrm>
          </p:grpSpPr>
          <p:sp>
            <p:nvSpPr>
              <p:cNvPr id="1203" name="Google Shape;1203;p40"/>
              <p:cNvSpPr/>
              <p:nvPr/>
            </p:nvSpPr>
            <p:spPr>
              <a:xfrm>
                <a:off x="1475225" y="1141725"/>
                <a:ext cx="273575" cy="240750"/>
              </a:xfrm>
              <a:custGeom>
                <a:avLst/>
                <a:gdLst/>
                <a:ahLst/>
                <a:cxnLst/>
                <a:rect l="l" t="t" r="r" b="b"/>
                <a:pathLst>
                  <a:path w="10943" h="9630" extrusionOk="0">
                    <a:moveTo>
                      <a:pt x="5489" y="1"/>
                    </a:moveTo>
                    <a:cubicBezTo>
                      <a:pt x="3592" y="1"/>
                      <a:pt x="1792" y="1115"/>
                      <a:pt x="1034" y="2976"/>
                    </a:cubicBezTo>
                    <a:cubicBezTo>
                      <a:pt x="0" y="5408"/>
                      <a:pt x="1155" y="8234"/>
                      <a:pt x="3617" y="9268"/>
                    </a:cubicBezTo>
                    <a:cubicBezTo>
                      <a:pt x="4218" y="9513"/>
                      <a:pt x="4839" y="9629"/>
                      <a:pt x="5450" y="9629"/>
                    </a:cubicBezTo>
                    <a:cubicBezTo>
                      <a:pt x="7340" y="9629"/>
                      <a:pt x="9128" y="8515"/>
                      <a:pt x="9909" y="6654"/>
                    </a:cubicBezTo>
                    <a:cubicBezTo>
                      <a:pt x="10943" y="4222"/>
                      <a:pt x="9757" y="1395"/>
                      <a:pt x="7326" y="362"/>
                    </a:cubicBezTo>
                    <a:cubicBezTo>
                      <a:pt x="6724" y="117"/>
                      <a:pt x="6102" y="1"/>
                      <a:pt x="548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4" name="Google Shape;1204;p40"/>
              <p:cNvSpPr/>
              <p:nvPr/>
            </p:nvSpPr>
            <p:spPr>
              <a:xfrm>
                <a:off x="1523850" y="1282275"/>
                <a:ext cx="64625" cy="56900"/>
              </a:xfrm>
              <a:custGeom>
                <a:avLst/>
                <a:gdLst/>
                <a:ahLst/>
                <a:cxnLst/>
                <a:rect l="l" t="t" r="r" b="b"/>
                <a:pathLst>
                  <a:path w="2585" h="2276" extrusionOk="0">
                    <a:moveTo>
                      <a:pt x="1295" y="1"/>
                    </a:moveTo>
                    <a:cubicBezTo>
                      <a:pt x="850" y="1"/>
                      <a:pt x="427" y="263"/>
                      <a:pt x="244" y="698"/>
                    </a:cubicBezTo>
                    <a:cubicBezTo>
                      <a:pt x="1" y="1275"/>
                      <a:pt x="274" y="1944"/>
                      <a:pt x="852" y="2187"/>
                    </a:cubicBezTo>
                    <a:cubicBezTo>
                      <a:pt x="995" y="2247"/>
                      <a:pt x="1144" y="2276"/>
                      <a:pt x="1290" y="2276"/>
                    </a:cubicBezTo>
                    <a:cubicBezTo>
                      <a:pt x="1735" y="2276"/>
                      <a:pt x="2158" y="2013"/>
                      <a:pt x="2341" y="1579"/>
                    </a:cubicBezTo>
                    <a:cubicBezTo>
                      <a:pt x="2584" y="1002"/>
                      <a:pt x="2311" y="333"/>
                      <a:pt x="1733" y="90"/>
                    </a:cubicBezTo>
                    <a:cubicBezTo>
                      <a:pt x="1590" y="29"/>
                      <a:pt x="1441" y="1"/>
                      <a:pt x="129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5" name="Google Shape;1205;p40"/>
              <p:cNvSpPr/>
              <p:nvPr/>
            </p:nvSpPr>
            <p:spPr>
              <a:xfrm>
                <a:off x="1536775" y="1174550"/>
                <a:ext cx="106400" cy="93450"/>
              </a:xfrm>
              <a:custGeom>
                <a:avLst/>
                <a:gdLst/>
                <a:ahLst/>
                <a:cxnLst/>
                <a:rect l="l" t="t" r="r" b="b"/>
                <a:pathLst>
                  <a:path w="4256" h="3738" extrusionOk="0">
                    <a:moveTo>
                      <a:pt x="2120" y="1"/>
                    </a:moveTo>
                    <a:cubicBezTo>
                      <a:pt x="1391" y="1"/>
                      <a:pt x="694" y="435"/>
                      <a:pt x="395" y="1146"/>
                    </a:cubicBezTo>
                    <a:cubicBezTo>
                      <a:pt x="0" y="2089"/>
                      <a:pt x="456" y="3183"/>
                      <a:pt x="1398" y="3578"/>
                    </a:cubicBezTo>
                    <a:cubicBezTo>
                      <a:pt x="1639" y="3686"/>
                      <a:pt x="1889" y="3738"/>
                      <a:pt x="2134" y="3738"/>
                    </a:cubicBezTo>
                    <a:cubicBezTo>
                      <a:pt x="2853" y="3738"/>
                      <a:pt x="3536" y="3300"/>
                      <a:pt x="3830" y="2575"/>
                    </a:cubicBezTo>
                    <a:cubicBezTo>
                      <a:pt x="4256" y="1633"/>
                      <a:pt x="3800" y="538"/>
                      <a:pt x="2827" y="143"/>
                    </a:cubicBezTo>
                    <a:cubicBezTo>
                      <a:pt x="2596" y="46"/>
                      <a:pt x="2356" y="1"/>
                      <a:pt x="212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6" name="Google Shape;1206;p40"/>
              <p:cNvSpPr/>
              <p:nvPr/>
            </p:nvSpPr>
            <p:spPr>
              <a:xfrm>
                <a:off x="1599850" y="1271625"/>
                <a:ext cx="88150" cy="77450"/>
              </a:xfrm>
              <a:custGeom>
                <a:avLst/>
                <a:gdLst/>
                <a:ahLst/>
                <a:cxnLst/>
                <a:rect l="l" t="t" r="r" b="b"/>
                <a:pathLst>
                  <a:path w="3526" h="3098" extrusionOk="0">
                    <a:moveTo>
                      <a:pt x="1781" y="1"/>
                    </a:moveTo>
                    <a:cubicBezTo>
                      <a:pt x="1170" y="1"/>
                      <a:pt x="587" y="367"/>
                      <a:pt x="334" y="941"/>
                    </a:cubicBezTo>
                    <a:cubicBezTo>
                      <a:pt x="0" y="1731"/>
                      <a:pt x="395" y="2643"/>
                      <a:pt x="1186" y="2978"/>
                    </a:cubicBezTo>
                    <a:cubicBezTo>
                      <a:pt x="1370" y="3059"/>
                      <a:pt x="1563" y="3097"/>
                      <a:pt x="1755" y="3097"/>
                    </a:cubicBezTo>
                    <a:cubicBezTo>
                      <a:pt x="2354" y="3097"/>
                      <a:pt x="2938" y="2725"/>
                      <a:pt x="3192" y="2127"/>
                    </a:cubicBezTo>
                    <a:cubicBezTo>
                      <a:pt x="3526" y="1336"/>
                      <a:pt x="3131" y="455"/>
                      <a:pt x="2371" y="121"/>
                    </a:cubicBezTo>
                    <a:cubicBezTo>
                      <a:pt x="2178" y="39"/>
                      <a:pt x="1978" y="1"/>
                      <a:pt x="178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7" name="Google Shape;1207;p40"/>
              <p:cNvSpPr/>
              <p:nvPr/>
            </p:nvSpPr>
            <p:spPr>
              <a:xfrm>
                <a:off x="1655300" y="1212200"/>
                <a:ext cx="51700" cy="45075"/>
              </a:xfrm>
              <a:custGeom>
                <a:avLst/>
                <a:gdLst/>
                <a:ahLst/>
                <a:cxnLst/>
                <a:rect l="l" t="t" r="r" b="b"/>
                <a:pathLst>
                  <a:path w="2068" h="1803" extrusionOk="0">
                    <a:moveTo>
                      <a:pt x="1033" y="1"/>
                    </a:moveTo>
                    <a:cubicBezTo>
                      <a:pt x="682" y="1"/>
                      <a:pt x="352" y="207"/>
                      <a:pt x="214" y="552"/>
                    </a:cubicBezTo>
                    <a:cubicBezTo>
                      <a:pt x="1" y="1008"/>
                      <a:pt x="214" y="1525"/>
                      <a:pt x="700" y="1738"/>
                    </a:cubicBezTo>
                    <a:cubicBezTo>
                      <a:pt x="810" y="1782"/>
                      <a:pt x="924" y="1803"/>
                      <a:pt x="1036" y="1803"/>
                    </a:cubicBezTo>
                    <a:cubicBezTo>
                      <a:pt x="1387" y="1803"/>
                      <a:pt x="1717" y="1597"/>
                      <a:pt x="1855" y="1251"/>
                    </a:cubicBezTo>
                    <a:cubicBezTo>
                      <a:pt x="2068" y="795"/>
                      <a:pt x="1855" y="248"/>
                      <a:pt x="1369" y="66"/>
                    </a:cubicBezTo>
                    <a:cubicBezTo>
                      <a:pt x="1258" y="22"/>
                      <a:pt x="1145" y="1"/>
                      <a:pt x="103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8" name="Google Shape;1208;p40"/>
              <p:cNvSpPr/>
              <p:nvPr/>
            </p:nvSpPr>
            <p:spPr>
              <a:xfrm>
                <a:off x="1475225" y="1125675"/>
                <a:ext cx="273575" cy="272825"/>
              </a:xfrm>
              <a:custGeom>
                <a:avLst/>
                <a:gdLst/>
                <a:ahLst/>
                <a:cxnLst/>
                <a:rect l="l" t="t" r="r" b="b"/>
                <a:pathLst>
                  <a:path w="10943" h="10913" fill="none" extrusionOk="0">
                    <a:moveTo>
                      <a:pt x="9909" y="7296"/>
                    </a:moveTo>
                    <a:cubicBezTo>
                      <a:pt x="8876" y="9758"/>
                      <a:pt x="6079" y="10913"/>
                      <a:pt x="3617" y="9910"/>
                    </a:cubicBezTo>
                    <a:cubicBezTo>
                      <a:pt x="1155" y="8876"/>
                      <a:pt x="0" y="6050"/>
                      <a:pt x="1034" y="3618"/>
                    </a:cubicBezTo>
                    <a:cubicBezTo>
                      <a:pt x="2037" y="1156"/>
                      <a:pt x="4864" y="1"/>
                      <a:pt x="7326" y="1004"/>
                    </a:cubicBezTo>
                    <a:cubicBezTo>
                      <a:pt x="9757" y="2037"/>
                      <a:pt x="10943" y="4864"/>
                      <a:pt x="9909" y="7296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9" name="Google Shape;1209;p40"/>
              <p:cNvSpPr/>
              <p:nvPr/>
            </p:nvSpPr>
            <p:spPr>
              <a:xfrm>
                <a:off x="1658350" y="1027650"/>
                <a:ext cx="50950" cy="123150"/>
              </a:xfrm>
              <a:custGeom>
                <a:avLst/>
                <a:gdLst/>
                <a:ahLst/>
                <a:cxnLst/>
                <a:rect l="l" t="t" r="r" b="b"/>
                <a:pathLst>
                  <a:path w="2038" h="4926" fill="none" extrusionOk="0">
                    <a:moveTo>
                      <a:pt x="1" y="4925"/>
                    </a:moveTo>
                    <a:lnTo>
                      <a:pt x="2037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0" name="Google Shape;1210;p40"/>
              <p:cNvSpPr/>
              <p:nvPr/>
            </p:nvSpPr>
            <p:spPr>
              <a:xfrm>
                <a:off x="1688000" y="1018550"/>
                <a:ext cx="43325" cy="18250"/>
              </a:xfrm>
              <a:custGeom>
                <a:avLst/>
                <a:gdLst/>
                <a:ahLst/>
                <a:cxnLst/>
                <a:rect l="l" t="t" r="r" b="b"/>
                <a:pathLst>
                  <a:path w="1733" h="730" fill="none" extrusionOk="0">
                    <a:moveTo>
                      <a:pt x="0" y="0"/>
                    </a:moveTo>
                    <a:lnTo>
                      <a:pt x="1733" y="73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1" name="Google Shape;1211;p40"/>
              <p:cNvSpPr/>
              <p:nvPr/>
            </p:nvSpPr>
            <p:spPr>
              <a:xfrm>
                <a:off x="1722950" y="1165200"/>
                <a:ext cx="123875" cy="50950"/>
              </a:xfrm>
              <a:custGeom>
                <a:avLst/>
                <a:gdLst/>
                <a:ahLst/>
                <a:cxnLst/>
                <a:rect l="l" t="t" r="r" b="b"/>
                <a:pathLst>
                  <a:path w="4955" h="2038" fill="none" extrusionOk="0">
                    <a:moveTo>
                      <a:pt x="0" y="2037"/>
                    </a:moveTo>
                    <a:lnTo>
                      <a:pt x="4955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2" name="Google Shape;1212;p40"/>
              <p:cNvSpPr/>
              <p:nvPr/>
            </p:nvSpPr>
            <p:spPr>
              <a:xfrm>
                <a:off x="1837675" y="1143175"/>
                <a:ext cx="18275" cy="44100"/>
              </a:xfrm>
              <a:custGeom>
                <a:avLst/>
                <a:gdLst/>
                <a:ahLst/>
                <a:cxnLst/>
                <a:rect l="l" t="t" r="r" b="b"/>
                <a:pathLst>
                  <a:path w="731" h="1764" fill="none" extrusionOk="0">
                    <a:moveTo>
                      <a:pt x="1" y="0"/>
                    </a:moveTo>
                    <a:lnTo>
                      <a:pt x="730" y="1763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3" name="Google Shape;1213;p40"/>
              <p:cNvSpPr/>
              <p:nvPr/>
            </p:nvSpPr>
            <p:spPr>
              <a:xfrm>
                <a:off x="1722950" y="1308050"/>
                <a:ext cx="123875" cy="51700"/>
              </a:xfrm>
              <a:custGeom>
                <a:avLst/>
                <a:gdLst/>
                <a:ahLst/>
                <a:cxnLst/>
                <a:rect l="l" t="t" r="r" b="b"/>
                <a:pathLst>
                  <a:path w="4955" h="2068" fill="none" extrusionOk="0">
                    <a:moveTo>
                      <a:pt x="0" y="1"/>
                    </a:moveTo>
                    <a:lnTo>
                      <a:pt x="4955" y="2068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4" name="Google Shape;1214;p40"/>
              <p:cNvSpPr/>
              <p:nvPr/>
            </p:nvSpPr>
            <p:spPr>
              <a:xfrm>
                <a:off x="1837675" y="1337700"/>
                <a:ext cx="17525" cy="43325"/>
              </a:xfrm>
              <a:custGeom>
                <a:avLst/>
                <a:gdLst/>
                <a:ahLst/>
                <a:cxnLst/>
                <a:rect l="l" t="t" r="r" b="b"/>
                <a:pathLst>
                  <a:path w="701" h="1733" fill="none" extrusionOk="0">
                    <a:moveTo>
                      <a:pt x="700" y="0"/>
                    </a:moveTo>
                    <a:lnTo>
                      <a:pt x="1" y="1733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5" name="Google Shape;1215;p40"/>
              <p:cNvSpPr/>
              <p:nvPr/>
            </p:nvSpPr>
            <p:spPr>
              <a:xfrm>
                <a:off x="1657600" y="1373400"/>
                <a:ext cx="50925" cy="123900"/>
              </a:xfrm>
              <a:custGeom>
                <a:avLst/>
                <a:gdLst/>
                <a:ahLst/>
                <a:cxnLst/>
                <a:rect l="l" t="t" r="r" b="b"/>
                <a:pathLst>
                  <a:path w="2037" h="4956" fill="none" extrusionOk="0">
                    <a:moveTo>
                      <a:pt x="0" y="1"/>
                    </a:moveTo>
                    <a:lnTo>
                      <a:pt x="2037" y="4955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6" name="Google Shape;1216;p40"/>
              <p:cNvSpPr/>
              <p:nvPr/>
            </p:nvSpPr>
            <p:spPr>
              <a:xfrm>
                <a:off x="1687225" y="1488150"/>
                <a:ext cx="43350" cy="17500"/>
              </a:xfrm>
              <a:custGeom>
                <a:avLst/>
                <a:gdLst/>
                <a:ahLst/>
                <a:cxnLst/>
                <a:rect l="l" t="t" r="r" b="b"/>
                <a:pathLst>
                  <a:path w="1734" h="700" fill="none" extrusionOk="0">
                    <a:moveTo>
                      <a:pt x="1733" y="1"/>
                    </a:moveTo>
                    <a:lnTo>
                      <a:pt x="1" y="70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7" name="Google Shape;1217;p40"/>
              <p:cNvSpPr/>
              <p:nvPr/>
            </p:nvSpPr>
            <p:spPr>
              <a:xfrm>
                <a:off x="1513975" y="1373400"/>
                <a:ext cx="51700" cy="123150"/>
              </a:xfrm>
              <a:custGeom>
                <a:avLst/>
                <a:gdLst/>
                <a:ahLst/>
                <a:cxnLst/>
                <a:rect l="l" t="t" r="r" b="b"/>
                <a:pathLst>
                  <a:path w="2068" h="4926" fill="none" extrusionOk="0">
                    <a:moveTo>
                      <a:pt x="2067" y="1"/>
                    </a:moveTo>
                    <a:lnTo>
                      <a:pt x="0" y="4925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8" name="Google Shape;1218;p40"/>
              <p:cNvSpPr/>
              <p:nvPr/>
            </p:nvSpPr>
            <p:spPr>
              <a:xfrm>
                <a:off x="1492700" y="1487400"/>
                <a:ext cx="43325" cy="18250"/>
              </a:xfrm>
              <a:custGeom>
                <a:avLst/>
                <a:gdLst/>
                <a:ahLst/>
                <a:cxnLst/>
                <a:rect l="l" t="t" r="r" b="b"/>
                <a:pathLst>
                  <a:path w="1733" h="730" fill="none" extrusionOk="0">
                    <a:moveTo>
                      <a:pt x="1733" y="730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9" name="Google Shape;1219;p40"/>
              <p:cNvSpPr/>
              <p:nvPr/>
            </p:nvSpPr>
            <p:spPr>
              <a:xfrm>
                <a:off x="1377200" y="1308050"/>
                <a:ext cx="123125" cy="50950"/>
              </a:xfrm>
              <a:custGeom>
                <a:avLst/>
                <a:gdLst/>
                <a:ahLst/>
                <a:cxnLst/>
                <a:rect l="l" t="t" r="r" b="b"/>
                <a:pathLst>
                  <a:path w="4925" h="2038" fill="none" extrusionOk="0">
                    <a:moveTo>
                      <a:pt x="4924" y="1"/>
                    </a:moveTo>
                    <a:lnTo>
                      <a:pt x="0" y="2037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0" name="Google Shape;1220;p40"/>
              <p:cNvSpPr/>
              <p:nvPr/>
            </p:nvSpPr>
            <p:spPr>
              <a:xfrm>
                <a:off x="1368075" y="1336925"/>
                <a:ext cx="18250" cy="44100"/>
              </a:xfrm>
              <a:custGeom>
                <a:avLst/>
                <a:gdLst/>
                <a:ahLst/>
                <a:cxnLst/>
                <a:rect l="l" t="t" r="r" b="b"/>
                <a:pathLst>
                  <a:path w="730" h="1764" fill="none" extrusionOk="0">
                    <a:moveTo>
                      <a:pt x="730" y="1764"/>
                    </a:moveTo>
                    <a:lnTo>
                      <a:pt x="0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1" name="Google Shape;1221;p40"/>
              <p:cNvSpPr/>
              <p:nvPr/>
            </p:nvSpPr>
            <p:spPr>
              <a:xfrm>
                <a:off x="1377200" y="1164450"/>
                <a:ext cx="123875" cy="51700"/>
              </a:xfrm>
              <a:custGeom>
                <a:avLst/>
                <a:gdLst/>
                <a:ahLst/>
                <a:cxnLst/>
                <a:rect l="l" t="t" r="r" b="b"/>
                <a:pathLst>
                  <a:path w="4955" h="2068" fill="none" extrusionOk="0">
                    <a:moveTo>
                      <a:pt x="4955" y="2067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2" name="Google Shape;1222;p40"/>
              <p:cNvSpPr/>
              <p:nvPr/>
            </p:nvSpPr>
            <p:spPr>
              <a:xfrm>
                <a:off x="1368075" y="1142400"/>
                <a:ext cx="18250" cy="44100"/>
              </a:xfrm>
              <a:custGeom>
                <a:avLst/>
                <a:gdLst/>
                <a:ahLst/>
                <a:cxnLst/>
                <a:rect l="l" t="t" r="r" b="b"/>
                <a:pathLst>
                  <a:path w="730" h="1764" fill="none" extrusionOk="0">
                    <a:moveTo>
                      <a:pt x="0" y="1764"/>
                    </a:moveTo>
                    <a:lnTo>
                      <a:pt x="730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3" name="Google Shape;1223;p40"/>
              <p:cNvSpPr/>
              <p:nvPr/>
            </p:nvSpPr>
            <p:spPr>
              <a:xfrm>
                <a:off x="1514725" y="1026900"/>
                <a:ext cx="51700" cy="123900"/>
              </a:xfrm>
              <a:custGeom>
                <a:avLst/>
                <a:gdLst/>
                <a:ahLst/>
                <a:cxnLst/>
                <a:rect l="l" t="t" r="r" b="b"/>
                <a:pathLst>
                  <a:path w="2068" h="4956" fill="none" extrusionOk="0">
                    <a:moveTo>
                      <a:pt x="2068" y="4955"/>
                    </a:moveTo>
                    <a:lnTo>
                      <a:pt x="1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4" name="Google Shape;1224;p40"/>
              <p:cNvSpPr/>
              <p:nvPr/>
            </p:nvSpPr>
            <p:spPr>
              <a:xfrm>
                <a:off x="1493450" y="1017775"/>
                <a:ext cx="43350" cy="18275"/>
              </a:xfrm>
              <a:custGeom>
                <a:avLst/>
                <a:gdLst/>
                <a:ahLst/>
                <a:cxnLst/>
                <a:rect l="l" t="t" r="r" b="b"/>
                <a:pathLst>
                  <a:path w="1734" h="731" fill="none" extrusionOk="0">
                    <a:moveTo>
                      <a:pt x="1" y="730"/>
                    </a:moveTo>
                    <a:lnTo>
                      <a:pt x="1733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5" name="Google Shape;1225;p40"/>
              <p:cNvSpPr/>
              <p:nvPr/>
            </p:nvSpPr>
            <p:spPr>
              <a:xfrm>
                <a:off x="1612000" y="1062625"/>
                <a:ext cx="775" cy="79050"/>
              </a:xfrm>
              <a:custGeom>
                <a:avLst/>
                <a:gdLst/>
                <a:ahLst/>
                <a:cxnLst/>
                <a:rect l="l" t="t" r="r" b="b"/>
                <a:pathLst>
                  <a:path w="31" h="3162" fill="none" extrusionOk="0">
                    <a:moveTo>
                      <a:pt x="0" y="3161"/>
                    </a:moveTo>
                    <a:lnTo>
                      <a:pt x="31" y="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6" name="Google Shape;1226;p40"/>
              <p:cNvSpPr/>
              <p:nvPr/>
            </p:nvSpPr>
            <p:spPr>
              <a:xfrm>
                <a:off x="1589200" y="1062625"/>
                <a:ext cx="471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886" h="1" fill="none" extrusionOk="0">
                    <a:moveTo>
                      <a:pt x="1" y="0"/>
                    </a:moveTo>
                    <a:lnTo>
                      <a:pt x="1885" y="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7" name="Google Shape;1227;p40"/>
              <p:cNvSpPr/>
              <p:nvPr/>
            </p:nvSpPr>
            <p:spPr>
              <a:xfrm>
                <a:off x="1697100" y="1121125"/>
                <a:ext cx="56275" cy="56250"/>
              </a:xfrm>
              <a:custGeom>
                <a:avLst/>
                <a:gdLst/>
                <a:ahLst/>
                <a:cxnLst/>
                <a:rect l="l" t="t" r="r" b="b"/>
                <a:pathLst>
                  <a:path w="2251" h="2250" fill="none" extrusionOk="0">
                    <a:moveTo>
                      <a:pt x="1" y="2250"/>
                    </a:moveTo>
                    <a:lnTo>
                      <a:pt x="2250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8" name="Google Shape;1228;p40"/>
              <p:cNvSpPr/>
              <p:nvPr/>
            </p:nvSpPr>
            <p:spPr>
              <a:xfrm>
                <a:off x="1736625" y="1105175"/>
                <a:ext cx="33450" cy="32700"/>
              </a:xfrm>
              <a:custGeom>
                <a:avLst/>
                <a:gdLst/>
                <a:ahLst/>
                <a:cxnLst/>
                <a:rect l="l" t="t" r="r" b="b"/>
                <a:pathLst>
                  <a:path w="1338" h="1308" fill="none" extrusionOk="0">
                    <a:moveTo>
                      <a:pt x="0" y="0"/>
                    </a:moveTo>
                    <a:lnTo>
                      <a:pt x="1338" y="1307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9" name="Google Shape;1229;p40"/>
              <p:cNvSpPr/>
              <p:nvPr/>
            </p:nvSpPr>
            <p:spPr>
              <a:xfrm>
                <a:off x="1732050" y="1262475"/>
                <a:ext cx="790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3163" h="1" fill="none" extrusionOk="0">
                    <a:moveTo>
                      <a:pt x="1" y="0"/>
                    </a:moveTo>
                    <a:lnTo>
                      <a:pt x="3162" y="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0" name="Google Shape;1230;p40"/>
              <p:cNvSpPr/>
              <p:nvPr/>
            </p:nvSpPr>
            <p:spPr>
              <a:xfrm>
                <a:off x="1811100" y="1238900"/>
                <a:ext cx="25" cy="47150"/>
              </a:xfrm>
              <a:custGeom>
                <a:avLst/>
                <a:gdLst/>
                <a:ahLst/>
                <a:cxnLst/>
                <a:rect l="l" t="t" r="r" b="b"/>
                <a:pathLst>
                  <a:path w="1" h="1886" fill="none" extrusionOk="0">
                    <a:moveTo>
                      <a:pt x="0" y="1"/>
                    </a:moveTo>
                    <a:lnTo>
                      <a:pt x="0" y="1885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1" name="Google Shape;1231;p40"/>
              <p:cNvSpPr/>
              <p:nvPr/>
            </p:nvSpPr>
            <p:spPr>
              <a:xfrm>
                <a:off x="1696350" y="1347575"/>
                <a:ext cx="56250" cy="56250"/>
              </a:xfrm>
              <a:custGeom>
                <a:avLst/>
                <a:gdLst/>
                <a:ahLst/>
                <a:cxnLst/>
                <a:rect l="l" t="t" r="r" b="b"/>
                <a:pathLst>
                  <a:path w="2250" h="2250" fill="none" extrusionOk="0">
                    <a:moveTo>
                      <a:pt x="0" y="0"/>
                    </a:moveTo>
                    <a:lnTo>
                      <a:pt x="2250" y="225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2" name="Google Shape;1232;p40"/>
              <p:cNvSpPr/>
              <p:nvPr/>
            </p:nvSpPr>
            <p:spPr>
              <a:xfrm>
                <a:off x="1735850" y="1387100"/>
                <a:ext cx="33475" cy="32700"/>
              </a:xfrm>
              <a:custGeom>
                <a:avLst/>
                <a:gdLst/>
                <a:ahLst/>
                <a:cxnLst/>
                <a:rect l="l" t="t" r="r" b="b"/>
                <a:pathLst>
                  <a:path w="1339" h="1308" fill="none" extrusionOk="0">
                    <a:moveTo>
                      <a:pt x="1338" y="0"/>
                    </a:moveTo>
                    <a:lnTo>
                      <a:pt x="1" y="1307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3" name="Google Shape;1233;p40"/>
              <p:cNvSpPr/>
              <p:nvPr/>
            </p:nvSpPr>
            <p:spPr>
              <a:xfrm>
                <a:off x="1611250" y="1382525"/>
                <a:ext cx="25" cy="79050"/>
              </a:xfrm>
              <a:custGeom>
                <a:avLst/>
                <a:gdLst/>
                <a:ahLst/>
                <a:cxnLst/>
                <a:rect l="l" t="t" r="r" b="b"/>
                <a:pathLst>
                  <a:path w="1" h="3162" fill="none" extrusionOk="0">
                    <a:moveTo>
                      <a:pt x="0" y="1"/>
                    </a:moveTo>
                    <a:lnTo>
                      <a:pt x="0" y="3162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4" name="Google Shape;1234;p40"/>
              <p:cNvSpPr/>
              <p:nvPr/>
            </p:nvSpPr>
            <p:spPr>
              <a:xfrm>
                <a:off x="1587675" y="1461550"/>
                <a:ext cx="471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886" h="1" fill="none" extrusionOk="0">
                    <a:moveTo>
                      <a:pt x="1885" y="1"/>
                    </a:moveTo>
                    <a:lnTo>
                      <a:pt x="1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5" name="Google Shape;1235;p40"/>
              <p:cNvSpPr/>
              <p:nvPr/>
            </p:nvSpPr>
            <p:spPr>
              <a:xfrm>
                <a:off x="1470650" y="1346825"/>
                <a:ext cx="55500" cy="55475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2219" fill="none" extrusionOk="0">
                    <a:moveTo>
                      <a:pt x="2220" y="0"/>
                    </a:moveTo>
                    <a:lnTo>
                      <a:pt x="1" y="2219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6" name="Google Shape;1236;p40"/>
              <p:cNvSpPr/>
              <p:nvPr/>
            </p:nvSpPr>
            <p:spPr>
              <a:xfrm>
                <a:off x="1453950" y="1385575"/>
                <a:ext cx="32700" cy="33450"/>
              </a:xfrm>
              <a:custGeom>
                <a:avLst/>
                <a:gdLst/>
                <a:ahLst/>
                <a:cxnLst/>
                <a:rect l="l" t="t" r="r" b="b"/>
                <a:pathLst>
                  <a:path w="1308" h="1338" fill="none" extrusionOk="0">
                    <a:moveTo>
                      <a:pt x="1307" y="1338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7" name="Google Shape;1237;p40"/>
              <p:cNvSpPr/>
              <p:nvPr/>
            </p:nvSpPr>
            <p:spPr>
              <a:xfrm>
                <a:off x="1412150" y="1260950"/>
                <a:ext cx="79800" cy="775"/>
              </a:xfrm>
              <a:custGeom>
                <a:avLst/>
                <a:gdLst/>
                <a:ahLst/>
                <a:cxnLst/>
                <a:rect l="l" t="t" r="r" b="b"/>
                <a:pathLst>
                  <a:path w="3192" h="31" fill="none" extrusionOk="0">
                    <a:moveTo>
                      <a:pt x="3192" y="31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8" name="Google Shape;1238;p40"/>
              <p:cNvSpPr/>
              <p:nvPr/>
            </p:nvSpPr>
            <p:spPr>
              <a:xfrm>
                <a:off x="1412150" y="1238150"/>
                <a:ext cx="25" cy="47150"/>
              </a:xfrm>
              <a:custGeom>
                <a:avLst/>
                <a:gdLst/>
                <a:ahLst/>
                <a:cxnLst/>
                <a:rect l="l" t="t" r="r" b="b"/>
                <a:pathLst>
                  <a:path w="1" h="1886" fill="none" extrusionOk="0">
                    <a:moveTo>
                      <a:pt x="0" y="1885"/>
                    </a:moveTo>
                    <a:lnTo>
                      <a:pt x="0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9" name="Google Shape;1239;p40"/>
              <p:cNvSpPr/>
              <p:nvPr/>
            </p:nvSpPr>
            <p:spPr>
              <a:xfrm>
                <a:off x="1471425" y="1120375"/>
                <a:ext cx="55500" cy="56250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2250" fill="none" extrusionOk="0">
                    <a:moveTo>
                      <a:pt x="2219" y="2249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0" name="Google Shape;1240;p40"/>
              <p:cNvSpPr/>
              <p:nvPr/>
            </p:nvSpPr>
            <p:spPr>
              <a:xfrm>
                <a:off x="1454700" y="1103650"/>
                <a:ext cx="33450" cy="33450"/>
              </a:xfrm>
              <a:custGeom>
                <a:avLst/>
                <a:gdLst/>
                <a:ahLst/>
                <a:cxnLst/>
                <a:rect l="l" t="t" r="r" b="b"/>
                <a:pathLst>
                  <a:path w="1338" h="1338" fill="none" extrusionOk="0">
                    <a:moveTo>
                      <a:pt x="1" y="1338"/>
                    </a:moveTo>
                    <a:lnTo>
                      <a:pt x="1338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1" name="Google Shape;1241;p40"/>
              <p:cNvSpPr/>
              <p:nvPr/>
            </p:nvSpPr>
            <p:spPr>
              <a:xfrm>
                <a:off x="1523850" y="1278425"/>
                <a:ext cx="64625" cy="64625"/>
              </a:xfrm>
              <a:custGeom>
                <a:avLst/>
                <a:gdLst/>
                <a:ahLst/>
                <a:cxnLst/>
                <a:rect l="l" t="t" r="r" b="b"/>
                <a:pathLst>
                  <a:path w="2585" h="2585" fill="none" extrusionOk="0">
                    <a:moveTo>
                      <a:pt x="2341" y="1733"/>
                    </a:moveTo>
                    <a:cubicBezTo>
                      <a:pt x="2098" y="2311"/>
                      <a:pt x="1429" y="2584"/>
                      <a:pt x="852" y="2341"/>
                    </a:cubicBezTo>
                    <a:cubicBezTo>
                      <a:pt x="274" y="2098"/>
                      <a:pt x="1" y="1429"/>
                      <a:pt x="244" y="852"/>
                    </a:cubicBezTo>
                    <a:cubicBezTo>
                      <a:pt x="487" y="274"/>
                      <a:pt x="1156" y="0"/>
                      <a:pt x="1733" y="244"/>
                    </a:cubicBezTo>
                    <a:cubicBezTo>
                      <a:pt x="2311" y="487"/>
                      <a:pt x="2584" y="1156"/>
                      <a:pt x="2341" y="1733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2" name="Google Shape;1242;p40"/>
              <p:cNvSpPr/>
              <p:nvPr/>
            </p:nvSpPr>
            <p:spPr>
              <a:xfrm>
                <a:off x="1536775" y="1168250"/>
                <a:ext cx="106400" cy="106400"/>
              </a:xfrm>
              <a:custGeom>
                <a:avLst/>
                <a:gdLst/>
                <a:ahLst/>
                <a:cxnLst/>
                <a:rect l="l" t="t" r="r" b="b"/>
                <a:pathLst>
                  <a:path w="4256" h="4256" fill="none" extrusionOk="0">
                    <a:moveTo>
                      <a:pt x="3830" y="2827"/>
                    </a:moveTo>
                    <a:cubicBezTo>
                      <a:pt x="3435" y="3800"/>
                      <a:pt x="2341" y="4256"/>
                      <a:pt x="1398" y="3830"/>
                    </a:cubicBezTo>
                    <a:cubicBezTo>
                      <a:pt x="456" y="3435"/>
                      <a:pt x="0" y="2341"/>
                      <a:pt x="395" y="1398"/>
                    </a:cubicBezTo>
                    <a:cubicBezTo>
                      <a:pt x="791" y="456"/>
                      <a:pt x="1885" y="0"/>
                      <a:pt x="2827" y="395"/>
                    </a:cubicBezTo>
                    <a:cubicBezTo>
                      <a:pt x="3800" y="790"/>
                      <a:pt x="4256" y="1885"/>
                      <a:pt x="3830" y="2827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3" name="Google Shape;1243;p40"/>
              <p:cNvSpPr/>
              <p:nvPr/>
            </p:nvSpPr>
            <p:spPr>
              <a:xfrm>
                <a:off x="1599850" y="1266275"/>
                <a:ext cx="88150" cy="88175"/>
              </a:xfrm>
              <a:custGeom>
                <a:avLst/>
                <a:gdLst/>
                <a:ahLst/>
                <a:cxnLst/>
                <a:rect l="l" t="t" r="r" b="b"/>
                <a:pathLst>
                  <a:path w="3526" h="3527" fill="none" extrusionOk="0">
                    <a:moveTo>
                      <a:pt x="3192" y="2341"/>
                    </a:moveTo>
                    <a:cubicBezTo>
                      <a:pt x="2857" y="3131"/>
                      <a:pt x="1945" y="3526"/>
                      <a:pt x="1186" y="3192"/>
                    </a:cubicBezTo>
                    <a:cubicBezTo>
                      <a:pt x="395" y="2857"/>
                      <a:pt x="0" y="1945"/>
                      <a:pt x="334" y="1155"/>
                    </a:cubicBezTo>
                    <a:cubicBezTo>
                      <a:pt x="669" y="395"/>
                      <a:pt x="1581" y="0"/>
                      <a:pt x="2371" y="335"/>
                    </a:cubicBezTo>
                    <a:cubicBezTo>
                      <a:pt x="3131" y="669"/>
                      <a:pt x="3526" y="1550"/>
                      <a:pt x="3192" y="234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4" name="Google Shape;1244;p40"/>
              <p:cNvSpPr/>
              <p:nvPr/>
            </p:nvSpPr>
            <p:spPr>
              <a:xfrm>
                <a:off x="1655300" y="1209275"/>
                <a:ext cx="51700" cy="50950"/>
              </a:xfrm>
              <a:custGeom>
                <a:avLst/>
                <a:gdLst/>
                <a:ahLst/>
                <a:cxnLst/>
                <a:rect l="l" t="t" r="r" b="b"/>
                <a:pathLst>
                  <a:path w="2068" h="2038" fill="none" extrusionOk="0">
                    <a:moveTo>
                      <a:pt x="1855" y="1368"/>
                    </a:moveTo>
                    <a:cubicBezTo>
                      <a:pt x="1673" y="1824"/>
                      <a:pt x="1156" y="2037"/>
                      <a:pt x="700" y="1855"/>
                    </a:cubicBezTo>
                    <a:cubicBezTo>
                      <a:pt x="214" y="1642"/>
                      <a:pt x="1" y="1125"/>
                      <a:pt x="214" y="669"/>
                    </a:cubicBezTo>
                    <a:cubicBezTo>
                      <a:pt x="396" y="213"/>
                      <a:pt x="913" y="1"/>
                      <a:pt x="1369" y="183"/>
                    </a:cubicBezTo>
                    <a:cubicBezTo>
                      <a:pt x="1855" y="365"/>
                      <a:pt x="2068" y="912"/>
                      <a:pt x="1855" y="1368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0" name="Google Shape;880;p38"/>
          <p:cNvGrpSpPr/>
          <p:nvPr/>
        </p:nvGrpSpPr>
        <p:grpSpPr>
          <a:xfrm>
            <a:off x="7532324" y="2632838"/>
            <a:ext cx="1543336" cy="1417294"/>
            <a:chOff x="6660325" y="3820125"/>
            <a:chExt cx="1242421" cy="1142979"/>
          </a:xfrm>
        </p:grpSpPr>
        <p:sp>
          <p:nvSpPr>
            <p:cNvPr id="881" name="Google Shape;881;p38"/>
            <p:cNvSpPr/>
            <p:nvPr/>
          </p:nvSpPr>
          <p:spPr>
            <a:xfrm>
              <a:off x="6660325" y="3820125"/>
              <a:ext cx="1242421" cy="1142979"/>
            </a:xfrm>
            <a:custGeom>
              <a:avLst/>
              <a:gdLst/>
              <a:ahLst/>
              <a:cxnLst/>
              <a:rect l="l" t="t" r="r" b="b"/>
              <a:pathLst>
                <a:path w="25731" h="23791" extrusionOk="0">
                  <a:moveTo>
                    <a:pt x="12873" y="1"/>
                  </a:moveTo>
                  <a:cubicBezTo>
                    <a:pt x="12180" y="1"/>
                    <a:pt x="11477" y="62"/>
                    <a:pt x="10771" y="188"/>
                  </a:cubicBezTo>
                  <a:cubicBezTo>
                    <a:pt x="4315" y="1344"/>
                    <a:pt x="1" y="7534"/>
                    <a:pt x="1156" y="13991"/>
                  </a:cubicBezTo>
                  <a:cubicBezTo>
                    <a:pt x="1717" y="17118"/>
                    <a:pt x="3460" y="19841"/>
                    <a:pt x="6070" y="21655"/>
                  </a:cubicBezTo>
                  <a:cubicBezTo>
                    <a:pt x="8076" y="23054"/>
                    <a:pt x="10415" y="23791"/>
                    <a:pt x="12845" y="23791"/>
                  </a:cubicBezTo>
                  <a:cubicBezTo>
                    <a:pt x="13550" y="23791"/>
                    <a:pt x="14263" y="23728"/>
                    <a:pt x="14960" y="23602"/>
                  </a:cubicBezTo>
                  <a:cubicBezTo>
                    <a:pt x="21417" y="22447"/>
                    <a:pt x="25731" y="16256"/>
                    <a:pt x="24575" y="9799"/>
                  </a:cubicBezTo>
                  <a:cubicBezTo>
                    <a:pt x="23542" y="4048"/>
                    <a:pt x="18518" y="1"/>
                    <a:pt x="128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82" name="Google Shape;882;p38"/>
            <p:cNvGrpSpPr/>
            <p:nvPr/>
          </p:nvGrpSpPr>
          <p:grpSpPr>
            <a:xfrm>
              <a:off x="6778635" y="3888698"/>
              <a:ext cx="1005811" cy="1005826"/>
              <a:chOff x="3535275" y="1121900"/>
              <a:chExt cx="584400" cy="584375"/>
            </a:xfrm>
          </p:grpSpPr>
          <p:sp>
            <p:nvSpPr>
              <p:cNvPr id="883" name="Google Shape;883;p38"/>
              <p:cNvSpPr/>
              <p:nvPr/>
            </p:nvSpPr>
            <p:spPr>
              <a:xfrm>
                <a:off x="3719175" y="1315075"/>
                <a:ext cx="217350" cy="197700"/>
              </a:xfrm>
              <a:custGeom>
                <a:avLst/>
                <a:gdLst/>
                <a:ahLst/>
                <a:cxnLst/>
                <a:rect l="l" t="t" r="r" b="b"/>
                <a:pathLst>
                  <a:path w="8694" h="7908" extrusionOk="0">
                    <a:moveTo>
                      <a:pt x="4348" y="1"/>
                    </a:moveTo>
                    <a:cubicBezTo>
                      <a:pt x="3347" y="1"/>
                      <a:pt x="2349" y="381"/>
                      <a:pt x="1581" y="1149"/>
                    </a:cubicBezTo>
                    <a:cubicBezTo>
                      <a:pt x="1" y="2668"/>
                      <a:pt x="1" y="5191"/>
                      <a:pt x="1521" y="6741"/>
                    </a:cubicBezTo>
                    <a:cubicBezTo>
                      <a:pt x="2299" y="7520"/>
                      <a:pt x="3316" y="7908"/>
                      <a:pt x="4336" y="7908"/>
                    </a:cubicBezTo>
                    <a:cubicBezTo>
                      <a:pt x="5345" y="7908"/>
                      <a:pt x="6357" y="7528"/>
                      <a:pt x="7144" y="6772"/>
                    </a:cubicBezTo>
                    <a:cubicBezTo>
                      <a:pt x="8694" y="5222"/>
                      <a:pt x="8694" y="2729"/>
                      <a:pt x="7174" y="1179"/>
                    </a:cubicBezTo>
                    <a:cubicBezTo>
                      <a:pt x="6391" y="396"/>
                      <a:pt x="5369" y="1"/>
                      <a:pt x="434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4" name="Google Shape;884;p38"/>
              <p:cNvSpPr/>
              <p:nvPr/>
            </p:nvSpPr>
            <p:spPr>
              <a:xfrm>
                <a:off x="3785300" y="1449025"/>
                <a:ext cx="50925" cy="46925"/>
              </a:xfrm>
              <a:custGeom>
                <a:avLst/>
                <a:gdLst/>
                <a:ahLst/>
                <a:cxnLst/>
                <a:rect l="l" t="t" r="r" b="b"/>
                <a:pathLst>
                  <a:path w="2037" h="1877" extrusionOk="0">
                    <a:moveTo>
                      <a:pt x="1021" y="1"/>
                    </a:moveTo>
                    <a:cubicBezTo>
                      <a:pt x="965" y="1"/>
                      <a:pt x="908" y="5"/>
                      <a:pt x="851" y="16"/>
                    </a:cubicBezTo>
                    <a:cubicBezTo>
                      <a:pt x="335" y="107"/>
                      <a:pt x="0" y="593"/>
                      <a:pt x="91" y="1110"/>
                    </a:cubicBezTo>
                    <a:cubicBezTo>
                      <a:pt x="175" y="1558"/>
                      <a:pt x="595" y="1877"/>
                      <a:pt x="1064" y="1877"/>
                    </a:cubicBezTo>
                    <a:cubicBezTo>
                      <a:pt x="1104" y="1877"/>
                      <a:pt x="1145" y="1874"/>
                      <a:pt x="1186" y="1870"/>
                    </a:cubicBezTo>
                    <a:cubicBezTo>
                      <a:pt x="1702" y="1748"/>
                      <a:pt x="2037" y="1262"/>
                      <a:pt x="1945" y="775"/>
                    </a:cubicBezTo>
                    <a:cubicBezTo>
                      <a:pt x="1864" y="316"/>
                      <a:pt x="1471" y="1"/>
                      <a:pt x="102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5" name="Google Shape;885;p38"/>
              <p:cNvSpPr/>
              <p:nvPr/>
            </p:nvSpPr>
            <p:spPr>
              <a:xfrm>
                <a:off x="3752625" y="1356850"/>
                <a:ext cx="82850" cy="77225"/>
              </a:xfrm>
              <a:custGeom>
                <a:avLst/>
                <a:gdLst/>
                <a:ahLst/>
                <a:cxnLst/>
                <a:rect l="l" t="t" r="r" b="b"/>
                <a:pathLst>
                  <a:path w="3314" h="3089" extrusionOk="0">
                    <a:moveTo>
                      <a:pt x="1664" y="0"/>
                    </a:moveTo>
                    <a:cubicBezTo>
                      <a:pt x="1576" y="0"/>
                      <a:pt x="1487" y="8"/>
                      <a:pt x="1398" y="25"/>
                    </a:cubicBezTo>
                    <a:cubicBezTo>
                      <a:pt x="547" y="177"/>
                      <a:pt x="0" y="967"/>
                      <a:pt x="152" y="1818"/>
                    </a:cubicBezTo>
                    <a:cubicBezTo>
                      <a:pt x="288" y="2550"/>
                      <a:pt x="931" y="3089"/>
                      <a:pt x="1672" y="3089"/>
                    </a:cubicBezTo>
                    <a:cubicBezTo>
                      <a:pt x="1762" y="3089"/>
                      <a:pt x="1853" y="3081"/>
                      <a:pt x="1945" y="3064"/>
                    </a:cubicBezTo>
                    <a:cubicBezTo>
                      <a:pt x="2766" y="2912"/>
                      <a:pt x="3313" y="2122"/>
                      <a:pt x="3192" y="1271"/>
                    </a:cubicBezTo>
                    <a:cubicBezTo>
                      <a:pt x="3056" y="539"/>
                      <a:pt x="2389" y="0"/>
                      <a:pt x="166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6" name="Google Shape;886;p38"/>
              <p:cNvSpPr/>
              <p:nvPr/>
            </p:nvSpPr>
            <p:spPr>
              <a:xfrm>
                <a:off x="3836975" y="1401025"/>
                <a:ext cx="68400" cy="63325"/>
              </a:xfrm>
              <a:custGeom>
                <a:avLst/>
                <a:gdLst/>
                <a:ahLst/>
                <a:cxnLst/>
                <a:rect l="l" t="t" r="r" b="b"/>
                <a:pathLst>
                  <a:path w="2736" h="2533" extrusionOk="0">
                    <a:moveTo>
                      <a:pt x="1380" y="1"/>
                    </a:moveTo>
                    <a:cubicBezTo>
                      <a:pt x="1306" y="1"/>
                      <a:pt x="1231" y="7"/>
                      <a:pt x="1155" y="21"/>
                    </a:cubicBezTo>
                    <a:cubicBezTo>
                      <a:pt x="456" y="142"/>
                      <a:pt x="0" y="811"/>
                      <a:pt x="122" y="1510"/>
                    </a:cubicBezTo>
                    <a:cubicBezTo>
                      <a:pt x="230" y="2106"/>
                      <a:pt x="773" y="2533"/>
                      <a:pt x="1363" y="2533"/>
                    </a:cubicBezTo>
                    <a:cubicBezTo>
                      <a:pt x="1435" y="2533"/>
                      <a:pt x="1508" y="2526"/>
                      <a:pt x="1581" y="2513"/>
                    </a:cubicBezTo>
                    <a:cubicBezTo>
                      <a:pt x="2280" y="2391"/>
                      <a:pt x="2736" y="1753"/>
                      <a:pt x="2614" y="1054"/>
                    </a:cubicBezTo>
                    <a:cubicBezTo>
                      <a:pt x="2506" y="431"/>
                      <a:pt x="1987" y="1"/>
                      <a:pt x="138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" name="Google Shape;887;p38"/>
              <p:cNvSpPr/>
              <p:nvPr/>
            </p:nvSpPr>
            <p:spPr>
              <a:xfrm>
                <a:off x="3843050" y="1345825"/>
                <a:ext cx="40300" cy="36950"/>
              </a:xfrm>
              <a:custGeom>
                <a:avLst/>
                <a:gdLst/>
                <a:ahLst/>
                <a:cxnLst/>
                <a:rect l="l" t="t" r="r" b="b"/>
                <a:pathLst>
                  <a:path w="1612" h="1478" extrusionOk="0">
                    <a:moveTo>
                      <a:pt x="820" y="0"/>
                    </a:moveTo>
                    <a:cubicBezTo>
                      <a:pt x="780" y="0"/>
                      <a:pt x="740" y="3"/>
                      <a:pt x="699" y="10"/>
                    </a:cubicBezTo>
                    <a:cubicBezTo>
                      <a:pt x="274" y="70"/>
                      <a:pt x="0" y="466"/>
                      <a:pt x="91" y="861"/>
                    </a:cubicBezTo>
                    <a:cubicBezTo>
                      <a:pt x="146" y="1243"/>
                      <a:pt x="470" y="1478"/>
                      <a:pt x="822" y="1478"/>
                    </a:cubicBezTo>
                    <a:cubicBezTo>
                      <a:pt x="862" y="1478"/>
                      <a:pt x="902" y="1475"/>
                      <a:pt x="942" y="1469"/>
                    </a:cubicBezTo>
                    <a:cubicBezTo>
                      <a:pt x="1338" y="1408"/>
                      <a:pt x="1611" y="1013"/>
                      <a:pt x="1550" y="618"/>
                    </a:cubicBezTo>
                    <a:cubicBezTo>
                      <a:pt x="1496" y="236"/>
                      <a:pt x="1172" y="0"/>
                      <a:pt x="82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8" name="Google Shape;888;p38"/>
              <p:cNvSpPr/>
              <p:nvPr/>
            </p:nvSpPr>
            <p:spPr>
              <a:xfrm>
                <a:off x="3535275" y="1143575"/>
                <a:ext cx="584400" cy="540450"/>
              </a:xfrm>
              <a:custGeom>
                <a:avLst/>
                <a:gdLst/>
                <a:ahLst/>
                <a:cxnLst/>
                <a:rect l="l" t="t" r="r" b="b"/>
                <a:pathLst>
                  <a:path w="23376" h="21618" extrusionOk="0">
                    <a:moveTo>
                      <a:pt x="11687" y="893"/>
                    </a:moveTo>
                    <a:cubicBezTo>
                      <a:pt x="13614" y="893"/>
                      <a:pt x="15447" y="1456"/>
                      <a:pt x="16992" y="2416"/>
                    </a:cubicBezTo>
                    <a:lnTo>
                      <a:pt x="5685" y="18677"/>
                    </a:lnTo>
                    <a:cubicBezTo>
                      <a:pt x="3770" y="17249"/>
                      <a:pt x="2402" y="15091"/>
                      <a:pt x="1946" y="12568"/>
                    </a:cubicBezTo>
                    <a:cubicBezTo>
                      <a:pt x="974" y="7157"/>
                      <a:pt x="4560" y="2021"/>
                      <a:pt x="9940" y="1048"/>
                    </a:cubicBezTo>
                    <a:cubicBezTo>
                      <a:pt x="10527" y="943"/>
                      <a:pt x="11111" y="893"/>
                      <a:pt x="11687" y="893"/>
                    </a:cubicBezTo>
                    <a:close/>
                    <a:moveTo>
                      <a:pt x="17722" y="2932"/>
                    </a:moveTo>
                    <a:cubicBezTo>
                      <a:pt x="19637" y="4391"/>
                      <a:pt x="21004" y="6519"/>
                      <a:pt x="21460" y="9072"/>
                    </a:cubicBezTo>
                    <a:cubicBezTo>
                      <a:pt x="22433" y="14452"/>
                      <a:pt x="18846" y="19620"/>
                      <a:pt x="13436" y="20562"/>
                    </a:cubicBezTo>
                    <a:cubicBezTo>
                      <a:pt x="12844" y="20669"/>
                      <a:pt x="12253" y="20721"/>
                      <a:pt x="11670" y="20721"/>
                    </a:cubicBezTo>
                    <a:cubicBezTo>
                      <a:pt x="9769" y="20721"/>
                      <a:pt x="7950" y="20171"/>
                      <a:pt x="6414" y="19194"/>
                    </a:cubicBezTo>
                    <a:lnTo>
                      <a:pt x="17722" y="2932"/>
                    </a:lnTo>
                    <a:close/>
                    <a:moveTo>
                      <a:pt x="11690" y="0"/>
                    </a:moveTo>
                    <a:cubicBezTo>
                      <a:pt x="11063" y="0"/>
                      <a:pt x="10428" y="54"/>
                      <a:pt x="9788" y="166"/>
                    </a:cubicBezTo>
                    <a:cubicBezTo>
                      <a:pt x="3922" y="1230"/>
                      <a:pt x="1" y="6853"/>
                      <a:pt x="1065" y="12720"/>
                    </a:cubicBezTo>
                    <a:cubicBezTo>
                      <a:pt x="1984" y="17938"/>
                      <a:pt x="6536" y="21618"/>
                      <a:pt x="11659" y="21618"/>
                    </a:cubicBezTo>
                    <a:cubicBezTo>
                      <a:pt x="12295" y="21618"/>
                      <a:pt x="12940" y="21561"/>
                      <a:pt x="13588" y="21443"/>
                    </a:cubicBezTo>
                    <a:cubicBezTo>
                      <a:pt x="19485" y="20410"/>
                      <a:pt x="23375" y="14787"/>
                      <a:pt x="22342" y="8920"/>
                    </a:cubicBezTo>
                    <a:cubicBezTo>
                      <a:pt x="21393" y="3663"/>
                      <a:pt x="16845" y="0"/>
                      <a:pt x="1169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9" name="Google Shape;889;p38"/>
              <p:cNvSpPr/>
              <p:nvPr/>
            </p:nvSpPr>
            <p:spPr>
              <a:xfrm>
                <a:off x="3719175" y="1305025"/>
                <a:ext cx="217350" cy="217350"/>
              </a:xfrm>
              <a:custGeom>
                <a:avLst/>
                <a:gdLst/>
                <a:ahLst/>
                <a:cxnLst/>
                <a:rect l="l" t="t" r="r" b="b"/>
                <a:pathLst>
                  <a:path w="8694" h="8694" fill="none" extrusionOk="0">
                    <a:moveTo>
                      <a:pt x="7174" y="1581"/>
                    </a:moveTo>
                    <a:cubicBezTo>
                      <a:pt x="8694" y="3131"/>
                      <a:pt x="8694" y="5624"/>
                      <a:pt x="7144" y="7174"/>
                    </a:cubicBezTo>
                    <a:cubicBezTo>
                      <a:pt x="5563" y="8693"/>
                      <a:pt x="3071" y="8693"/>
                      <a:pt x="1521" y="7143"/>
                    </a:cubicBezTo>
                    <a:cubicBezTo>
                      <a:pt x="1" y="5593"/>
                      <a:pt x="1" y="3070"/>
                      <a:pt x="1581" y="1551"/>
                    </a:cubicBezTo>
                    <a:cubicBezTo>
                      <a:pt x="3131" y="0"/>
                      <a:pt x="5624" y="31"/>
                      <a:pt x="7174" y="1581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0" name="Google Shape;890;p38"/>
              <p:cNvSpPr/>
              <p:nvPr/>
            </p:nvSpPr>
            <p:spPr>
              <a:xfrm>
                <a:off x="3791375" y="1208525"/>
                <a:ext cx="19025" cy="107925"/>
              </a:xfrm>
              <a:custGeom>
                <a:avLst/>
                <a:gdLst/>
                <a:ahLst/>
                <a:cxnLst/>
                <a:rect l="l" t="t" r="r" b="b"/>
                <a:pathLst>
                  <a:path w="761" h="4317" fill="none" extrusionOk="0">
                    <a:moveTo>
                      <a:pt x="760" y="4316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1" name="Google Shape;891;p38"/>
              <p:cNvSpPr/>
              <p:nvPr/>
            </p:nvSpPr>
            <p:spPr>
              <a:xfrm>
                <a:off x="3771625" y="1204725"/>
                <a:ext cx="38775" cy="6850"/>
              </a:xfrm>
              <a:custGeom>
                <a:avLst/>
                <a:gdLst/>
                <a:ahLst/>
                <a:cxnLst/>
                <a:rect l="l" t="t" r="r" b="b"/>
                <a:pathLst>
                  <a:path w="1551" h="274" fill="none" extrusionOk="0">
                    <a:moveTo>
                      <a:pt x="0" y="274"/>
                    </a:moveTo>
                    <a:lnTo>
                      <a:pt x="1550" y="0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2" name="Google Shape;892;p38"/>
              <p:cNvSpPr/>
              <p:nvPr/>
            </p:nvSpPr>
            <p:spPr>
              <a:xfrm>
                <a:off x="3956275" y="1248800"/>
                <a:ext cx="6850" cy="5325"/>
              </a:xfrm>
              <a:custGeom>
                <a:avLst/>
                <a:gdLst/>
                <a:ahLst/>
                <a:cxnLst/>
                <a:rect l="l" t="t" r="r" b="b"/>
                <a:pathLst>
                  <a:path w="274" h="213" fill="none" extrusionOk="0">
                    <a:moveTo>
                      <a:pt x="0" y="0"/>
                    </a:moveTo>
                    <a:lnTo>
                      <a:pt x="274" y="213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3" name="Google Shape;893;p38"/>
              <p:cNvSpPr/>
              <p:nvPr/>
            </p:nvSpPr>
            <p:spPr>
              <a:xfrm>
                <a:off x="3931200" y="1231300"/>
                <a:ext cx="6850" cy="4600"/>
              </a:xfrm>
              <a:custGeom>
                <a:avLst/>
                <a:gdLst/>
                <a:ahLst/>
                <a:cxnLst/>
                <a:rect l="l" t="t" r="r" b="b"/>
                <a:pathLst>
                  <a:path w="274" h="184" fill="none" extrusionOk="0">
                    <a:moveTo>
                      <a:pt x="0" y="1"/>
                    </a:moveTo>
                    <a:lnTo>
                      <a:pt x="274" y="183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4" name="Google Shape;894;p38"/>
              <p:cNvSpPr/>
              <p:nvPr/>
            </p:nvSpPr>
            <p:spPr>
              <a:xfrm>
                <a:off x="3925100" y="1377200"/>
                <a:ext cx="107950" cy="19025"/>
              </a:xfrm>
              <a:custGeom>
                <a:avLst/>
                <a:gdLst/>
                <a:ahLst/>
                <a:cxnLst/>
                <a:rect l="l" t="t" r="r" b="b"/>
                <a:pathLst>
                  <a:path w="4318" h="761" fill="none" extrusionOk="0">
                    <a:moveTo>
                      <a:pt x="1" y="761"/>
                    </a:moveTo>
                    <a:lnTo>
                      <a:pt x="4317" y="1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5" name="Google Shape;895;p38"/>
              <p:cNvSpPr/>
              <p:nvPr/>
            </p:nvSpPr>
            <p:spPr>
              <a:xfrm>
                <a:off x="4029975" y="1358225"/>
                <a:ext cx="6875" cy="38000"/>
              </a:xfrm>
              <a:custGeom>
                <a:avLst/>
                <a:gdLst/>
                <a:ahLst/>
                <a:cxnLst/>
                <a:rect l="l" t="t" r="r" b="b"/>
                <a:pathLst>
                  <a:path w="275" h="1520" fill="none" extrusionOk="0">
                    <a:moveTo>
                      <a:pt x="1" y="0"/>
                    </a:moveTo>
                    <a:lnTo>
                      <a:pt x="274" y="1520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6" name="Google Shape;896;p38"/>
              <p:cNvSpPr/>
              <p:nvPr/>
            </p:nvSpPr>
            <p:spPr>
              <a:xfrm>
                <a:off x="3909150" y="1470675"/>
                <a:ext cx="89700" cy="62350"/>
              </a:xfrm>
              <a:custGeom>
                <a:avLst/>
                <a:gdLst/>
                <a:ahLst/>
                <a:cxnLst/>
                <a:rect l="l" t="t" r="r" b="b"/>
                <a:pathLst>
                  <a:path w="3588" h="2494" fill="none" extrusionOk="0">
                    <a:moveTo>
                      <a:pt x="1" y="1"/>
                    </a:moveTo>
                    <a:lnTo>
                      <a:pt x="3587" y="2493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7" name="Google Shape;897;p38"/>
              <p:cNvSpPr/>
              <p:nvPr/>
            </p:nvSpPr>
            <p:spPr>
              <a:xfrm>
                <a:off x="3988175" y="1517025"/>
                <a:ext cx="22075" cy="31950"/>
              </a:xfrm>
              <a:custGeom>
                <a:avLst/>
                <a:gdLst/>
                <a:ahLst/>
                <a:cxnLst/>
                <a:rect l="l" t="t" r="r" b="b"/>
                <a:pathLst>
                  <a:path w="883" h="1278" fill="none" extrusionOk="0">
                    <a:moveTo>
                      <a:pt x="882" y="1"/>
                    </a:moveTo>
                    <a:lnTo>
                      <a:pt x="1" y="1277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8" name="Google Shape;898;p38"/>
              <p:cNvSpPr/>
              <p:nvPr/>
            </p:nvSpPr>
            <p:spPr>
              <a:xfrm>
                <a:off x="3845325" y="1510950"/>
                <a:ext cx="19025" cy="107925"/>
              </a:xfrm>
              <a:custGeom>
                <a:avLst/>
                <a:gdLst/>
                <a:ahLst/>
                <a:cxnLst/>
                <a:rect l="l" t="t" r="r" b="b"/>
                <a:pathLst>
                  <a:path w="761" h="4317" fill="none" extrusionOk="0">
                    <a:moveTo>
                      <a:pt x="0" y="1"/>
                    </a:moveTo>
                    <a:lnTo>
                      <a:pt x="760" y="4317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9" name="Google Shape;899;p38"/>
              <p:cNvSpPr/>
              <p:nvPr/>
            </p:nvSpPr>
            <p:spPr>
              <a:xfrm>
                <a:off x="3845325" y="1615825"/>
                <a:ext cx="38025" cy="6850"/>
              </a:xfrm>
              <a:custGeom>
                <a:avLst/>
                <a:gdLst/>
                <a:ahLst/>
                <a:cxnLst/>
                <a:rect l="l" t="t" r="r" b="b"/>
                <a:pathLst>
                  <a:path w="1521" h="274" fill="none" extrusionOk="0">
                    <a:moveTo>
                      <a:pt x="1520" y="0"/>
                    </a:moveTo>
                    <a:lnTo>
                      <a:pt x="0" y="274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0" name="Google Shape;900;p38"/>
              <p:cNvSpPr/>
              <p:nvPr/>
            </p:nvSpPr>
            <p:spPr>
              <a:xfrm>
                <a:off x="3692575" y="1574025"/>
                <a:ext cx="6875" cy="4575"/>
              </a:xfrm>
              <a:custGeom>
                <a:avLst/>
                <a:gdLst/>
                <a:ahLst/>
                <a:cxnLst/>
                <a:rect l="l" t="t" r="r" b="b"/>
                <a:pathLst>
                  <a:path w="275" h="183" fill="none" extrusionOk="0">
                    <a:moveTo>
                      <a:pt x="274" y="183"/>
                    </a:moveTo>
                    <a:lnTo>
                      <a:pt x="1" y="0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1" name="Google Shape;901;p38"/>
              <p:cNvSpPr/>
              <p:nvPr/>
            </p:nvSpPr>
            <p:spPr>
              <a:xfrm>
                <a:off x="3717650" y="1591500"/>
                <a:ext cx="6875" cy="4575"/>
              </a:xfrm>
              <a:custGeom>
                <a:avLst/>
                <a:gdLst/>
                <a:ahLst/>
                <a:cxnLst/>
                <a:rect l="l" t="t" r="r" b="b"/>
                <a:pathLst>
                  <a:path w="275" h="183" fill="none" extrusionOk="0">
                    <a:moveTo>
                      <a:pt x="274" y="183"/>
                    </a:moveTo>
                    <a:lnTo>
                      <a:pt x="1" y="0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2" name="Google Shape;902;p38"/>
              <p:cNvSpPr/>
              <p:nvPr/>
            </p:nvSpPr>
            <p:spPr>
              <a:xfrm>
                <a:off x="3621925" y="1431175"/>
                <a:ext cx="108675" cy="19775"/>
              </a:xfrm>
              <a:custGeom>
                <a:avLst/>
                <a:gdLst/>
                <a:ahLst/>
                <a:cxnLst/>
                <a:rect l="l" t="t" r="r" b="b"/>
                <a:pathLst>
                  <a:path w="4347" h="791" fill="none" extrusionOk="0">
                    <a:moveTo>
                      <a:pt x="4347" y="0"/>
                    </a:moveTo>
                    <a:lnTo>
                      <a:pt x="0" y="790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3" name="Google Shape;903;p38"/>
              <p:cNvSpPr/>
              <p:nvPr/>
            </p:nvSpPr>
            <p:spPr>
              <a:xfrm>
                <a:off x="3618875" y="1431925"/>
                <a:ext cx="6875" cy="38025"/>
              </a:xfrm>
              <a:custGeom>
                <a:avLst/>
                <a:gdLst/>
                <a:ahLst/>
                <a:cxnLst/>
                <a:rect l="l" t="t" r="r" b="b"/>
                <a:pathLst>
                  <a:path w="275" h="1521" fill="none" extrusionOk="0">
                    <a:moveTo>
                      <a:pt x="274" y="152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4" name="Google Shape;904;p38"/>
              <p:cNvSpPr/>
              <p:nvPr/>
            </p:nvSpPr>
            <p:spPr>
              <a:xfrm>
                <a:off x="3656875" y="1294375"/>
                <a:ext cx="89675" cy="63100"/>
              </a:xfrm>
              <a:custGeom>
                <a:avLst/>
                <a:gdLst/>
                <a:ahLst/>
                <a:cxnLst/>
                <a:rect l="l" t="t" r="r" b="b"/>
                <a:pathLst>
                  <a:path w="3587" h="2524" fill="none" extrusionOk="0">
                    <a:moveTo>
                      <a:pt x="3587" y="2524"/>
                    </a:moveTo>
                    <a:lnTo>
                      <a:pt x="0" y="1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5" name="Google Shape;905;p38"/>
              <p:cNvSpPr/>
              <p:nvPr/>
            </p:nvSpPr>
            <p:spPr>
              <a:xfrm>
                <a:off x="3645475" y="1278425"/>
                <a:ext cx="22050" cy="31950"/>
              </a:xfrm>
              <a:custGeom>
                <a:avLst/>
                <a:gdLst/>
                <a:ahLst/>
                <a:cxnLst/>
                <a:rect l="l" t="t" r="r" b="b"/>
                <a:pathLst>
                  <a:path w="882" h="1278" fill="none" extrusionOk="0">
                    <a:moveTo>
                      <a:pt x="0" y="1277"/>
                    </a:moveTo>
                    <a:lnTo>
                      <a:pt x="882" y="0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6" name="Google Shape;906;p38"/>
              <p:cNvSpPr/>
              <p:nvPr/>
            </p:nvSpPr>
            <p:spPr>
              <a:xfrm>
                <a:off x="3739700" y="1276150"/>
                <a:ext cx="34975" cy="54725"/>
              </a:xfrm>
              <a:custGeom>
                <a:avLst/>
                <a:gdLst/>
                <a:ahLst/>
                <a:cxnLst/>
                <a:rect l="l" t="t" r="r" b="b"/>
                <a:pathLst>
                  <a:path w="1399" h="2189" fill="none" extrusionOk="0">
                    <a:moveTo>
                      <a:pt x="1399" y="2189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7" name="Google Shape;907;p38"/>
              <p:cNvSpPr/>
              <p:nvPr/>
            </p:nvSpPr>
            <p:spPr>
              <a:xfrm>
                <a:off x="3722975" y="1265500"/>
                <a:ext cx="32700" cy="20550"/>
              </a:xfrm>
              <a:custGeom>
                <a:avLst/>
                <a:gdLst/>
                <a:ahLst/>
                <a:cxnLst/>
                <a:rect l="l" t="t" r="r" b="b"/>
                <a:pathLst>
                  <a:path w="1308" h="822" fill="none" extrusionOk="0">
                    <a:moveTo>
                      <a:pt x="1" y="821"/>
                    </a:moveTo>
                    <a:lnTo>
                      <a:pt x="1308" y="1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8" name="Google Shape;908;p38"/>
              <p:cNvSpPr/>
              <p:nvPr/>
            </p:nvSpPr>
            <p:spPr>
              <a:xfrm>
                <a:off x="3849125" y="1254100"/>
                <a:ext cx="13700" cy="63100"/>
              </a:xfrm>
              <a:custGeom>
                <a:avLst/>
                <a:gdLst/>
                <a:ahLst/>
                <a:cxnLst/>
                <a:rect l="l" t="t" r="r" b="b"/>
                <a:pathLst>
                  <a:path w="548" h="2524" fill="none" extrusionOk="0">
                    <a:moveTo>
                      <a:pt x="0" y="2524"/>
                    </a:moveTo>
                    <a:lnTo>
                      <a:pt x="548" y="1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9" name="Google Shape;909;p38"/>
              <p:cNvSpPr/>
              <p:nvPr/>
            </p:nvSpPr>
            <p:spPr>
              <a:xfrm>
                <a:off x="3844575" y="1249550"/>
                <a:ext cx="37250" cy="8375"/>
              </a:xfrm>
              <a:custGeom>
                <a:avLst/>
                <a:gdLst/>
                <a:ahLst/>
                <a:cxnLst/>
                <a:rect l="l" t="t" r="r" b="b"/>
                <a:pathLst>
                  <a:path w="1490" h="335" fill="none" extrusionOk="0">
                    <a:moveTo>
                      <a:pt x="0" y="0"/>
                    </a:moveTo>
                    <a:lnTo>
                      <a:pt x="1489" y="335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0" name="Google Shape;910;p38"/>
              <p:cNvSpPr/>
              <p:nvPr/>
            </p:nvSpPr>
            <p:spPr>
              <a:xfrm>
                <a:off x="3910675" y="1325550"/>
                <a:ext cx="55500" cy="34975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399" fill="none" extrusionOk="0">
                    <a:moveTo>
                      <a:pt x="0" y="1398"/>
                    </a:moveTo>
                    <a:lnTo>
                      <a:pt x="2219" y="0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1" name="Google Shape;911;p38"/>
              <p:cNvSpPr/>
              <p:nvPr/>
            </p:nvSpPr>
            <p:spPr>
              <a:xfrm>
                <a:off x="3955500" y="1309575"/>
                <a:ext cx="20550" cy="32700"/>
              </a:xfrm>
              <a:custGeom>
                <a:avLst/>
                <a:gdLst/>
                <a:ahLst/>
                <a:cxnLst/>
                <a:rect l="l" t="t" r="r" b="b"/>
                <a:pathLst>
                  <a:path w="822" h="1308" fill="none" extrusionOk="0">
                    <a:moveTo>
                      <a:pt x="1" y="1"/>
                    </a:moveTo>
                    <a:lnTo>
                      <a:pt x="821" y="1308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2" name="Google Shape;912;p38"/>
              <p:cNvSpPr/>
              <p:nvPr/>
            </p:nvSpPr>
            <p:spPr>
              <a:xfrm>
                <a:off x="3924350" y="1434950"/>
                <a:ext cx="63100" cy="14475"/>
              </a:xfrm>
              <a:custGeom>
                <a:avLst/>
                <a:gdLst/>
                <a:ahLst/>
                <a:cxnLst/>
                <a:rect l="l" t="t" r="r" b="b"/>
                <a:pathLst>
                  <a:path w="2524" h="579" fill="none" extrusionOk="0">
                    <a:moveTo>
                      <a:pt x="1" y="1"/>
                    </a:moveTo>
                    <a:lnTo>
                      <a:pt x="2523" y="579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3" name="Google Shape;913;p38"/>
              <p:cNvSpPr/>
              <p:nvPr/>
            </p:nvSpPr>
            <p:spPr>
              <a:xfrm>
                <a:off x="3983625" y="1430400"/>
                <a:ext cx="8375" cy="38025"/>
              </a:xfrm>
              <a:custGeom>
                <a:avLst/>
                <a:gdLst/>
                <a:ahLst/>
                <a:cxnLst/>
                <a:rect l="l" t="t" r="r" b="b"/>
                <a:pathLst>
                  <a:path w="335" h="1521" fill="none" extrusionOk="0">
                    <a:moveTo>
                      <a:pt x="335" y="1"/>
                    </a:moveTo>
                    <a:lnTo>
                      <a:pt x="0" y="1520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4" name="Google Shape;914;p38"/>
              <p:cNvSpPr/>
              <p:nvPr/>
            </p:nvSpPr>
            <p:spPr>
              <a:xfrm>
                <a:off x="3881050" y="1497275"/>
                <a:ext cx="34975" cy="54725"/>
              </a:xfrm>
              <a:custGeom>
                <a:avLst/>
                <a:gdLst/>
                <a:ahLst/>
                <a:cxnLst/>
                <a:rect l="l" t="t" r="r" b="b"/>
                <a:pathLst>
                  <a:path w="1399" h="2189" fill="none" extrusionOk="0">
                    <a:moveTo>
                      <a:pt x="0" y="0"/>
                    </a:moveTo>
                    <a:lnTo>
                      <a:pt x="1398" y="2189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5" name="Google Shape;915;p38"/>
              <p:cNvSpPr/>
              <p:nvPr/>
            </p:nvSpPr>
            <p:spPr>
              <a:xfrm>
                <a:off x="3899275" y="1541350"/>
                <a:ext cx="32700" cy="21300"/>
              </a:xfrm>
              <a:custGeom>
                <a:avLst/>
                <a:gdLst/>
                <a:ahLst/>
                <a:cxnLst/>
                <a:rect l="l" t="t" r="r" b="b"/>
                <a:pathLst>
                  <a:path w="1308" h="852" fill="none" extrusionOk="0">
                    <a:moveTo>
                      <a:pt x="1308" y="0"/>
                    </a:moveTo>
                    <a:lnTo>
                      <a:pt x="1" y="851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6" name="Google Shape;916;p38"/>
              <p:cNvSpPr/>
              <p:nvPr/>
            </p:nvSpPr>
            <p:spPr>
              <a:xfrm>
                <a:off x="3792125" y="1510200"/>
                <a:ext cx="14475" cy="63850"/>
              </a:xfrm>
              <a:custGeom>
                <a:avLst/>
                <a:gdLst/>
                <a:ahLst/>
                <a:cxnLst/>
                <a:rect l="l" t="t" r="r" b="b"/>
                <a:pathLst>
                  <a:path w="579" h="2554" fill="none" extrusionOk="0">
                    <a:moveTo>
                      <a:pt x="578" y="0"/>
                    </a:moveTo>
                    <a:lnTo>
                      <a:pt x="1" y="2553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7" name="Google Shape;917;p38"/>
              <p:cNvSpPr/>
              <p:nvPr/>
            </p:nvSpPr>
            <p:spPr>
              <a:xfrm>
                <a:off x="3773900" y="1569475"/>
                <a:ext cx="37250" cy="8375"/>
              </a:xfrm>
              <a:custGeom>
                <a:avLst/>
                <a:gdLst/>
                <a:ahLst/>
                <a:cxnLst/>
                <a:rect l="l" t="t" r="r" b="b"/>
                <a:pathLst>
                  <a:path w="1490" h="335" fill="none" extrusionOk="0">
                    <a:moveTo>
                      <a:pt x="1490" y="334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8" name="Google Shape;918;p38"/>
              <p:cNvSpPr/>
              <p:nvPr/>
            </p:nvSpPr>
            <p:spPr>
              <a:xfrm>
                <a:off x="3689550" y="1466875"/>
                <a:ext cx="54725" cy="34975"/>
              </a:xfrm>
              <a:custGeom>
                <a:avLst/>
                <a:gdLst/>
                <a:ahLst/>
                <a:cxnLst/>
                <a:rect l="l" t="t" r="r" b="b"/>
                <a:pathLst>
                  <a:path w="2189" h="1399" fill="none" extrusionOk="0">
                    <a:moveTo>
                      <a:pt x="2189" y="1"/>
                    </a:moveTo>
                    <a:lnTo>
                      <a:pt x="0" y="1399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9" name="Google Shape;919;p38"/>
              <p:cNvSpPr/>
              <p:nvPr/>
            </p:nvSpPr>
            <p:spPr>
              <a:xfrm>
                <a:off x="3678900" y="1485875"/>
                <a:ext cx="21300" cy="32700"/>
              </a:xfrm>
              <a:custGeom>
                <a:avLst/>
                <a:gdLst/>
                <a:ahLst/>
                <a:cxnLst/>
                <a:rect l="l" t="t" r="r" b="b"/>
                <a:pathLst>
                  <a:path w="852" h="1308" fill="none" extrusionOk="0">
                    <a:moveTo>
                      <a:pt x="852" y="1307"/>
                    </a:moveTo>
                    <a:lnTo>
                      <a:pt x="1" y="0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0" name="Google Shape;920;p38"/>
              <p:cNvSpPr/>
              <p:nvPr/>
            </p:nvSpPr>
            <p:spPr>
              <a:xfrm>
                <a:off x="3667500" y="1378725"/>
                <a:ext cx="63875" cy="13700"/>
              </a:xfrm>
              <a:custGeom>
                <a:avLst/>
                <a:gdLst/>
                <a:ahLst/>
                <a:cxnLst/>
                <a:rect l="l" t="t" r="r" b="b"/>
                <a:pathLst>
                  <a:path w="2555" h="548" fill="none" extrusionOk="0">
                    <a:moveTo>
                      <a:pt x="2554" y="548"/>
                    </a:moveTo>
                    <a:lnTo>
                      <a:pt x="1" y="1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1" name="Google Shape;921;p38"/>
              <p:cNvSpPr/>
              <p:nvPr/>
            </p:nvSpPr>
            <p:spPr>
              <a:xfrm>
                <a:off x="3663700" y="1359725"/>
                <a:ext cx="8400" cy="38025"/>
              </a:xfrm>
              <a:custGeom>
                <a:avLst/>
                <a:gdLst/>
                <a:ahLst/>
                <a:cxnLst/>
                <a:rect l="l" t="t" r="r" b="b"/>
                <a:pathLst>
                  <a:path w="336" h="1521" fill="none" extrusionOk="0">
                    <a:moveTo>
                      <a:pt x="1" y="1521"/>
                    </a:moveTo>
                    <a:lnTo>
                      <a:pt x="335" y="1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2" name="Google Shape;922;p38"/>
              <p:cNvSpPr/>
              <p:nvPr/>
            </p:nvSpPr>
            <p:spPr>
              <a:xfrm>
                <a:off x="3791375" y="1449400"/>
                <a:ext cx="44850" cy="47900"/>
              </a:xfrm>
              <a:custGeom>
                <a:avLst/>
                <a:gdLst/>
                <a:ahLst/>
                <a:cxnLst/>
                <a:rect l="l" t="t" r="r" b="b"/>
                <a:pathLst>
                  <a:path w="1794" h="1916" fill="none" extrusionOk="0">
                    <a:moveTo>
                      <a:pt x="1003" y="1"/>
                    </a:moveTo>
                    <a:cubicBezTo>
                      <a:pt x="1368" y="92"/>
                      <a:pt x="1642" y="365"/>
                      <a:pt x="1702" y="760"/>
                    </a:cubicBezTo>
                    <a:cubicBezTo>
                      <a:pt x="1794" y="1247"/>
                      <a:pt x="1459" y="1733"/>
                      <a:pt x="943" y="1855"/>
                    </a:cubicBezTo>
                    <a:cubicBezTo>
                      <a:pt x="578" y="1915"/>
                      <a:pt x="213" y="1733"/>
                      <a:pt x="0" y="1459"/>
                    </a:cubicBez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3" name="Google Shape;923;p38"/>
              <p:cNvSpPr/>
              <p:nvPr/>
            </p:nvSpPr>
            <p:spPr>
              <a:xfrm>
                <a:off x="3752625" y="1353650"/>
                <a:ext cx="79800" cy="83625"/>
              </a:xfrm>
              <a:custGeom>
                <a:avLst/>
                <a:gdLst/>
                <a:ahLst/>
                <a:cxnLst/>
                <a:rect l="l" t="t" r="r" b="b"/>
                <a:pathLst>
                  <a:path w="3192" h="3345" fill="none" extrusionOk="0">
                    <a:moveTo>
                      <a:pt x="1915" y="3192"/>
                    </a:moveTo>
                    <a:cubicBezTo>
                      <a:pt x="1094" y="3344"/>
                      <a:pt x="304" y="2767"/>
                      <a:pt x="152" y="1946"/>
                    </a:cubicBezTo>
                    <a:cubicBezTo>
                      <a:pt x="0" y="1095"/>
                      <a:pt x="547" y="305"/>
                      <a:pt x="1398" y="153"/>
                    </a:cubicBezTo>
                    <a:cubicBezTo>
                      <a:pt x="2219" y="1"/>
                      <a:pt x="3009" y="548"/>
                      <a:pt x="3192" y="1399"/>
                    </a:cubicBez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4" name="Google Shape;924;p38"/>
              <p:cNvSpPr/>
              <p:nvPr/>
            </p:nvSpPr>
            <p:spPr>
              <a:xfrm>
                <a:off x="3836975" y="1398475"/>
                <a:ext cx="68400" cy="68425"/>
              </a:xfrm>
              <a:custGeom>
                <a:avLst/>
                <a:gdLst/>
                <a:ahLst/>
                <a:cxnLst/>
                <a:rect l="l" t="t" r="r" b="b"/>
                <a:pathLst>
                  <a:path w="2736" h="2737" fill="none" extrusionOk="0">
                    <a:moveTo>
                      <a:pt x="2614" y="1156"/>
                    </a:moveTo>
                    <a:cubicBezTo>
                      <a:pt x="2736" y="1855"/>
                      <a:pt x="2280" y="2493"/>
                      <a:pt x="1581" y="2615"/>
                    </a:cubicBezTo>
                    <a:cubicBezTo>
                      <a:pt x="912" y="2737"/>
                      <a:pt x="243" y="2281"/>
                      <a:pt x="122" y="1612"/>
                    </a:cubicBezTo>
                    <a:cubicBezTo>
                      <a:pt x="0" y="913"/>
                      <a:pt x="456" y="244"/>
                      <a:pt x="1155" y="123"/>
                    </a:cubicBezTo>
                    <a:cubicBezTo>
                      <a:pt x="1854" y="1"/>
                      <a:pt x="2493" y="457"/>
                      <a:pt x="2614" y="1156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5" name="Google Shape;925;p38"/>
              <p:cNvSpPr/>
              <p:nvPr/>
            </p:nvSpPr>
            <p:spPr>
              <a:xfrm>
                <a:off x="3862800" y="1357450"/>
                <a:ext cx="20550" cy="25100"/>
              </a:xfrm>
              <a:custGeom>
                <a:avLst/>
                <a:gdLst/>
                <a:ahLst/>
                <a:cxnLst/>
                <a:rect l="l" t="t" r="r" b="b"/>
                <a:pathLst>
                  <a:path w="822" h="1004" fill="none" extrusionOk="0">
                    <a:moveTo>
                      <a:pt x="730" y="1"/>
                    </a:moveTo>
                    <a:cubicBezTo>
                      <a:pt x="730" y="31"/>
                      <a:pt x="760" y="92"/>
                      <a:pt x="760" y="153"/>
                    </a:cubicBezTo>
                    <a:cubicBezTo>
                      <a:pt x="821" y="548"/>
                      <a:pt x="548" y="943"/>
                      <a:pt x="152" y="1004"/>
                    </a:cubicBezTo>
                    <a:cubicBezTo>
                      <a:pt x="122" y="1004"/>
                      <a:pt x="61" y="1004"/>
                      <a:pt x="1" y="1004"/>
                    </a:cubicBez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6" name="Google Shape;926;p38"/>
              <p:cNvSpPr/>
              <p:nvPr/>
            </p:nvSpPr>
            <p:spPr>
              <a:xfrm>
                <a:off x="3843050" y="1346050"/>
                <a:ext cx="19025" cy="22825"/>
              </a:xfrm>
              <a:custGeom>
                <a:avLst/>
                <a:gdLst/>
                <a:ahLst/>
                <a:cxnLst/>
                <a:rect l="l" t="t" r="r" b="b"/>
                <a:pathLst>
                  <a:path w="761" h="913" fill="none" extrusionOk="0">
                    <a:moveTo>
                      <a:pt x="91" y="913"/>
                    </a:moveTo>
                    <a:lnTo>
                      <a:pt x="91" y="852"/>
                    </a:lnTo>
                    <a:cubicBezTo>
                      <a:pt x="0" y="457"/>
                      <a:pt x="274" y="61"/>
                      <a:pt x="699" y="1"/>
                    </a:cubicBezTo>
                    <a:cubicBezTo>
                      <a:pt x="699" y="1"/>
                      <a:pt x="730" y="1"/>
                      <a:pt x="760" y="1"/>
                    </a:cubicBez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7" name="Google Shape;927;p38"/>
              <p:cNvSpPr/>
              <p:nvPr/>
            </p:nvSpPr>
            <p:spPr>
              <a:xfrm>
                <a:off x="3535275" y="1121900"/>
                <a:ext cx="584400" cy="584375"/>
              </a:xfrm>
              <a:custGeom>
                <a:avLst/>
                <a:gdLst/>
                <a:ahLst/>
                <a:cxnLst/>
                <a:rect l="l" t="t" r="r" b="b"/>
                <a:pathLst>
                  <a:path w="23376" h="23375" fill="none" extrusionOk="0">
                    <a:moveTo>
                      <a:pt x="9788" y="1033"/>
                    </a:moveTo>
                    <a:cubicBezTo>
                      <a:pt x="3922" y="2097"/>
                      <a:pt x="1" y="7720"/>
                      <a:pt x="1065" y="13587"/>
                    </a:cubicBezTo>
                    <a:cubicBezTo>
                      <a:pt x="2098" y="19453"/>
                      <a:pt x="7721" y="23374"/>
                      <a:pt x="13588" y="22310"/>
                    </a:cubicBezTo>
                    <a:cubicBezTo>
                      <a:pt x="19485" y="21277"/>
                      <a:pt x="23375" y="15654"/>
                      <a:pt x="22342" y="9787"/>
                    </a:cubicBezTo>
                    <a:cubicBezTo>
                      <a:pt x="21278" y="3891"/>
                      <a:pt x="15685" y="0"/>
                      <a:pt x="9788" y="1033"/>
                    </a:cubicBezTo>
                    <a:close/>
                    <a:moveTo>
                      <a:pt x="9940" y="1915"/>
                    </a:moveTo>
                    <a:cubicBezTo>
                      <a:pt x="12494" y="1459"/>
                      <a:pt x="14986" y="2037"/>
                      <a:pt x="16992" y="3283"/>
                    </a:cubicBezTo>
                    <a:lnTo>
                      <a:pt x="6566" y="18268"/>
                    </a:lnTo>
                    <a:lnTo>
                      <a:pt x="5655" y="19544"/>
                    </a:lnTo>
                    <a:cubicBezTo>
                      <a:pt x="3770" y="18116"/>
                      <a:pt x="2402" y="15958"/>
                      <a:pt x="1946" y="13435"/>
                    </a:cubicBezTo>
                    <a:cubicBezTo>
                      <a:pt x="974" y="8024"/>
                      <a:pt x="4560" y="2888"/>
                      <a:pt x="9940" y="1915"/>
                    </a:cubicBezTo>
                    <a:close/>
                    <a:moveTo>
                      <a:pt x="13436" y="21429"/>
                    </a:moveTo>
                    <a:cubicBezTo>
                      <a:pt x="10913" y="21885"/>
                      <a:pt x="8421" y="21338"/>
                      <a:pt x="6414" y="20061"/>
                    </a:cubicBezTo>
                    <a:lnTo>
                      <a:pt x="7296" y="18784"/>
                    </a:lnTo>
                    <a:lnTo>
                      <a:pt x="17722" y="3799"/>
                    </a:lnTo>
                    <a:cubicBezTo>
                      <a:pt x="19637" y="5258"/>
                      <a:pt x="21004" y="7386"/>
                      <a:pt x="21460" y="9939"/>
                    </a:cubicBezTo>
                    <a:cubicBezTo>
                      <a:pt x="22433" y="15319"/>
                      <a:pt x="18846" y="20487"/>
                      <a:pt x="13436" y="21429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29" name="Google Shape;929;p38"/>
          <p:cNvSpPr txBox="1">
            <a:spLocks noGrp="1"/>
          </p:cNvSpPr>
          <p:nvPr>
            <p:ph type="subTitle" idx="1"/>
          </p:nvPr>
        </p:nvSpPr>
        <p:spPr>
          <a:xfrm>
            <a:off x="633513" y="1165892"/>
            <a:ext cx="6391341" cy="3262976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/>
            <a:r>
              <a:rPr lang="en-US" b="1" dirty="0"/>
              <a:t>Coronavirus disease (COVID-19) is an infectious disease caused by the SARS-CoV-2 virus.</a:t>
            </a:r>
          </a:p>
          <a:p>
            <a:pPr marL="0" lvl="0" indent="0"/>
            <a:endParaRPr lang="en-US" b="1" dirty="0"/>
          </a:p>
          <a:p>
            <a:pPr marL="0" lvl="0" indent="0"/>
            <a:endParaRPr lang="en-US" b="1" dirty="0"/>
          </a:p>
          <a:p>
            <a:pPr marL="0" lvl="0" indent="0"/>
            <a:r>
              <a:rPr lang="en-US" b="1" dirty="0"/>
              <a:t>With its great tendency to spread, Nigeria became a safe haven for it. Ever since the confirmation of the first case in Nigeria on 27</a:t>
            </a:r>
            <a:r>
              <a:rPr lang="en-US" b="1" baseline="30000" dirty="0"/>
              <a:t>th</a:t>
            </a:r>
            <a:r>
              <a:rPr lang="en-US" b="1" dirty="0"/>
              <a:t> of February, 2020, the trajectory of cases has only seen a steady rise. </a:t>
            </a:r>
          </a:p>
          <a:p>
            <a:pPr marL="0" lvl="0" indent="0"/>
            <a:endParaRPr lang="en-US" b="1" dirty="0"/>
          </a:p>
          <a:p>
            <a:pPr marL="0" lvl="0" indent="0"/>
            <a:endParaRPr lang="en-US" b="1" dirty="0"/>
          </a:p>
          <a:p>
            <a:pPr marL="0" lvl="0" indent="0"/>
            <a:r>
              <a:rPr lang="en-US" b="1" dirty="0"/>
              <a:t>	</a:t>
            </a:r>
          </a:p>
          <a:p>
            <a:pPr marL="0" lvl="0" indent="0"/>
            <a:endParaRPr lang="en-US" b="1" dirty="0"/>
          </a:p>
          <a:p>
            <a:pPr marL="0" lvl="0" indent="0"/>
            <a:r>
              <a:rPr lang="en-US" b="1" dirty="0"/>
              <a:t>This project investigates COVID-19’s stay in Nigeria; exploring its effects on the economy and health sector among others. The solution will also </a:t>
            </a:r>
            <a:r>
              <a:rPr lang="en-US" b="1"/>
              <a:t>be stated. </a:t>
            </a:r>
            <a:endParaRPr lang="en-US" b="1" dirty="0"/>
          </a:p>
          <a:p>
            <a:pPr marL="0" lvl="0" indent="0"/>
            <a:endParaRPr lang="en-GB" b="1" dirty="0"/>
          </a:p>
          <a:p>
            <a:pPr marL="0" lvl="0" indent="0"/>
            <a:endParaRPr lang="en-GB" b="1" dirty="0"/>
          </a:p>
        </p:txBody>
      </p:sp>
      <p:sp>
        <p:nvSpPr>
          <p:cNvPr id="932" name="Google Shape;932;p38"/>
          <p:cNvSpPr/>
          <p:nvPr/>
        </p:nvSpPr>
        <p:spPr>
          <a:xfrm>
            <a:off x="5865876" y="2632110"/>
            <a:ext cx="947642" cy="914426"/>
          </a:xfrm>
          <a:custGeom>
            <a:avLst/>
            <a:gdLst/>
            <a:ahLst/>
            <a:cxnLst/>
            <a:rect l="l" t="t" r="r" b="b"/>
            <a:pathLst>
              <a:path w="22448" h="21888" extrusionOk="0">
                <a:moveTo>
                  <a:pt x="8516" y="0"/>
                </a:moveTo>
                <a:cubicBezTo>
                  <a:pt x="8240" y="0"/>
                  <a:pt x="7964" y="54"/>
                  <a:pt x="7699" y="162"/>
                </a:cubicBezTo>
                <a:lnTo>
                  <a:pt x="6133" y="809"/>
                </a:lnTo>
                <a:cubicBezTo>
                  <a:pt x="5599" y="1028"/>
                  <a:pt x="5184" y="1444"/>
                  <a:pt x="4961" y="1972"/>
                </a:cubicBezTo>
                <a:cubicBezTo>
                  <a:pt x="4742" y="2506"/>
                  <a:pt x="4742" y="3090"/>
                  <a:pt x="4957" y="3618"/>
                </a:cubicBezTo>
                <a:cubicBezTo>
                  <a:pt x="4996" y="3708"/>
                  <a:pt x="5039" y="3795"/>
                  <a:pt x="5086" y="3877"/>
                </a:cubicBezTo>
                <a:lnTo>
                  <a:pt x="4690" y="4269"/>
                </a:lnTo>
                <a:cubicBezTo>
                  <a:pt x="4671" y="4285"/>
                  <a:pt x="4655" y="4303"/>
                  <a:pt x="4636" y="4319"/>
                </a:cubicBezTo>
                <a:cubicBezTo>
                  <a:pt x="4624" y="4335"/>
                  <a:pt x="4608" y="4347"/>
                  <a:pt x="4596" y="4363"/>
                </a:cubicBezTo>
                <a:lnTo>
                  <a:pt x="4169" y="4782"/>
                </a:lnTo>
                <a:cubicBezTo>
                  <a:pt x="4091" y="4735"/>
                  <a:pt x="4005" y="4692"/>
                  <a:pt x="3914" y="4656"/>
                </a:cubicBezTo>
                <a:cubicBezTo>
                  <a:pt x="3648" y="4546"/>
                  <a:pt x="3371" y="4494"/>
                  <a:pt x="3098" y="4494"/>
                </a:cubicBezTo>
                <a:cubicBezTo>
                  <a:pt x="2254" y="4494"/>
                  <a:pt x="1450" y="4993"/>
                  <a:pt x="1109" y="5816"/>
                </a:cubicBezTo>
                <a:lnTo>
                  <a:pt x="455" y="7383"/>
                </a:lnTo>
                <a:cubicBezTo>
                  <a:pt x="1" y="8477"/>
                  <a:pt x="518" y="9739"/>
                  <a:pt x="1611" y="10197"/>
                </a:cubicBezTo>
                <a:cubicBezTo>
                  <a:pt x="1701" y="10232"/>
                  <a:pt x="1791" y="10263"/>
                  <a:pt x="1885" y="10291"/>
                </a:cubicBezTo>
                <a:lnTo>
                  <a:pt x="1881" y="11572"/>
                </a:lnTo>
                <a:cubicBezTo>
                  <a:pt x="1791" y="11596"/>
                  <a:pt x="1701" y="11627"/>
                  <a:pt x="1615" y="11662"/>
                </a:cubicBezTo>
                <a:cubicBezTo>
                  <a:pt x="1082" y="11882"/>
                  <a:pt x="670" y="12292"/>
                  <a:pt x="447" y="12826"/>
                </a:cubicBezTo>
                <a:cubicBezTo>
                  <a:pt x="228" y="13354"/>
                  <a:pt x="224" y="13942"/>
                  <a:pt x="444" y="14471"/>
                </a:cubicBezTo>
                <a:lnTo>
                  <a:pt x="741" y="15192"/>
                </a:lnTo>
                <a:cubicBezTo>
                  <a:pt x="749" y="15208"/>
                  <a:pt x="753" y="15220"/>
                  <a:pt x="757" y="15235"/>
                </a:cubicBezTo>
                <a:cubicBezTo>
                  <a:pt x="764" y="15251"/>
                  <a:pt x="773" y="15267"/>
                  <a:pt x="777" y="15282"/>
                </a:cubicBezTo>
                <a:cubicBezTo>
                  <a:pt x="784" y="15294"/>
                  <a:pt x="788" y="15302"/>
                  <a:pt x="793" y="15314"/>
                </a:cubicBezTo>
                <a:lnTo>
                  <a:pt x="1090" y="16039"/>
                </a:lnTo>
                <a:cubicBezTo>
                  <a:pt x="1423" y="16849"/>
                  <a:pt x="2203" y="17374"/>
                  <a:pt x="3080" y="17374"/>
                </a:cubicBezTo>
                <a:cubicBezTo>
                  <a:pt x="3362" y="17374"/>
                  <a:pt x="3641" y="17319"/>
                  <a:pt x="3896" y="17214"/>
                </a:cubicBezTo>
                <a:cubicBezTo>
                  <a:pt x="3985" y="17175"/>
                  <a:pt x="4071" y="17135"/>
                  <a:pt x="4154" y="17084"/>
                </a:cubicBezTo>
                <a:lnTo>
                  <a:pt x="5059" y="17997"/>
                </a:lnTo>
                <a:cubicBezTo>
                  <a:pt x="5012" y="18079"/>
                  <a:pt x="4972" y="18162"/>
                  <a:pt x="4937" y="18249"/>
                </a:cubicBezTo>
                <a:cubicBezTo>
                  <a:pt x="4479" y="19341"/>
                  <a:pt x="4996" y="20603"/>
                  <a:pt x="6093" y="21061"/>
                </a:cubicBezTo>
                <a:lnTo>
                  <a:pt x="7661" y="21716"/>
                </a:lnTo>
                <a:cubicBezTo>
                  <a:pt x="7927" y="21826"/>
                  <a:pt x="8205" y="21880"/>
                  <a:pt x="8487" y="21880"/>
                </a:cubicBezTo>
                <a:cubicBezTo>
                  <a:pt x="9361" y="21880"/>
                  <a:pt x="10137" y="21363"/>
                  <a:pt x="10473" y="20560"/>
                </a:cubicBezTo>
                <a:cubicBezTo>
                  <a:pt x="10509" y="20470"/>
                  <a:pt x="10540" y="20379"/>
                  <a:pt x="10567" y="20285"/>
                </a:cubicBezTo>
                <a:lnTo>
                  <a:pt x="11849" y="20289"/>
                </a:lnTo>
                <a:cubicBezTo>
                  <a:pt x="11872" y="20379"/>
                  <a:pt x="11903" y="20466"/>
                  <a:pt x="11939" y="20552"/>
                </a:cubicBezTo>
                <a:cubicBezTo>
                  <a:pt x="12272" y="21363"/>
                  <a:pt x="13052" y="21888"/>
                  <a:pt x="13929" y="21888"/>
                </a:cubicBezTo>
                <a:cubicBezTo>
                  <a:pt x="14211" y="21888"/>
                  <a:pt x="14489" y="21833"/>
                  <a:pt x="14748" y="21728"/>
                </a:cubicBezTo>
                <a:lnTo>
                  <a:pt x="15446" y="21437"/>
                </a:lnTo>
                <a:cubicBezTo>
                  <a:pt x="15465" y="21433"/>
                  <a:pt x="15480" y="21426"/>
                  <a:pt x="15500" y="21417"/>
                </a:cubicBezTo>
                <a:cubicBezTo>
                  <a:pt x="15516" y="21414"/>
                  <a:pt x="15527" y="21406"/>
                  <a:pt x="15543" y="21402"/>
                </a:cubicBezTo>
                <a:cubicBezTo>
                  <a:pt x="15571" y="21390"/>
                  <a:pt x="15598" y="21379"/>
                  <a:pt x="15626" y="21363"/>
                </a:cubicBezTo>
                <a:lnTo>
                  <a:pt x="16315" y="21081"/>
                </a:lnTo>
                <a:cubicBezTo>
                  <a:pt x="16849" y="20862"/>
                  <a:pt x="17263" y="20450"/>
                  <a:pt x="17487" y="19918"/>
                </a:cubicBezTo>
                <a:cubicBezTo>
                  <a:pt x="17706" y="19384"/>
                  <a:pt x="17706" y="18800"/>
                  <a:pt x="17491" y="18276"/>
                </a:cubicBezTo>
                <a:cubicBezTo>
                  <a:pt x="17455" y="18186"/>
                  <a:pt x="17413" y="18099"/>
                  <a:pt x="17361" y="18017"/>
                </a:cubicBezTo>
                <a:lnTo>
                  <a:pt x="18274" y="17108"/>
                </a:lnTo>
                <a:cubicBezTo>
                  <a:pt x="18353" y="17155"/>
                  <a:pt x="18439" y="17198"/>
                  <a:pt x="18525" y="17238"/>
                </a:cubicBezTo>
                <a:cubicBezTo>
                  <a:pt x="18791" y="17347"/>
                  <a:pt x="19070" y="17402"/>
                  <a:pt x="19355" y="17402"/>
                </a:cubicBezTo>
                <a:cubicBezTo>
                  <a:pt x="20225" y="17402"/>
                  <a:pt x="21001" y="16880"/>
                  <a:pt x="21339" y="16077"/>
                </a:cubicBezTo>
                <a:lnTo>
                  <a:pt x="21636" y="15365"/>
                </a:lnTo>
                <a:cubicBezTo>
                  <a:pt x="21652" y="15334"/>
                  <a:pt x="21663" y="15298"/>
                  <a:pt x="21679" y="15267"/>
                </a:cubicBezTo>
                <a:cubicBezTo>
                  <a:pt x="21683" y="15251"/>
                  <a:pt x="21691" y="15239"/>
                  <a:pt x="21695" y="15223"/>
                </a:cubicBezTo>
                <a:lnTo>
                  <a:pt x="21695" y="15220"/>
                </a:lnTo>
                <a:lnTo>
                  <a:pt x="21992" y="14511"/>
                </a:lnTo>
                <a:cubicBezTo>
                  <a:pt x="22447" y="13417"/>
                  <a:pt x="21930" y="12155"/>
                  <a:pt x="20849" y="11701"/>
                </a:cubicBezTo>
                <a:cubicBezTo>
                  <a:pt x="20755" y="11662"/>
                  <a:pt x="20661" y="11631"/>
                  <a:pt x="20567" y="11603"/>
                </a:cubicBezTo>
                <a:lnTo>
                  <a:pt x="20567" y="11055"/>
                </a:lnTo>
                <a:cubicBezTo>
                  <a:pt x="20567" y="11027"/>
                  <a:pt x="20570" y="11000"/>
                  <a:pt x="20570" y="10969"/>
                </a:cubicBezTo>
                <a:cubicBezTo>
                  <a:pt x="20570" y="10941"/>
                  <a:pt x="20570" y="10918"/>
                  <a:pt x="20567" y="10890"/>
                </a:cubicBezTo>
                <a:lnTo>
                  <a:pt x="20570" y="10318"/>
                </a:lnTo>
                <a:cubicBezTo>
                  <a:pt x="20661" y="10294"/>
                  <a:pt x="20751" y="10263"/>
                  <a:pt x="20840" y="10224"/>
                </a:cubicBezTo>
                <a:cubicBezTo>
                  <a:pt x="21370" y="10005"/>
                  <a:pt x="21785" y="9593"/>
                  <a:pt x="22004" y="9064"/>
                </a:cubicBezTo>
                <a:cubicBezTo>
                  <a:pt x="22223" y="8531"/>
                  <a:pt x="22223" y="7947"/>
                  <a:pt x="22004" y="7419"/>
                </a:cubicBezTo>
                <a:lnTo>
                  <a:pt x="21357" y="5847"/>
                </a:lnTo>
                <a:cubicBezTo>
                  <a:pt x="21016" y="5020"/>
                  <a:pt x="20212" y="4520"/>
                  <a:pt x="19367" y="4520"/>
                </a:cubicBezTo>
                <a:cubicBezTo>
                  <a:pt x="19097" y="4520"/>
                  <a:pt x="18822" y="4571"/>
                  <a:pt x="18556" y="4680"/>
                </a:cubicBezTo>
                <a:cubicBezTo>
                  <a:pt x="18552" y="4680"/>
                  <a:pt x="18552" y="4684"/>
                  <a:pt x="18549" y="4684"/>
                </a:cubicBezTo>
                <a:cubicBezTo>
                  <a:pt x="18462" y="4719"/>
                  <a:pt x="18377" y="4762"/>
                  <a:pt x="18298" y="4809"/>
                </a:cubicBezTo>
                <a:lnTo>
                  <a:pt x="17921" y="4433"/>
                </a:lnTo>
                <a:cubicBezTo>
                  <a:pt x="17898" y="4406"/>
                  <a:pt x="17874" y="4382"/>
                  <a:pt x="17851" y="4355"/>
                </a:cubicBezTo>
                <a:cubicBezTo>
                  <a:pt x="17827" y="4335"/>
                  <a:pt x="17804" y="4312"/>
                  <a:pt x="17784" y="4292"/>
                </a:cubicBezTo>
                <a:lnTo>
                  <a:pt x="17389" y="3896"/>
                </a:lnTo>
                <a:cubicBezTo>
                  <a:pt x="17436" y="3815"/>
                  <a:pt x="17475" y="3732"/>
                  <a:pt x="17511" y="3645"/>
                </a:cubicBezTo>
                <a:cubicBezTo>
                  <a:pt x="17968" y="2553"/>
                  <a:pt x="17451" y="1291"/>
                  <a:pt x="16355" y="833"/>
                </a:cubicBezTo>
                <a:lnTo>
                  <a:pt x="15641" y="535"/>
                </a:lnTo>
                <a:cubicBezTo>
                  <a:pt x="15598" y="515"/>
                  <a:pt x="15551" y="495"/>
                  <a:pt x="15500" y="476"/>
                </a:cubicBezTo>
                <a:lnTo>
                  <a:pt x="15496" y="476"/>
                </a:lnTo>
                <a:lnTo>
                  <a:pt x="14791" y="182"/>
                </a:lnTo>
                <a:cubicBezTo>
                  <a:pt x="14523" y="69"/>
                  <a:pt x="14240" y="12"/>
                  <a:pt x="13957" y="12"/>
                </a:cubicBezTo>
                <a:cubicBezTo>
                  <a:pt x="13681" y="12"/>
                  <a:pt x="13405" y="66"/>
                  <a:pt x="13142" y="174"/>
                </a:cubicBezTo>
                <a:cubicBezTo>
                  <a:pt x="12609" y="390"/>
                  <a:pt x="12194" y="805"/>
                  <a:pt x="11974" y="1334"/>
                </a:cubicBezTo>
                <a:cubicBezTo>
                  <a:pt x="11939" y="1424"/>
                  <a:pt x="11907" y="1514"/>
                  <a:pt x="11884" y="1605"/>
                </a:cubicBezTo>
                <a:lnTo>
                  <a:pt x="10599" y="1600"/>
                </a:lnTo>
                <a:cubicBezTo>
                  <a:pt x="10576" y="1511"/>
                  <a:pt x="10544" y="1424"/>
                  <a:pt x="10509" y="1338"/>
                </a:cubicBezTo>
                <a:cubicBezTo>
                  <a:pt x="10294" y="805"/>
                  <a:pt x="9882" y="390"/>
                  <a:pt x="9349" y="171"/>
                </a:cubicBezTo>
                <a:cubicBezTo>
                  <a:pt x="9081" y="57"/>
                  <a:pt x="8799" y="0"/>
                  <a:pt x="851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33" name="Google Shape;933;p38"/>
          <p:cNvGrpSpPr/>
          <p:nvPr/>
        </p:nvGrpSpPr>
        <p:grpSpPr>
          <a:xfrm>
            <a:off x="5971082" y="2698159"/>
            <a:ext cx="775916" cy="767964"/>
            <a:chOff x="1368075" y="1017775"/>
            <a:chExt cx="487875" cy="487875"/>
          </a:xfrm>
        </p:grpSpPr>
        <p:sp>
          <p:nvSpPr>
            <p:cNvPr id="934" name="Google Shape;934;p38"/>
            <p:cNvSpPr/>
            <p:nvPr/>
          </p:nvSpPr>
          <p:spPr>
            <a:xfrm>
              <a:off x="1475225" y="1141725"/>
              <a:ext cx="273575" cy="240750"/>
            </a:xfrm>
            <a:custGeom>
              <a:avLst/>
              <a:gdLst/>
              <a:ahLst/>
              <a:cxnLst/>
              <a:rect l="l" t="t" r="r" b="b"/>
              <a:pathLst>
                <a:path w="10943" h="9630" extrusionOk="0">
                  <a:moveTo>
                    <a:pt x="5489" y="1"/>
                  </a:moveTo>
                  <a:cubicBezTo>
                    <a:pt x="3592" y="1"/>
                    <a:pt x="1792" y="1115"/>
                    <a:pt x="1034" y="2976"/>
                  </a:cubicBezTo>
                  <a:cubicBezTo>
                    <a:pt x="0" y="5408"/>
                    <a:pt x="1155" y="8234"/>
                    <a:pt x="3617" y="9268"/>
                  </a:cubicBezTo>
                  <a:cubicBezTo>
                    <a:pt x="4218" y="9513"/>
                    <a:pt x="4839" y="9629"/>
                    <a:pt x="5450" y="9629"/>
                  </a:cubicBezTo>
                  <a:cubicBezTo>
                    <a:pt x="7340" y="9629"/>
                    <a:pt x="9128" y="8515"/>
                    <a:pt x="9909" y="6654"/>
                  </a:cubicBezTo>
                  <a:cubicBezTo>
                    <a:pt x="10943" y="4222"/>
                    <a:pt x="9757" y="1395"/>
                    <a:pt x="7326" y="362"/>
                  </a:cubicBezTo>
                  <a:cubicBezTo>
                    <a:pt x="6724" y="117"/>
                    <a:pt x="6102" y="1"/>
                    <a:pt x="5489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38"/>
            <p:cNvSpPr/>
            <p:nvPr/>
          </p:nvSpPr>
          <p:spPr>
            <a:xfrm>
              <a:off x="1523850" y="1282275"/>
              <a:ext cx="64625" cy="56900"/>
            </a:xfrm>
            <a:custGeom>
              <a:avLst/>
              <a:gdLst/>
              <a:ahLst/>
              <a:cxnLst/>
              <a:rect l="l" t="t" r="r" b="b"/>
              <a:pathLst>
                <a:path w="2585" h="2276" extrusionOk="0">
                  <a:moveTo>
                    <a:pt x="1295" y="1"/>
                  </a:moveTo>
                  <a:cubicBezTo>
                    <a:pt x="850" y="1"/>
                    <a:pt x="427" y="263"/>
                    <a:pt x="244" y="698"/>
                  </a:cubicBezTo>
                  <a:cubicBezTo>
                    <a:pt x="1" y="1275"/>
                    <a:pt x="274" y="1944"/>
                    <a:pt x="852" y="2187"/>
                  </a:cubicBezTo>
                  <a:cubicBezTo>
                    <a:pt x="995" y="2247"/>
                    <a:pt x="1144" y="2276"/>
                    <a:pt x="1290" y="2276"/>
                  </a:cubicBezTo>
                  <a:cubicBezTo>
                    <a:pt x="1735" y="2276"/>
                    <a:pt x="2158" y="2013"/>
                    <a:pt x="2341" y="1579"/>
                  </a:cubicBezTo>
                  <a:cubicBezTo>
                    <a:pt x="2584" y="1002"/>
                    <a:pt x="2311" y="333"/>
                    <a:pt x="1733" y="90"/>
                  </a:cubicBezTo>
                  <a:cubicBezTo>
                    <a:pt x="1590" y="29"/>
                    <a:pt x="1441" y="1"/>
                    <a:pt x="1295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38"/>
            <p:cNvSpPr/>
            <p:nvPr/>
          </p:nvSpPr>
          <p:spPr>
            <a:xfrm>
              <a:off x="1536775" y="1174550"/>
              <a:ext cx="106400" cy="93450"/>
            </a:xfrm>
            <a:custGeom>
              <a:avLst/>
              <a:gdLst/>
              <a:ahLst/>
              <a:cxnLst/>
              <a:rect l="l" t="t" r="r" b="b"/>
              <a:pathLst>
                <a:path w="4256" h="3738" extrusionOk="0">
                  <a:moveTo>
                    <a:pt x="2120" y="1"/>
                  </a:moveTo>
                  <a:cubicBezTo>
                    <a:pt x="1391" y="1"/>
                    <a:pt x="694" y="435"/>
                    <a:pt x="395" y="1146"/>
                  </a:cubicBezTo>
                  <a:cubicBezTo>
                    <a:pt x="0" y="2089"/>
                    <a:pt x="456" y="3183"/>
                    <a:pt x="1398" y="3578"/>
                  </a:cubicBezTo>
                  <a:cubicBezTo>
                    <a:pt x="1639" y="3686"/>
                    <a:pt x="1889" y="3738"/>
                    <a:pt x="2134" y="3738"/>
                  </a:cubicBezTo>
                  <a:cubicBezTo>
                    <a:pt x="2853" y="3738"/>
                    <a:pt x="3536" y="3300"/>
                    <a:pt x="3830" y="2575"/>
                  </a:cubicBezTo>
                  <a:cubicBezTo>
                    <a:pt x="4256" y="1633"/>
                    <a:pt x="3800" y="538"/>
                    <a:pt x="2827" y="143"/>
                  </a:cubicBezTo>
                  <a:cubicBezTo>
                    <a:pt x="2596" y="46"/>
                    <a:pt x="2356" y="1"/>
                    <a:pt x="2120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38"/>
            <p:cNvSpPr/>
            <p:nvPr/>
          </p:nvSpPr>
          <p:spPr>
            <a:xfrm>
              <a:off x="1599850" y="1271625"/>
              <a:ext cx="88150" cy="77450"/>
            </a:xfrm>
            <a:custGeom>
              <a:avLst/>
              <a:gdLst/>
              <a:ahLst/>
              <a:cxnLst/>
              <a:rect l="l" t="t" r="r" b="b"/>
              <a:pathLst>
                <a:path w="3526" h="3098" extrusionOk="0">
                  <a:moveTo>
                    <a:pt x="1781" y="1"/>
                  </a:moveTo>
                  <a:cubicBezTo>
                    <a:pt x="1170" y="1"/>
                    <a:pt x="587" y="367"/>
                    <a:pt x="334" y="941"/>
                  </a:cubicBezTo>
                  <a:cubicBezTo>
                    <a:pt x="0" y="1731"/>
                    <a:pt x="395" y="2643"/>
                    <a:pt x="1186" y="2978"/>
                  </a:cubicBezTo>
                  <a:cubicBezTo>
                    <a:pt x="1370" y="3059"/>
                    <a:pt x="1563" y="3097"/>
                    <a:pt x="1755" y="3097"/>
                  </a:cubicBezTo>
                  <a:cubicBezTo>
                    <a:pt x="2354" y="3097"/>
                    <a:pt x="2938" y="2725"/>
                    <a:pt x="3192" y="2127"/>
                  </a:cubicBezTo>
                  <a:cubicBezTo>
                    <a:pt x="3526" y="1336"/>
                    <a:pt x="3131" y="455"/>
                    <a:pt x="2371" y="121"/>
                  </a:cubicBezTo>
                  <a:cubicBezTo>
                    <a:pt x="2178" y="39"/>
                    <a:pt x="1978" y="1"/>
                    <a:pt x="1781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38"/>
            <p:cNvSpPr/>
            <p:nvPr/>
          </p:nvSpPr>
          <p:spPr>
            <a:xfrm>
              <a:off x="1655300" y="1212200"/>
              <a:ext cx="51700" cy="45075"/>
            </a:xfrm>
            <a:custGeom>
              <a:avLst/>
              <a:gdLst/>
              <a:ahLst/>
              <a:cxnLst/>
              <a:rect l="l" t="t" r="r" b="b"/>
              <a:pathLst>
                <a:path w="2068" h="1803" extrusionOk="0">
                  <a:moveTo>
                    <a:pt x="1033" y="1"/>
                  </a:moveTo>
                  <a:cubicBezTo>
                    <a:pt x="682" y="1"/>
                    <a:pt x="352" y="207"/>
                    <a:pt x="214" y="552"/>
                  </a:cubicBezTo>
                  <a:cubicBezTo>
                    <a:pt x="1" y="1008"/>
                    <a:pt x="214" y="1525"/>
                    <a:pt x="700" y="1738"/>
                  </a:cubicBezTo>
                  <a:cubicBezTo>
                    <a:pt x="810" y="1782"/>
                    <a:pt x="924" y="1803"/>
                    <a:pt x="1036" y="1803"/>
                  </a:cubicBezTo>
                  <a:cubicBezTo>
                    <a:pt x="1387" y="1803"/>
                    <a:pt x="1717" y="1597"/>
                    <a:pt x="1855" y="1251"/>
                  </a:cubicBezTo>
                  <a:cubicBezTo>
                    <a:pt x="2068" y="795"/>
                    <a:pt x="1855" y="248"/>
                    <a:pt x="1369" y="66"/>
                  </a:cubicBezTo>
                  <a:cubicBezTo>
                    <a:pt x="1258" y="22"/>
                    <a:pt x="1145" y="1"/>
                    <a:pt x="1033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38"/>
            <p:cNvSpPr/>
            <p:nvPr/>
          </p:nvSpPr>
          <p:spPr>
            <a:xfrm>
              <a:off x="1475225" y="1125675"/>
              <a:ext cx="273575" cy="272825"/>
            </a:xfrm>
            <a:custGeom>
              <a:avLst/>
              <a:gdLst/>
              <a:ahLst/>
              <a:cxnLst/>
              <a:rect l="l" t="t" r="r" b="b"/>
              <a:pathLst>
                <a:path w="10943" h="10913" fill="none" extrusionOk="0">
                  <a:moveTo>
                    <a:pt x="9909" y="7296"/>
                  </a:moveTo>
                  <a:cubicBezTo>
                    <a:pt x="8876" y="9758"/>
                    <a:pt x="6079" y="10913"/>
                    <a:pt x="3617" y="9910"/>
                  </a:cubicBezTo>
                  <a:cubicBezTo>
                    <a:pt x="1155" y="8876"/>
                    <a:pt x="0" y="6050"/>
                    <a:pt x="1034" y="3618"/>
                  </a:cubicBezTo>
                  <a:cubicBezTo>
                    <a:pt x="2037" y="1156"/>
                    <a:pt x="4864" y="1"/>
                    <a:pt x="7326" y="1004"/>
                  </a:cubicBezTo>
                  <a:cubicBezTo>
                    <a:pt x="9757" y="2037"/>
                    <a:pt x="10943" y="4864"/>
                    <a:pt x="9909" y="7296"/>
                  </a:cubicBezTo>
                  <a:close/>
                </a:path>
              </a:pathLst>
            </a:custGeom>
            <a:solidFill>
              <a:schemeClr val="dk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38"/>
            <p:cNvSpPr/>
            <p:nvPr/>
          </p:nvSpPr>
          <p:spPr>
            <a:xfrm>
              <a:off x="1658350" y="1027650"/>
              <a:ext cx="50950" cy="123150"/>
            </a:xfrm>
            <a:custGeom>
              <a:avLst/>
              <a:gdLst/>
              <a:ahLst/>
              <a:cxnLst/>
              <a:rect l="l" t="t" r="r" b="b"/>
              <a:pathLst>
                <a:path w="2038" h="4926" fill="none" extrusionOk="0">
                  <a:moveTo>
                    <a:pt x="1" y="4925"/>
                  </a:moveTo>
                  <a:lnTo>
                    <a:pt x="2037" y="1"/>
                  </a:lnTo>
                </a:path>
              </a:pathLst>
            </a:custGeom>
            <a:solidFill>
              <a:schemeClr val="dk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38"/>
            <p:cNvSpPr/>
            <p:nvPr/>
          </p:nvSpPr>
          <p:spPr>
            <a:xfrm>
              <a:off x="1688000" y="1018550"/>
              <a:ext cx="43325" cy="18250"/>
            </a:xfrm>
            <a:custGeom>
              <a:avLst/>
              <a:gdLst/>
              <a:ahLst/>
              <a:cxnLst/>
              <a:rect l="l" t="t" r="r" b="b"/>
              <a:pathLst>
                <a:path w="1733" h="730" fill="none" extrusionOk="0">
                  <a:moveTo>
                    <a:pt x="0" y="0"/>
                  </a:moveTo>
                  <a:lnTo>
                    <a:pt x="1733" y="730"/>
                  </a:lnTo>
                </a:path>
              </a:pathLst>
            </a:custGeom>
            <a:solidFill>
              <a:schemeClr val="dk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38"/>
            <p:cNvSpPr/>
            <p:nvPr/>
          </p:nvSpPr>
          <p:spPr>
            <a:xfrm>
              <a:off x="1722950" y="1165200"/>
              <a:ext cx="123875" cy="50950"/>
            </a:xfrm>
            <a:custGeom>
              <a:avLst/>
              <a:gdLst/>
              <a:ahLst/>
              <a:cxnLst/>
              <a:rect l="l" t="t" r="r" b="b"/>
              <a:pathLst>
                <a:path w="4955" h="2038" fill="none" extrusionOk="0">
                  <a:moveTo>
                    <a:pt x="0" y="2037"/>
                  </a:moveTo>
                  <a:lnTo>
                    <a:pt x="4955" y="1"/>
                  </a:lnTo>
                </a:path>
              </a:pathLst>
            </a:custGeom>
            <a:solidFill>
              <a:schemeClr val="dk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38"/>
            <p:cNvSpPr/>
            <p:nvPr/>
          </p:nvSpPr>
          <p:spPr>
            <a:xfrm>
              <a:off x="1837675" y="1143175"/>
              <a:ext cx="18275" cy="44100"/>
            </a:xfrm>
            <a:custGeom>
              <a:avLst/>
              <a:gdLst/>
              <a:ahLst/>
              <a:cxnLst/>
              <a:rect l="l" t="t" r="r" b="b"/>
              <a:pathLst>
                <a:path w="731" h="1764" fill="none" extrusionOk="0">
                  <a:moveTo>
                    <a:pt x="1" y="0"/>
                  </a:moveTo>
                  <a:lnTo>
                    <a:pt x="730" y="1763"/>
                  </a:lnTo>
                </a:path>
              </a:pathLst>
            </a:custGeom>
            <a:solidFill>
              <a:schemeClr val="dk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38"/>
            <p:cNvSpPr/>
            <p:nvPr/>
          </p:nvSpPr>
          <p:spPr>
            <a:xfrm>
              <a:off x="1722950" y="1308050"/>
              <a:ext cx="123875" cy="51700"/>
            </a:xfrm>
            <a:custGeom>
              <a:avLst/>
              <a:gdLst/>
              <a:ahLst/>
              <a:cxnLst/>
              <a:rect l="l" t="t" r="r" b="b"/>
              <a:pathLst>
                <a:path w="4955" h="2068" fill="none" extrusionOk="0">
                  <a:moveTo>
                    <a:pt x="0" y="1"/>
                  </a:moveTo>
                  <a:lnTo>
                    <a:pt x="4955" y="2068"/>
                  </a:lnTo>
                </a:path>
              </a:pathLst>
            </a:custGeom>
            <a:solidFill>
              <a:schemeClr val="dk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38"/>
            <p:cNvSpPr/>
            <p:nvPr/>
          </p:nvSpPr>
          <p:spPr>
            <a:xfrm>
              <a:off x="1837675" y="1337700"/>
              <a:ext cx="17525" cy="43325"/>
            </a:xfrm>
            <a:custGeom>
              <a:avLst/>
              <a:gdLst/>
              <a:ahLst/>
              <a:cxnLst/>
              <a:rect l="l" t="t" r="r" b="b"/>
              <a:pathLst>
                <a:path w="701" h="1733" fill="none" extrusionOk="0">
                  <a:moveTo>
                    <a:pt x="700" y="0"/>
                  </a:moveTo>
                  <a:lnTo>
                    <a:pt x="1" y="1733"/>
                  </a:lnTo>
                </a:path>
              </a:pathLst>
            </a:custGeom>
            <a:solidFill>
              <a:schemeClr val="dk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38"/>
            <p:cNvSpPr/>
            <p:nvPr/>
          </p:nvSpPr>
          <p:spPr>
            <a:xfrm>
              <a:off x="1657600" y="1373400"/>
              <a:ext cx="50925" cy="123900"/>
            </a:xfrm>
            <a:custGeom>
              <a:avLst/>
              <a:gdLst/>
              <a:ahLst/>
              <a:cxnLst/>
              <a:rect l="l" t="t" r="r" b="b"/>
              <a:pathLst>
                <a:path w="2037" h="4956" fill="none" extrusionOk="0">
                  <a:moveTo>
                    <a:pt x="0" y="1"/>
                  </a:moveTo>
                  <a:lnTo>
                    <a:pt x="2037" y="4955"/>
                  </a:lnTo>
                </a:path>
              </a:pathLst>
            </a:custGeom>
            <a:solidFill>
              <a:schemeClr val="dk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38"/>
            <p:cNvSpPr/>
            <p:nvPr/>
          </p:nvSpPr>
          <p:spPr>
            <a:xfrm>
              <a:off x="1687225" y="1488150"/>
              <a:ext cx="43350" cy="17500"/>
            </a:xfrm>
            <a:custGeom>
              <a:avLst/>
              <a:gdLst/>
              <a:ahLst/>
              <a:cxnLst/>
              <a:rect l="l" t="t" r="r" b="b"/>
              <a:pathLst>
                <a:path w="1734" h="700" fill="none" extrusionOk="0">
                  <a:moveTo>
                    <a:pt x="1733" y="1"/>
                  </a:moveTo>
                  <a:lnTo>
                    <a:pt x="1" y="700"/>
                  </a:lnTo>
                </a:path>
              </a:pathLst>
            </a:custGeom>
            <a:solidFill>
              <a:schemeClr val="dk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38"/>
            <p:cNvSpPr/>
            <p:nvPr/>
          </p:nvSpPr>
          <p:spPr>
            <a:xfrm>
              <a:off x="1513975" y="1373400"/>
              <a:ext cx="51700" cy="123150"/>
            </a:xfrm>
            <a:custGeom>
              <a:avLst/>
              <a:gdLst/>
              <a:ahLst/>
              <a:cxnLst/>
              <a:rect l="l" t="t" r="r" b="b"/>
              <a:pathLst>
                <a:path w="2068" h="4926" fill="none" extrusionOk="0">
                  <a:moveTo>
                    <a:pt x="2067" y="1"/>
                  </a:moveTo>
                  <a:lnTo>
                    <a:pt x="0" y="4925"/>
                  </a:lnTo>
                </a:path>
              </a:pathLst>
            </a:custGeom>
            <a:solidFill>
              <a:schemeClr val="dk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38"/>
            <p:cNvSpPr/>
            <p:nvPr/>
          </p:nvSpPr>
          <p:spPr>
            <a:xfrm>
              <a:off x="1492700" y="1487400"/>
              <a:ext cx="43325" cy="18250"/>
            </a:xfrm>
            <a:custGeom>
              <a:avLst/>
              <a:gdLst/>
              <a:ahLst/>
              <a:cxnLst/>
              <a:rect l="l" t="t" r="r" b="b"/>
              <a:pathLst>
                <a:path w="1733" h="730" fill="none" extrusionOk="0">
                  <a:moveTo>
                    <a:pt x="1733" y="730"/>
                  </a:moveTo>
                  <a:lnTo>
                    <a:pt x="0" y="0"/>
                  </a:lnTo>
                </a:path>
              </a:pathLst>
            </a:custGeom>
            <a:solidFill>
              <a:schemeClr val="dk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38"/>
            <p:cNvSpPr/>
            <p:nvPr/>
          </p:nvSpPr>
          <p:spPr>
            <a:xfrm>
              <a:off x="1377200" y="1308050"/>
              <a:ext cx="123125" cy="50950"/>
            </a:xfrm>
            <a:custGeom>
              <a:avLst/>
              <a:gdLst/>
              <a:ahLst/>
              <a:cxnLst/>
              <a:rect l="l" t="t" r="r" b="b"/>
              <a:pathLst>
                <a:path w="4925" h="2038" fill="none" extrusionOk="0">
                  <a:moveTo>
                    <a:pt x="4924" y="1"/>
                  </a:moveTo>
                  <a:lnTo>
                    <a:pt x="0" y="2037"/>
                  </a:lnTo>
                </a:path>
              </a:pathLst>
            </a:custGeom>
            <a:solidFill>
              <a:schemeClr val="dk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38"/>
            <p:cNvSpPr/>
            <p:nvPr/>
          </p:nvSpPr>
          <p:spPr>
            <a:xfrm>
              <a:off x="1368075" y="1336925"/>
              <a:ext cx="18250" cy="44100"/>
            </a:xfrm>
            <a:custGeom>
              <a:avLst/>
              <a:gdLst/>
              <a:ahLst/>
              <a:cxnLst/>
              <a:rect l="l" t="t" r="r" b="b"/>
              <a:pathLst>
                <a:path w="730" h="1764" fill="none" extrusionOk="0">
                  <a:moveTo>
                    <a:pt x="730" y="1764"/>
                  </a:moveTo>
                  <a:lnTo>
                    <a:pt x="0" y="1"/>
                  </a:lnTo>
                </a:path>
              </a:pathLst>
            </a:custGeom>
            <a:solidFill>
              <a:schemeClr val="dk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38"/>
            <p:cNvSpPr/>
            <p:nvPr/>
          </p:nvSpPr>
          <p:spPr>
            <a:xfrm>
              <a:off x="1377200" y="1164450"/>
              <a:ext cx="123875" cy="51700"/>
            </a:xfrm>
            <a:custGeom>
              <a:avLst/>
              <a:gdLst/>
              <a:ahLst/>
              <a:cxnLst/>
              <a:rect l="l" t="t" r="r" b="b"/>
              <a:pathLst>
                <a:path w="4955" h="2068" fill="none" extrusionOk="0">
                  <a:moveTo>
                    <a:pt x="4955" y="2067"/>
                  </a:moveTo>
                  <a:lnTo>
                    <a:pt x="0" y="0"/>
                  </a:lnTo>
                </a:path>
              </a:pathLst>
            </a:custGeom>
            <a:solidFill>
              <a:schemeClr val="dk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38"/>
            <p:cNvSpPr/>
            <p:nvPr/>
          </p:nvSpPr>
          <p:spPr>
            <a:xfrm>
              <a:off x="1368075" y="1142400"/>
              <a:ext cx="18250" cy="44100"/>
            </a:xfrm>
            <a:custGeom>
              <a:avLst/>
              <a:gdLst/>
              <a:ahLst/>
              <a:cxnLst/>
              <a:rect l="l" t="t" r="r" b="b"/>
              <a:pathLst>
                <a:path w="730" h="1764" fill="none" extrusionOk="0">
                  <a:moveTo>
                    <a:pt x="0" y="1764"/>
                  </a:moveTo>
                  <a:lnTo>
                    <a:pt x="730" y="1"/>
                  </a:lnTo>
                </a:path>
              </a:pathLst>
            </a:custGeom>
            <a:solidFill>
              <a:schemeClr val="dk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38"/>
            <p:cNvSpPr/>
            <p:nvPr/>
          </p:nvSpPr>
          <p:spPr>
            <a:xfrm>
              <a:off x="1514725" y="1026900"/>
              <a:ext cx="51700" cy="123900"/>
            </a:xfrm>
            <a:custGeom>
              <a:avLst/>
              <a:gdLst/>
              <a:ahLst/>
              <a:cxnLst/>
              <a:rect l="l" t="t" r="r" b="b"/>
              <a:pathLst>
                <a:path w="2068" h="4956" fill="none" extrusionOk="0">
                  <a:moveTo>
                    <a:pt x="2068" y="4955"/>
                  </a:moveTo>
                  <a:lnTo>
                    <a:pt x="1" y="1"/>
                  </a:lnTo>
                </a:path>
              </a:pathLst>
            </a:custGeom>
            <a:solidFill>
              <a:schemeClr val="dk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38"/>
            <p:cNvSpPr/>
            <p:nvPr/>
          </p:nvSpPr>
          <p:spPr>
            <a:xfrm>
              <a:off x="1493450" y="1017775"/>
              <a:ext cx="43350" cy="18275"/>
            </a:xfrm>
            <a:custGeom>
              <a:avLst/>
              <a:gdLst/>
              <a:ahLst/>
              <a:cxnLst/>
              <a:rect l="l" t="t" r="r" b="b"/>
              <a:pathLst>
                <a:path w="1734" h="731" fill="none" extrusionOk="0">
                  <a:moveTo>
                    <a:pt x="1" y="730"/>
                  </a:moveTo>
                  <a:lnTo>
                    <a:pt x="1733" y="1"/>
                  </a:lnTo>
                </a:path>
              </a:pathLst>
            </a:custGeom>
            <a:solidFill>
              <a:schemeClr val="dk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38"/>
            <p:cNvSpPr/>
            <p:nvPr/>
          </p:nvSpPr>
          <p:spPr>
            <a:xfrm>
              <a:off x="1612000" y="1062625"/>
              <a:ext cx="775" cy="79050"/>
            </a:xfrm>
            <a:custGeom>
              <a:avLst/>
              <a:gdLst/>
              <a:ahLst/>
              <a:cxnLst/>
              <a:rect l="l" t="t" r="r" b="b"/>
              <a:pathLst>
                <a:path w="31" h="3162" fill="none" extrusionOk="0">
                  <a:moveTo>
                    <a:pt x="0" y="3161"/>
                  </a:moveTo>
                  <a:lnTo>
                    <a:pt x="31" y="0"/>
                  </a:lnTo>
                </a:path>
              </a:pathLst>
            </a:custGeom>
            <a:solidFill>
              <a:schemeClr val="dk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38"/>
            <p:cNvSpPr/>
            <p:nvPr/>
          </p:nvSpPr>
          <p:spPr>
            <a:xfrm>
              <a:off x="1589200" y="1062625"/>
              <a:ext cx="47150" cy="25"/>
            </a:xfrm>
            <a:custGeom>
              <a:avLst/>
              <a:gdLst/>
              <a:ahLst/>
              <a:cxnLst/>
              <a:rect l="l" t="t" r="r" b="b"/>
              <a:pathLst>
                <a:path w="1886" h="1" fill="none" extrusionOk="0">
                  <a:moveTo>
                    <a:pt x="1" y="0"/>
                  </a:moveTo>
                  <a:lnTo>
                    <a:pt x="1885" y="0"/>
                  </a:lnTo>
                </a:path>
              </a:pathLst>
            </a:custGeom>
            <a:solidFill>
              <a:schemeClr val="dk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38"/>
            <p:cNvSpPr/>
            <p:nvPr/>
          </p:nvSpPr>
          <p:spPr>
            <a:xfrm>
              <a:off x="1697100" y="1121125"/>
              <a:ext cx="56275" cy="56250"/>
            </a:xfrm>
            <a:custGeom>
              <a:avLst/>
              <a:gdLst/>
              <a:ahLst/>
              <a:cxnLst/>
              <a:rect l="l" t="t" r="r" b="b"/>
              <a:pathLst>
                <a:path w="2251" h="2250" fill="none" extrusionOk="0">
                  <a:moveTo>
                    <a:pt x="1" y="2250"/>
                  </a:moveTo>
                  <a:lnTo>
                    <a:pt x="2250" y="1"/>
                  </a:lnTo>
                </a:path>
              </a:pathLst>
            </a:custGeom>
            <a:solidFill>
              <a:schemeClr val="dk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38"/>
            <p:cNvSpPr/>
            <p:nvPr/>
          </p:nvSpPr>
          <p:spPr>
            <a:xfrm>
              <a:off x="1736625" y="1105175"/>
              <a:ext cx="33450" cy="32700"/>
            </a:xfrm>
            <a:custGeom>
              <a:avLst/>
              <a:gdLst/>
              <a:ahLst/>
              <a:cxnLst/>
              <a:rect l="l" t="t" r="r" b="b"/>
              <a:pathLst>
                <a:path w="1338" h="1308" fill="none" extrusionOk="0">
                  <a:moveTo>
                    <a:pt x="0" y="0"/>
                  </a:moveTo>
                  <a:lnTo>
                    <a:pt x="1338" y="1307"/>
                  </a:lnTo>
                </a:path>
              </a:pathLst>
            </a:custGeom>
            <a:solidFill>
              <a:schemeClr val="dk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38"/>
            <p:cNvSpPr/>
            <p:nvPr/>
          </p:nvSpPr>
          <p:spPr>
            <a:xfrm>
              <a:off x="1732050" y="1262475"/>
              <a:ext cx="79075" cy="25"/>
            </a:xfrm>
            <a:custGeom>
              <a:avLst/>
              <a:gdLst/>
              <a:ahLst/>
              <a:cxnLst/>
              <a:rect l="l" t="t" r="r" b="b"/>
              <a:pathLst>
                <a:path w="3163" h="1" fill="none" extrusionOk="0">
                  <a:moveTo>
                    <a:pt x="1" y="0"/>
                  </a:moveTo>
                  <a:lnTo>
                    <a:pt x="3162" y="0"/>
                  </a:lnTo>
                </a:path>
              </a:pathLst>
            </a:custGeom>
            <a:solidFill>
              <a:schemeClr val="dk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38"/>
            <p:cNvSpPr/>
            <p:nvPr/>
          </p:nvSpPr>
          <p:spPr>
            <a:xfrm>
              <a:off x="1811100" y="1238900"/>
              <a:ext cx="25" cy="47150"/>
            </a:xfrm>
            <a:custGeom>
              <a:avLst/>
              <a:gdLst/>
              <a:ahLst/>
              <a:cxnLst/>
              <a:rect l="l" t="t" r="r" b="b"/>
              <a:pathLst>
                <a:path w="1" h="1886" fill="none" extrusionOk="0">
                  <a:moveTo>
                    <a:pt x="0" y="1"/>
                  </a:moveTo>
                  <a:lnTo>
                    <a:pt x="0" y="1885"/>
                  </a:lnTo>
                </a:path>
              </a:pathLst>
            </a:custGeom>
            <a:solidFill>
              <a:schemeClr val="dk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38"/>
            <p:cNvSpPr/>
            <p:nvPr/>
          </p:nvSpPr>
          <p:spPr>
            <a:xfrm>
              <a:off x="1696350" y="1347575"/>
              <a:ext cx="56250" cy="56250"/>
            </a:xfrm>
            <a:custGeom>
              <a:avLst/>
              <a:gdLst/>
              <a:ahLst/>
              <a:cxnLst/>
              <a:rect l="l" t="t" r="r" b="b"/>
              <a:pathLst>
                <a:path w="2250" h="2250" fill="none" extrusionOk="0">
                  <a:moveTo>
                    <a:pt x="0" y="0"/>
                  </a:moveTo>
                  <a:lnTo>
                    <a:pt x="2250" y="2250"/>
                  </a:lnTo>
                </a:path>
              </a:pathLst>
            </a:custGeom>
            <a:solidFill>
              <a:schemeClr val="dk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38"/>
            <p:cNvSpPr/>
            <p:nvPr/>
          </p:nvSpPr>
          <p:spPr>
            <a:xfrm>
              <a:off x="1735850" y="1387100"/>
              <a:ext cx="33475" cy="32700"/>
            </a:xfrm>
            <a:custGeom>
              <a:avLst/>
              <a:gdLst/>
              <a:ahLst/>
              <a:cxnLst/>
              <a:rect l="l" t="t" r="r" b="b"/>
              <a:pathLst>
                <a:path w="1339" h="1308" fill="none" extrusionOk="0">
                  <a:moveTo>
                    <a:pt x="1338" y="0"/>
                  </a:moveTo>
                  <a:lnTo>
                    <a:pt x="1" y="1307"/>
                  </a:lnTo>
                </a:path>
              </a:pathLst>
            </a:custGeom>
            <a:solidFill>
              <a:schemeClr val="dk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38"/>
            <p:cNvSpPr/>
            <p:nvPr/>
          </p:nvSpPr>
          <p:spPr>
            <a:xfrm>
              <a:off x="1611250" y="1382525"/>
              <a:ext cx="25" cy="79050"/>
            </a:xfrm>
            <a:custGeom>
              <a:avLst/>
              <a:gdLst/>
              <a:ahLst/>
              <a:cxnLst/>
              <a:rect l="l" t="t" r="r" b="b"/>
              <a:pathLst>
                <a:path w="1" h="3162" fill="none" extrusionOk="0">
                  <a:moveTo>
                    <a:pt x="0" y="1"/>
                  </a:moveTo>
                  <a:lnTo>
                    <a:pt x="0" y="3162"/>
                  </a:lnTo>
                </a:path>
              </a:pathLst>
            </a:custGeom>
            <a:solidFill>
              <a:schemeClr val="dk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38"/>
            <p:cNvSpPr/>
            <p:nvPr/>
          </p:nvSpPr>
          <p:spPr>
            <a:xfrm>
              <a:off x="1587675" y="1461550"/>
              <a:ext cx="47150" cy="25"/>
            </a:xfrm>
            <a:custGeom>
              <a:avLst/>
              <a:gdLst/>
              <a:ahLst/>
              <a:cxnLst/>
              <a:rect l="l" t="t" r="r" b="b"/>
              <a:pathLst>
                <a:path w="1886" h="1" fill="none" extrusionOk="0">
                  <a:moveTo>
                    <a:pt x="1885" y="1"/>
                  </a:moveTo>
                  <a:lnTo>
                    <a:pt x="1" y="1"/>
                  </a:lnTo>
                </a:path>
              </a:pathLst>
            </a:custGeom>
            <a:solidFill>
              <a:schemeClr val="dk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38"/>
            <p:cNvSpPr/>
            <p:nvPr/>
          </p:nvSpPr>
          <p:spPr>
            <a:xfrm>
              <a:off x="1470650" y="1346825"/>
              <a:ext cx="55500" cy="55475"/>
            </a:xfrm>
            <a:custGeom>
              <a:avLst/>
              <a:gdLst/>
              <a:ahLst/>
              <a:cxnLst/>
              <a:rect l="l" t="t" r="r" b="b"/>
              <a:pathLst>
                <a:path w="2220" h="2219" fill="none" extrusionOk="0">
                  <a:moveTo>
                    <a:pt x="2220" y="0"/>
                  </a:moveTo>
                  <a:lnTo>
                    <a:pt x="1" y="2219"/>
                  </a:lnTo>
                </a:path>
              </a:pathLst>
            </a:custGeom>
            <a:solidFill>
              <a:schemeClr val="dk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38"/>
            <p:cNvSpPr/>
            <p:nvPr/>
          </p:nvSpPr>
          <p:spPr>
            <a:xfrm>
              <a:off x="1453950" y="1385575"/>
              <a:ext cx="32700" cy="33450"/>
            </a:xfrm>
            <a:custGeom>
              <a:avLst/>
              <a:gdLst/>
              <a:ahLst/>
              <a:cxnLst/>
              <a:rect l="l" t="t" r="r" b="b"/>
              <a:pathLst>
                <a:path w="1308" h="1338" fill="none" extrusionOk="0">
                  <a:moveTo>
                    <a:pt x="1307" y="1338"/>
                  </a:moveTo>
                  <a:lnTo>
                    <a:pt x="0" y="0"/>
                  </a:lnTo>
                </a:path>
              </a:pathLst>
            </a:custGeom>
            <a:solidFill>
              <a:schemeClr val="dk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38"/>
            <p:cNvSpPr/>
            <p:nvPr/>
          </p:nvSpPr>
          <p:spPr>
            <a:xfrm>
              <a:off x="1412150" y="1260950"/>
              <a:ext cx="79800" cy="775"/>
            </a:xfrm>
            <a:custGeom>
              <a:avLst/>
              <a:gdLst/>
              <a:ahLst/>
              <a:cxnLst/>
              <a:rect l="l" t="t" r="r" b="b"/>
              <a:pathLst>
                <a:path w="3192" h="31" fill="none" extrusionOk="0">
                  <a:moveTo>
                    <a:pt x="3192" y="31"/>
                  </a:moveTo>
                  <a:lnTo>
                    <a:pt x="0" y="0"/>
                  </a:lnTo>
                </a:path>
              </a:pathLst>
            </a:custGeom>
            <a:solidFill>
              <a:schemeClr val="dk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38"/>
            <p:cNvSpPr/>
            <p:nvPr/>
          </p:nvSpPr>
          <p:spPr>
            <a:xfrm>
              <a:off x="1412150" y="1238150"/>
              <a:ext cx="25" cy="47150"/>
            </a:xfrm>
            <a:custGeom>
              <a:avLst/>
              <a:gdLst/>
              <a:ahLst/>
              <a:cxnLst/>
              <a:rect l="l" t="t" r="r" b="b"/>
              <a:pathLst>
                <a:path w="1" h="1886" fill="none" extrusionOk="0">
                  <a:moveTo>
                    <a:pt x="0" y="1885"/>
                  </a:moveTo>
                  <a:lnTo>
                    <a:pt x="0" y="1"/>
                  </a:lnTo>
                </a:path>
              </a:pathLst>
            </a:custGeom>
            <a:solidFill>
              <a:schemeClr val="dk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38"/>
            <p:cNvSpPr/>
            <p:nvPr/>
          </p:nvSpPr>
          <p:spPr>
            <a:xfrm>
              <a:off x="1471425" y="1120375"/>
              <a:ext cx="55500" cy="56250"/>
            </a:xfrm>
            <a:custGeom>
              <a:avLst/>
              <a:gdLst/>
              <a:ahLst/>
              <a:cxnLst/>
              <a:rect l="l" t="t" r="r" b="b"/>
              <a:pathLst>
                <a:path w="2220" h="2250" fill="none" extrusionOk="0">
                  <a:moveTo>
                    <a:pt x="2219" y="2249"/>
                  </a:moveTo>
                  <a:lnTo>
                    <a:pt x="0" y="0"/>
                  </a:lnTo>
                </a:path>
              </a:pathLst>
            </a:custGeom>
            <a:solidFill>
              <a:schemeClr val="dk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38"/>
            <p:cNvSpPr/>
            <p:nvPr/>
          </p:nvSpPr>
          <p:spPr>
            <a:xfrm>
              <a:off x="1454700" y="1103650"/>
              <a:ext cx="33450" cy="33450"/>
            </a:xfrm>
            <a:custGeom>
              <a:avLst/>
              <a:gdLst/>
              <a:ahLst/>
              <a:cxnLst/>
              <a:rect l="l" t="t" r="r" b="b"/>
              <a:pathLst>
                <a:path w="1338" h="1338" fill="none" extrusionOk="0">
                  <a:moveTo>
                    <a:pt x="1" y="1338"/>
                  </a:moveTo>
                  <a:lnTo>
                    <a:pt x="1338" y="1"/>
                  </a:lnTo>
                </a:path>
              </a:pathLst>
            </a:custGeom>
            <a:solidFill>
              <a:schemeClr val="dk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38"/>
            <p:cNvSpPr/>
            <p:nvPr/>
          </p:nvSpPr>
          <p:spPr>
            <a:xfrm>
              <a:off x="1523850" y="1278425"/>
              <a:ext cx="64625" cy="64625"/>
            </a:xfrm>
            <a:custGeom>
              <a:avLst/>
              <a:gdLst/>
              <a:ahLst/>
              <a:cxnLst/>
              <a:rect l="l" t="t" r="r" b="b"/>
              <a:pathLst>
                <a:path w="2585" h="2585" fill="none" extrusionOk="0">
                  <a:moveTo>
                    <a:pt x="2341" y="1733"/>
                  </a:moveTo>
                  <a:cubicBezTo>
                    <a:pt x="2098" y="2311"/>
                    <a:pt x="1429" y="2584"/>
                    <a:pt x="852" y="2341"/>
                  </a:cubicBezTo>
                  <a:cubicBezTo>
                    <a:pt x="274" y="2098"/>
                    <a:pt x="1" y="1429"/>
                    <a:pt x="244" y="852"/>
                  </a:cubicBezTo>
                  <a:cubicBezTo>
                    <a:pt x="487" y="274"/>
                    <a:pt x="1156" y="0"/>
                    <a:pt x="1733" y="244"/>
                  </a:cubicBezTo>
                  <a:cubicBezTo>
                    <a:pt x="2311" y="487"/>
                    <a:pt x="2584" y="1156"/>
                    <a:pt x="2341" y="1733"/>
                  </a:cubicBezTo>
                  <a:close/>
                </a:path>
              </a:pathLst>
            </a:custGeom>
            <a:solidFill>
              <a:schemeClr val="dk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38"/>
            <p:cNvSpPr/>
            <p:nvPr/>
          </p:nvSpPr>
          <p:spPr>
            <a:xfrm>
              <a:off x="1536775" y="1168250"/>
              <a:ext cx="106400" cy="106400"/>
            </a:xfrm>
            <a:custGeom>
              <a:avLst/>
              <a:gdLst/>
              <a:ahLst/>
              <a:cxnLst/>
              <a:rect l="l" t="t" r="r" b="b"/>
              <a:pathLst>
                <a:path w="4256" h="4256" fill="none" extrusionOk="0">
                  <a:moveTo>
                    <a:pt x="3830" y="2827"/>
                  </a:moveTo>
                  <a:cubicBezTo>
                    <a:pt x="3435" y="3800"/>
                    <a:pt x="2341" y="4256"/>
                    <a:pt x="1398" y="3830"/>
                  </a:cubicBezTo>
                  <a:cubicBezTo>
                    <a:pt x="456" y="3435"/>
                    <a:pt x="0" y="2341"/>
                    <a:pt x="395" y="1398"/>
                  </a:cubicBezTo>
                  <a:cubicBezTo>
                    <a:pt x="791" y="456"/>
                    <a:pt x="1885" y="0"/>
                    <a:pt x="2827" y="395"/>
                  </a:cubicBezTo>
                  <a:cubicBezTo>
                    <a:pt x="3800" y="790"/>
                    <a:pt x="4256" y="1885"/>
                    <a:pt x="3830" y="2827"/>
                  </a:cubicBezTo>
                  <a:close/>
                </a:path>
              </a:pathLst>
            </a:custGeom>
            <a:solidFill>
              <a:schemeClr val="dk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38"/>
            <p:cNvSpPr/>
            <p:nvPr/>
          </p:nvSpPr>
          <p:spPr>
            <a:xfrm>
              <a:off x="1599850" y="1266275"/>
              <a:ext cx="88150" cy="88175"/>
            </a:xfrm>
            <a:custGeom>
              <a:avLst/>
              <a:gdLst/>
              <a:ahLst/>
              <a:cxnLst/>
              <a:rect l="l" t="t" r="r" b="b"/>
              <a:pathLst>
                <a:path w="3526" h="3527" fill="none" extrusionOk="0">
                  <a:moveTo>
                    <a:pt x="3192" y="2341"/>
                  </a:moveTo>
                  <a:cubicBezTo>
                    <a:pt x="2857" y="3131"/>
                    <a:pt x="1945" y="3526"/>
                    <a:pt x="1186" y="3192"/>
                  </a:cubicBezTo>
                  <a:cubicBezTo>
                    <a:pt x="395" y="2857"/>
                    <a:pt x="0" y="1945"/>
                    <a:pt x="334" y="1155"/>
                  </a:cubicBezTo>
                  <a:cubicBezTo>
                    <a:pt x="669" y="395"/>
                    <a:pt x="1581" y="0"/>
                    <a:pt x="2371" y="335"/>
                  </a:cubicBezTo>
                  <a:cubicBezTo>
                    <a:pt x="3131" y="669"/>
                    <a:pt x="3526" y="1550"/>
                    <a:pt x="3192" y="2341"/>
                  </a:cubicBezTo>
                  <a:close/>
                </a:path>
              </a:pathLst>
            </a:custGeom>
            <a:solidFill>
              <a:schemeClr val="dk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38"/>
            <p:cNvSpPr/>
            <p:nvPr/>
          </p:nvSpPr>
          <p:spPr>
            <a:xfrm>
              <a:off x="1655300" y="1209275"/>
              <a:ext cx="51700" cy="50950"/>
            </a:xfrm>
            <a:custGeom>
              <a:avLst/>
              <a:gdLst/>
              <a:ahLst/>
              <a:cxnLst/>
              <a:rect l="l" t="t" r="r" b="b"/>
              <a:pathLst>
                <a:path w="2068" h="2038" fill="none" extrusionOk="0">
                  <a:moveTo>
                    <a:pt x="1855" y="1368"/>
                  </a:moveTo>
                  <a:cubicBezTo>
                    <a:pt x="1673" y="1824"/>
                    <a:pt x="1156" y="2037"/>
                    <a:pt x="700" y="1855"/>
                  </a:cubicBezTo>
                  <a:cubicBezTo>
                    <a:pt x="214" y="1642"/>
                    <a:pt x="1" y="1125"/>
                    <a:pt x="214" y="669"/>
                  </a:cubicBezTo>
                  <a:cubicBezTo>
                    <a:pt x="396" y="213"/>
                    <a:pt x="913" y="1"/>
                    <a:pt x="1369" y="183"/>
                  </a:cubicBezTo>
                  <a:cubicBezTo>
                    <a:pt x="1855" y="365"/>
                    <a:pt x="2068" y="912"/>
                    <a:pt x="1855" y="1368"/>
                  </a:cubicBezTo>
                  <a:close/>
                </a:path>
              </a:pathLst>
            </a:custGeom>
            <a:solidFill>
              <a:schemeClr val="dk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6" name="Google Shape;976;p38"/>
          <p:cNvGrpSpPr/>
          <p:nvPr/>
        </p:nvGrpSpPr>
        <p:grpSpPr>
          <a:xfrm flipH="1">
            <a:off x="6583823" y="42871"/>
            <a:ext cx="1704908" cy="2194541"/>
            <a:chOff x="6657355" y="221675"/>
            <a:chExt cx="2059068" cy="2644025"/>
          </a:xfrm>
        </p:grpSpPr>
        <p:sp>
          <p:nvSpPr>
            <p:cNvPr id="977" name="Google Shape;977;p38"/>
            <p:cNvSpPr/>
            <p:nvPr/>
          </p:nvSpPr>
          <p:spPr>
            <a:xfrm>
              <a:off x="6657355" y="221675"/>
              <a:ext cx="2059068" cy="2644025"/>
            </a:xfrm>
            <a:custGeom>
              <a:avLst/>
              <a:gdLst/>
              <a:ahLst/>
              <a:cxnLst/>
              <a:rect l="l" t="t" r="r" b="b"/>
              <a:pathLst>
                <a:path w="36105" h="46362" extrusionOk="0">
                  <a:moveTo>
                    <a:pt x="25664" y="1"/>
                  </a:moveTo>
                  <a:cubicBezTo>
                    <a:pt x="24812" y="1"/>
                    <a:pt x="23976" y="404"/>
                    <a:pt x="23457" y="1155"/>
                  </a:cubicBezTo>
                  <a:lnTo>
                    <a:pt x="23195" y="1535"/>
                  </a:lnTo>
                  <a:cubicBezTo>
                    <a:pt x="22784" y="2119"/>
                    <a:pt x="22627" y="2828"/>
                    <a:pt x="22752" y="3529"/>
                  </a:cubicBezTo>
                  <a:cubicBezTo>
                    <a:pt x="22339" y="3311"/>
                    <a:pt x="21885" y="3198"/>
                    <a:pt x="21423" y="3198"/>
                  </a:cubicBezTo>
                  <a:cubicBezTo>
                    <a:pt x="21254" y="3198"/>
                    <a:pt x="21084" y="3213"/>
                    <a:pt x="20915" y="3243"/>
                  </a:cubicBezTo>
                  <a:cubicBezTo>
                    <a:pt x="20159" y="3381"/>
                    <a:pt x="19504" y="3800"/>
                    <a:pt x="19074" y="4423"/>
                  </a:cubicBezTo>
                  <a:lnTo>
                    <a:pt x="18717" y="4940"/>
                  </a:lnTo>
                  <a:cubicBezTo>
                    <a:pt x="18274" y="5567"/>
                    <a:pt x="18106" y="6327"/>
                    <a:pt x="18239" y="7083"/>
                  </a:cubicBezTo>
                  <a:cubicBezTo>
                    <a:pt x="18305" y="7455"/>
                    <a:pt x="18443" y="7804"/>
                    <a:pt x="18638" y="8113"/>
                  </a:cubicBezTo>
                  <a:lnTo>
                    <a:pt x="17404" y="9884"/>
                  </a:lnTo>
                  <a:cubicBezTo>
                    <a:pt x="17330" y="9967"/>
                    <a:pt x="17263" y="10045"/>
                    <a:pt x="17213" y="10124"/>
                  </a:cubicBezTo>
                  <a:lnTo>
                    <a:pt x="16428" y="11244"/>
                  </a:lnTo>
                  <a:cubicBezTo>
                    <a:pt x="16370" y="11330"/>
                    <a:pt x="16315" y="11420"/>
                    <a:pt x="16272" y="11514"/>
                  </a:cubicBezTo>
                  <a:lnTo>
                    <a:pt x="7605" y="23954"/>
                  </a:lnTo>
                  <a:cubicBezTo>
                    <a:pt x="6246" y="25909"/>
                    <a:pt x="6328" y="28484"/>
                    <a:pt x="7636" y="30345"/>
                  </a:cubicBezTo>
                  <a:lnTo>
                    <a:pt x="7511" y="30611"/>
                  </a:lnTo>
                  <a:cubicBezTo>
                    <a:pt x="7151" y="31359"/>
                    <a:pt x="7131" y="32189"/>
                    <a:pt x="7405" y="32911"/>
                  </a:cubicBezTo>
                  <a:lnTo>
                    <a:pt x="451" y="42902"/>
                  </a:lnTo>
                  <a:cubicBezTo>
                    <a:pt x="130" y="43368"/>
                    <a:pt x="0" y="43956"/>
                    <a:pt x="102" y="44512"/>
                  </a:cubicBezTo>
                  <a:cubicBezTo>
                    <a:pt x="204" y="45076"/>
                    <a:pt x="522" y="45566"/>
                    <a:pt x="992" y="45895"/>
                  </a:cubicBezTo>
                  <a:cubicBezTo>
                    <a:pt x="1434" y="46200"/>
                    <a:pt x="1951" y="46361"/>
                    <a:pt x="2484" y="46361"/>
                  </a:cubicBezTo>
                  <a:cubicBezTo>
                    <a:pt x="2638" y="46361"/>
                    <a:pt x="2790" y="46350"/>
                    <a:pt x="2943" y="46322"/>
                  </a:cubicBezTo>
                  <a:cubicBezTo>
                    <a:pt x="3636" y="46197"/>
                    <a:pt x="4240" y="45813"/>
                    <a:pt x="4636" y="45240"/>
                  </a:cubicBezTo>
                  <a:lnTo>
                    <a:pt x="11323" y="35638"/>
                  </a:lnTo>
                  <a:cubicBezTo>
                    <a:pt x="11336" y="35638"/>
                    <a:pt x="11349" y="35638"/>
                    <a:pt x="11362" y="35638"/>
                  </a:cubicBezTo>
                  <a:cubicBezTo>
                    <a:pt x="12133" y="35638"/>
                    <a:pt x="12908" y="35307"/>
                    <a:pt x="13451" y="34741"/>
                  </a:cubicBezTo>
                  <a:lnTo>
                    <a:pt x="13651" y="34533"/>
                  </a:lnTo>
                  <a:cubicBezTo>
                    <a:pt x="14113" y="34659"/>
                    <a:pt x="14596" y="34722"/>
                    <a:pt x="15081" y="34722"/>
                  </a:cubicBezTo>
                  <a:cubicBezTo>
                    <a:pt x="15411" y="34722"/>
                    <a:pt x="15742" y="34693"/>
                    <a:pt x="16068" y="34634"/>
                  </a:cubicBezTo>
                  <a:cubicBezTo>
                    <a:pt x="17530" y="34372"/>
                    <a:pt x="18803" y="33557"/>
                    <a:pt x="19649" y="32339"/>
                  </a:cubicBezTo>
                  <a:lnTo>
                    <a:pt x="20088" y="31712"/>
                  </a:lnTo>
                  <a:cubicBezTo>
                    <a:pt x="20092" y="31708"/>
                    <a:pt x="20096" y="31700"/>
                    <a:pt x="20099" y="31696"/>
                  </a:cubicBezTo>
                  <a:lnTo>
                    <a:pt x="21471" y="29725"/>
                  </a:lnTo>
                  <a:cubicBezTo>
                    <a:pt x="21491" y="29701"/>
                    <a:pt x="21506" y="29674"/>
                    <a:pt x="21522" y="29651"/>
                  </a:cubicBezTo>
                  <a:cubicBezTo>
                    <a:pt x="21526" y="29647"/>
                    <a:pt x="21526" y="29647"/>
                    <a:pt x="21526" y="29643"/>
                  </a:cubicBezTo>
                  <a:lnTo>
                    <a:pt x="28336" y="19867"/>
                  </a:lnTo>
                  <a:cubicBezTo>
                    <a:pt x="28398" y="19801"/>
                    <a:pt x="28453" y="19730"/>
                    <a:pt x="28508" y="19652"/>
                  </a:cubicBezTo>
                  <a:lnTo>
                    <a:pt x="29284" y="18535"/>
                  </a:lnTo>
                  <a:cubicBezTo>
                    <a:pt x="29338" y="18461"/>
                    <a:pt x="29385" y="18383"/>
                    <a:pt x="29428" y="18300"/>
                  </a:cubicBezTo>
                  <a:lnTo>
                    <a:pt x="30683" y="16498"/>
                  </a:lnTo>
                  <a:cubicBezTo>
                    <a:pt x="30876" y="16541"/>
                    <a:pt x="31077" y="16561"/>
                    <a:pt x="31278" y="16561"/>
                  </a:cubicBezTo>
                  <a:cubicBezTo>
                    <a:pt x="31448" y="16561"/>
                    <a:pt x="31618" y="16546"/>
                    <a:pt x="31783" y="16518"/>
                  </a:cubicBezTo>
                  <a:cubicBezTo>
                    <a:pt x="32540" y="16384"/>
                    <a:pt x="33193" y="15961"/>
                    <a:pt x="33625" y="15338"/>
                  </a:cubicBezTo>
                  <a:lnTo>
                    <a:pt x="33993" y="14809"/>
                  </a:lnTo>
                  <a:cubicBezTo>
                    <a:pt x="34428" y="14182"/>
                    <a:pt x="34589" y="13426"/>
                    <a:pt x="34455" y="12674"/>
                  </a:cubicBezTo>
                  <a:cubicBezTo>
                    <a:pt x="34342" y="12039"/>
                    <a:pt x="34025" y="11475"/>
                    <a:pt x="33551" y="11052"/>
                  </a:cubicBezTo>
                  <a:cubicBezTo>
                    <a:pt x="34251" y="10927"/>
                    <a:pt x="34859" y="10535"/>
                    <a:pt x="35274" y="9943"/>
                  </a:cubicBezTo>
                  <a:lnTo>
                    <a:pt x="35537" y="9563"/>
                  </a:lnTo>
                  <a:cubicBezTo>
                    <a:pt x="35949" y="8976"/>
                    <a:pt x="36105" y="8258"/>
                    <a:pt x="35980" y="7553"/>
                  </a:cubicBezTo>
                  <a:cubicBezTo>
                    <a:pt x="35850" y="6848"/>
                    <a:pt x="35459" y="6236"/>
                    <a:pt x="34871" y="5826"/>
                  </a:cubicBezTo>
                  <a:lnTo>
                    <a:pt x="27188" y="477"/>
                  </a:lnTo>
                  <a:cubicBezTo>
                    <a:pt x="26722" y="155"/>
                    <a:pt x="26190" y="1"/>
                    <a:pt x="256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78" name="Google Shape;978;p38"/>
            <p:cNvGrpSpPr/>
            <p:nvPr/>
          </p:nvGrpSpPr>
          <p:grpSpPr>
            <a:xfrm>
              <a:off x="6773261" y="340218"/>
              <a:ext cx="1827180" cy="2431077"/>
              <a:chOff x="591475" y="580850"/>
              <a:chExt cx="879975" cy="1170250"/>
            </a:xfrm>
          </p:grpSpPr>
          <p:sp>
            <p:nvSpPr>
              <p:cNvPr id="979" name="Google Shape;979;p38"/>
              <p:cNvSpPr/>
              <p:nvPr/>
            </p:nvSpPr>
            <p:spPr>
              <a:xfrm>
                <a:off x="760150" y="738900"/>
                <a:ext cx="601875" cy="687800"/>
              </a:xfrm>
              <a:custGeom>
                <a:avLst/>
                <a:gdLst/>
                <a:ahLst/>
                <a:cxnLst/>
                <a:rect l="l" t="t" r="r" b="b"/>
                <a:pathLst>
                  <a:path w="24075" h="27512" extrusionOk="0">
                    <a:moveTo>
                      <a:pt x="14652" y="1"/>
                    </a:moveTo>
                    <a:lnTo>
                      <a:pt x="1186" y="19302"/>
                    </a:lnTo>
                    <a:cubicBezTo>
                      <a:pt x="1" y="21034"/>
                      <a:pt x="396" y="23375"/>
                      <a:pt x="2129" y="24591"/>
                    </a:cubicBezTo>
                    <a:lnTo>
                      <a:pt x="5350" y="26840"/>
                    </a:lnTo>
                    <a:cubicBezTo>
                      <a:pt x="6014" y="27294"/>
                      <a:pt x="6767" y="27512"/>
                      <a:pt x="7512" y="27512"/>
                    </a:cubicBezTo>
                    <a:cubicBezTo>
                      <a:pt x="8711" y="27512"/>
                      <a:pt x="9889" y="26948"/>
                      <a:pt x="10639" y="25898"/>
                    </a:cubicBezTo>
                    <a:lnTo>
                      <a:pt x="24074" y="6566"/>
                    </a:lnTo>
                    <a:lnTo>
                      <a:pt x="14652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0" name="Google Shape;980;p38"/>
              <p:cNvSpPr/>
              <p:nvPr/>
            </p:nvSpPr>
            <p:spPr>
              <a:xfrm>
                <a:off x="1056525" y="738150"/>
                <a:ext cx="305500" cy="264450"/>
              </a:xfrm>
              <a:custGeom>
                <a:avLst/>
                <a:gdLst/>
                <a:ahLst/>
                <a:cxnLst/>
                <a:rect l="l" t="t" r="r" b="b"/>
                <a:pathLst>
                  <a:path w="12220" h="10578" extrusionOk="0">
                    <a:moveTo>
                      <a:pt x="2797" y="0"/>
                    </a:moveTo>
                    <a:lnTo>
                      <a:pt x="0" y="4012"/>
                    </a:lnTo>
                    <a:lnTo>
                      <a:pt x="9453" y="10578"/>
                    </a:lnTo>
                    <a:lnTo>
                      <a:pt x="12219" y="6596"/>
                    </a:lnTo>
                    <a:lnTo>
                      <a:pt x="2797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1" name="Google Shape;981;p38"/>
              <p:cNvSpPr/>
              <p:nvPr/>
            </p:nvSpPr>
            <p:spPr>
              <a:xfrm>
                <a:off x="1091475" y="671675"/>
                <a:ext cx="338175" cy="251500"/>
              </a:xfrm>
              <a:custGeom>
                <a:avLst/>
                <a:gdLst/>
                <a:ahLst/>
                <a:cxnLst/>
                <a:rect l="l" t="t" r="r" b="b"/>
                <a:pathLst>
                  <a:path w="13527" h="10060" extrusionOk="0">
                    <a:moveTo>
                      <a:pt x="1289" y="1"/>
                    </a:moveTo>
                    <a:cubicBezTo>
                      <a:pt x="1036" y="1"/>
                      <a:pt x="790" y="122"/>
                      <a:pt x="639" y="349"/>
                    </a:cubicBezTo>
                    <a:lnTo>
                      <a:pt x="244" y="927"/>
                    </a:lnTo>
                    <a:cubicBezTo>
                      <a:pt x="0" y="1291"/>
                      <a:pt x="92" y="1778"/>
                      <a:pt x="426" y="2021"/>
                    </a:cubicBezTo>
                    <a:lnTo>
                      <a:pt x="11764" y="9924"/>
                    </a:lnTo>
                    <a:cubicBezTo>
                      <a:pt x="11901" y="10015"/>
                      <a:pt x="12055" y="10060"/>
                      <a:pt x="12208" y="10060"/>
                    </a:cubicBezTo>
                    <a:cubicBezTo>
                      <a:pt x="12460" y="10060"/>
                      <a:pt x="12706" y="9938"/>
                      <a:pt x="12858" y="9711"/>
                    </a:cubicBezTo>
                    <a:lnTo>
                      <a:pt x="13283" y="9134"/>
                    </a:lnTo>
                    <a:cubicBezTo>
                      <a:pt x="13526" y="8799"/>
                      <a:pt x="13435" y="8282"/>
                      <a:pt x="13071" y="8039"/>
                    </a:cubicBezTo>
                    <a:lnTo>
                      <a:pt x="1733" y="136"/>
                    </a:lnTo>
                    <a:cubicBezTo>
                      <a:pt x="1596" y="45"/>
                      <a:pt x="1441" y="1"/>
                      <a:pt x="128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2" name="Google Shape;982;p38"/>
              <p:cNvSpPr/>
              <p:nvPr/>
            </p:nvSpPr>
            <p:spPr>
              <a:xfrm>
                <a:off x="1216850" y="582800"/>
                <a:ext cx="254600" cy="188925"/>
              </a:xfrm>
              <a:custGeom>
                <a:avLst/>
                <a:gdLst/>
                <a:ahLst/>
                <a:cxnLst/>
                <a:rect l="l" t="t" r="r" b="b"/>
                <a:pathLst>
                  <a:path w="10184" h="7557" extrusionOk="0">
                    <a:moveTo>
                      <a:pt x="989" y="0"/>
                    </a:moveTo>
                    <a:cubicBezTo>
                      <a:pt x="807" y="0"/>
                      <a:pt x="618" y="88"/>
                      <a:pt x="487" y="257"/>
                    </a:cubicBezTo>
                    <a:lnTo>
                      <a:pt x="213" y="713"/>
                    </a:lnTo>
                    <a:cubicBezTo>
                      <a:pt x="1" y="956"/>
                      <a:pt x="92" y="1321"/>
                      <a:pt x="335" y="1533"/>
                    </a:cubicBezTo>
                    <a:lnTo>
                      <a:pt x="8876" y="7460"/>
                    </a:lnTo>
                    <a:cubicBezTo>
                      <a:pt x="8964" y="7527"/>
                      <a:pt x="9069" y="7557"/>
                      <a:pt x="9176" y="7557"/>
                    </a:cubicBezTo>
                    <a:cubicBezTo>
                      <a:pt x="9364" y="7557"/>
                      <a:pt x="9561" y="7463"/>
                      <a:pt x="9697" y="7308"/>
                    </a:cubicBezTo>
                    <a:lnTo>
                      <a:pt x="9970" y="6853"/>
                    </a:lnTo>
                    <a:cubicBezTo>
                      <a:pt x="10183" y="6609"/>
                      <a:pt x="10092" y="6245"/>
                      <a:pt x="9849" y="6032"/>
                    </a:cubicBezTo>
                    <a:lnTo>
                      <a:pt x="1308" y="105"/>
                    </a:lnTo>
                    <a:cubicBezTo>
                      <a:pt x="1214" y="35"/>
                      <a:pt x="1103" y="0"/>
                      <a:pt x="98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3" name="Google Shape;983;p38"/>
              <p:cNvSpPr/>
              <p:nvPr/>
            </p:nvSpPr>
            <p:spPr>
              <a:xfrm>
                <a:off x="1235850" y="666725"/>
                <a:ext cx="136800" cy="135275"/>
              </a:xfrm>
              <a:custGeom>
                <a:avLst/>
                <a:gdLst/>
                <a:ahLst/>
                <a:cxnLst/>
                <a:rect l="l" t="t" r="r" b="b"/>
                <a:pathLst>
                  <a:path w="5472" h="5411" extrusionOk="0">
                    <a:moveTo>
                      <a:pt x="2219" y="0"/>
                    </a:moveTo>
                    <a:lnTo>
                      <a:pt x="1" y="3161"/>
                    </a:lnTo>
                    <a:lnTo>
                      <a:pt x="3253" y="5410"/>
                    </a:lnTo>
                    <a:lnTo>
                      <a:pt x="5472" y="2249"/>
                    </a:lnTo>
                    <a:lnTo>
                      <a:pt x="2219" y="0"/>
                    </a:lnTo>
                    <a:close/>
                  </a:path>
                </a:pathLst>
              </a:custGeom>
              <a:solidFill>
                <a:srgbClr val="FFC94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4" name="Google Shape;984;p38"/>
              <p:cNvSpPr/>
              <p:nvPr/>
            </p:nvSpPr>
            <p:spPr>
              <a:xfrm>
                <a:off x="1092225" y="763225"/>
                <a:ext cx="234075" cy="214300"/>
              </a:xfrm>
              <a:custGeom>
                <a:avLst/>
                <a:gdLst/>
                <a:ahLst/>
                <a:cxnLst/>
                <a:rect l="l" t="t" r="r" b="b"/>
                <a:pathLst>
                  <a:path w="9363" h="8572" extrusionOk="0">
                    <a:moveTo>
                      <a:pt x="2797" y="0"/>
                    </a:moveTo>
                    <a:lnTo>
                      <a:pt x="1" y="4013"/>
                    </a:lnTo>
                    <a:lnTo>
                      <a:pt x="6566" y="8572"/>
                    </a:lnTo>
                    <a:lnTo>
                      <a:pt x="9363" y="4590"/>
                    </a:lnTo>
                    <a:lnTo>
                      <a:pt x="2797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5" name="Google Shape;985;p38"/>
              <p:cNvSpPr/>
              <p:nvPr/>
            </p:nvSpPr>
            <p:spPr>
              <a:xfrm>
                <a:off x="1034475" y="838450"/>
                <a:ext cx="258400" cy="196075"/>
              </a:xfrm>
              <a:custGeom>
                <a:avLst/>
                <a:gdLst/>
                <a:ahLst/>
                <a:cxnLst/>
                <a:rect l="l" t="t" r="r" b="b"/>
                <a:pathLst>
                  <a:path w="10336" h="7843" extrusionOk="0">
                    <a:moveTo>
                      <a:pt x="852" y="0"/>
                    </a:moveTo>
                    <a:lnTo>
                      <a:pt x="1" y="1247"/>
                    </a:lnTo>
                    <a:lnTo>
                      <a:pt x="9484" y="7843"/>
                    </a:lnTo>
                    <a:lnTo>
                      <a:pt x="10335" y="6596"/>
                    </a:lnTo>
                    <a:lnTo>
                      <a:pt x="852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6" name="Google Shape;986;p38"/>
              <p:cNvSpPr/>
              <p:nvPr/>
            </p:nvSpPr>
            <p:spPr>
              <a:xfrm>
                <a:off x="787525" y="1353650"/>
                <a:ext cx="106400" cy="98300"/>
              </a:xfrm>
              <a:custGeom>
                <a:avLst/>
                <a:gdLst/>
                <a:ahLst/>
                <a:cxnLst/>
                <a:rect l="l" t="t" r="r" b="b"/>
                <a:pathLst>
                  <a:path w="4256" h="3932" extrusionOk="0">
                    <a:moveTo>
                      <a:pt x="1034" y="1"/>
                    </a:moveTo>
                    <a:lnTo>
                      <a:pt x="182" y="1764"/>
                    </a:lnTo>
                    <a:cubicBezTo>
                      <a:pt x="0" y="2159"/>
                      <a:pt x="122" y="2615"/>
                      <a:pt x="456" y="2858"/>
                    </a:cubicBezTo>
                    <a:lnTo>
                      <a:pt x="1793" y="3770"/>
                    </a:lnTo>
                    <a:cubicBezTo>
                      <a:pt x="1942" y="3878"/>
                      <a:pt x="2115" y="3932"/>
                      <a:pt x="2287" y="3932"/>
                    </a:cubicBezTo>
                    <a:cubicBezTo>
                      <a:pt x="2503" y="3932"/>
                      <a:pt x="2719" y="3847"/>
                      <a:pt x="2888" y="3679"/>
                    </a:cubicBezTo>
                    <a:lnTo>
                      <a:pt x="4255" y="2250"/>
                    </a:lnTo>
                    <a:lnTo>
                      <a:pt x="1034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7" name="Google Shape;987;p38"/>
              <p:cNvSpPr/>
              <p:nvPr/>
            </p:nvSpPr>
            <p:spPr>
              <a:xfrm>
                <a:off x="591475" y="1432675"/>
                <a:ext cx="229500" cy="316725"/>
              </a:xfrm>
              <a:custGeom>
                <a:avLst/>
                <a:gdLst/>
                <a:ahLst/>
                <a:cxnLst/>
                <a:rect l="l" t="t" r="r" b="b"/>
                <a:pathLst>
                  <a:path w="9180" h="12669" extrusionOk="0">
                    <a:moveTo>
                      <a:pt x="8754" y="1"/>
                    </a:moveTo>
                    <a:lnTo>
                      <a:pt x="0" y="12585"/>
                    </a:lnTo>
                    <a:cubicBezTo>
                      <a:pt x="92" y="12642"/>
                      <a:pt x="192" y="12669"/>
                      <a:pt x="292" y="12669"/>
                    </a:cubicBezTo>
                    <a:cubicBezTo>
                      <a:pt x="455" y="12669"/>
                      <a:pt x="616" y="12595"/>
                      <a:pt x="729" y="12463"/>
                    </a:cubicBezTo>
                    <a:lnTo>
                      <a:pt x="9180" y="305"/>
                    </a:lnTo>
                    <a:lnTo>
                      <a:pt x="8754" y="1"/>
                    </a:ln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8" name="Google Shape;988;p38"/>
              <p:cNvSpPr/>
              <p:nvPr/>
            </p:nvSpPr>
            <p:spPr>
              <a:xfrm>
                <a:off x="863500" y="1301225"/>
                <a:ext cx="41825" cy="41050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642" extrusionOk="0">
                    <a:moveTo>
                      <a:pt x="821" y="0"/>
                    </a:moveTo>
                    <a:cubicBezTo>
                      <a:pt x="365" y="0"/>
                      <a:pt x="1" y="365"/>
                      <a:pt x="1" y="821"/>
                    </a:cubicBezTo>
                    <a:cubicBezTo>
                      <a:pt x="1" y="1277"/>
                      <a:pt x="365" y="1642"/>
                      <a:pt x="821" y="1642"/>
                    </a:cubicBezTo>
                    <a:cubicBezTo>
                      <a:pt x="1277" y="1642"/>
                      <a:pt x="1672" y="1277"/>
                      <a:pt x="1672" y="821"/>
                    </a:cubicBezTo>
                    <a:cubicBezTo>
                      <a:pt x="1672" y="365"/>
                      <a:pt x="1277" y="0"/>
                      <a:pt x="82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9" name="Google Shape;989;p38"/>
              <p:cNvSpPr/>
              <p:nvPr/>
            </p:nvSpPr>
            <p:spPr>
              <a:xfrm>
                <a:off x="873375" y="1159125"/>
                <a:ext cx="41825" cy="41825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673" extrusionOk="0">
                    <a:moveTo>
                      <a:pt x="821" y="0"/>
                    </a:moveTo>
                    <a:cubicBezTo>
                      <a:pt x="366" y="0"/>
                      <a:pt x="1" y="396"/>
                      <a:pt x="1" y="851"/>
                    </a:cubicBezTo>
                    <a:cubicBezTo>
                      <a:pt x="1" y="1307"/>
                      <a:pt x="366" y="1672"/>
                      <a:pt x="821" y="1672"/>
                    </a:cubicBezTo>
                    <a:cubicBezTo>
                      <a:pt x="1277" y="1672"/>
                      <a:pt x="1673" y="1307"/>
                      <a:pt x="1673" y="851"/>
                    </a:cubicBezTo>
                    <a:cubicBezTo>
                      <a:pt x="1673" y="396"/>
                      <a:pt x="1277" y="0"/>
                      <a:pt x="82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0" name="Google Shape;990;p38"/>
              <p:cNvSpPr/>
              <p:nvPr/>
            </p:nvSpPr>
            <p:spPr>
              <a:xfrm>
                <a:off x="969900" y="1180400"/>
                <a:ext cx="21300" cy="20550"/>
              </a:xfrm>
              <a:custGeom>
                <a:avLst/>
                <a:gdLst/>
                <a:ahLst/>
                <a:cxnLst/>
                <a:rect l="l" t="t" r="r" b="b"/>
                <a:pathLst>
                  <a:path w="852" h="822" extrusionOk="0">
                    <a:moveTo>
                      <a:pt x="426" y="0"/>
                    </a:moveTo>
                    <a:cubicBezTo>
                      <a:pt x="182" y="0"/>
                      <a:pt x="0" y="183"/>
                      <a:pt x="0" y="426"/>
                    </a:cubicBezTo>
                    <a:cubicBezTo>
                      <a:pt x="0" y="639"/>
                      <a:pt x="182" y="821"/>
                      <a:pt x="426" y="821"/>
                    </a:cubicBezTo>
                    <a:cubicBezTo>
                      <a:pt x="669" y="821"/>
                      <a:pt x="851" y="639"/>
                      <a:pt x="851" y="426"/>
                    </a:cubicBezTo>
                    <a:cubicBezTo>
                      <a:pt x="851" y="183"/>
                      <a:pt x="669" y="0"/>
                      <a:pt x="42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1" name="Google Shape;991;p38"/>
              <p:cNvSpPr/>
              <p:nvPr/>
            </p:nvSpPr>
            <p:spPr>
              <a:xfrm>
                <a:off x="980525" y="1042850"/>
                <a:ext cx="20550" cy="20550"/>
              </a:xfrm>
              <a:custGeom>
                <a:avLst/>
                <a:gdLst/>
                <a:ahLst/>
                <a:cxnLst/>
                <a:rect l="l" t="t" r="r" b="b"/>
                <a:pathLst>
                  <a:path w="822" h="822" extrusionOk="0">
                    <a:moveTo>
                      <a:pt x="426" y="1"/>
                    </a:moveTo>
                    <a:cubicBezTo>
                      <a:pt x="183" y="1"/>
                      <a:pt x="1" y="183"/>
                      <a:pt x="1" y="396"/>
                    </a:cubicBezTo>
                    <a:cubicBezTo>
                      <a:pt x="1" y="639"/>
                      <a:pt x="183" y="822"/>
                      <a:pt x="426" y="822"/>
                    </a:cubicBezTo>
                    <a:cubicBezTo>
                      <a:pt x="639" y="822"/>
                      <a:pt x="821" y="639"/>
                      <a:pt x="821" y="396"/>
                    </a:cubicBezTo>
                    <a:cubicBezTo>
                      <a:pt x="821" y="183"/>
                      <a:pt x="639" y="1"/>
                      <a:pt x="42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2" name="Google Shape;992;p38"/>
              <p:cNvSpPr/>
              <p:nvPr/>
            </p:nvSpPr>
            <p:spPr>
              <a:xfrm>
                <a:off x="831600" y="1234350"/>
                <a:ext cx="20525" cy="21300"/>
              </a:xfrm>
              <a:custGeom>
                <a:avLst/>
                <a:gdLst/>
                <a:ahLst/>
                <a:cxnLst/>
                <a:rect l="l" t="t" r="r" b="b"/>
                <a:pathLst>
                  <a:path w="821" h="852" extrusionOk="0">
                    <a:moveTo>
                      <a:pt x="426" y="1"/>
                    </a:moveTo>
                    <a:cubicBezTo>
                      <a:pt x="182" y="1"/>
                      <a:pt x="0" y="183"/>
                      <a:pt x="0" y="426"/>
                    </a:cubicBezTo>
                    <a:cubicBezTo>
                      <a:pt x="0" y="669"/>
                      <a:pt x="182" y="852"/>
                      <a:pt x="426" y="852"/>
                    </a:cubicBezTo>
                    <a:cubicBezTo>
                      <a:pt x="638" y="852"/>
                      <a:pt x="821" y="669"/>
                      <a:pt x="821" y="426"/>
                    </a:cubicBezTo>
                    <a:cubicBezTo>
                      <a:pt x="821" y="183"/>
                      <a:pt x="638" y="1"/>
                      <a:pt x="42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3" name="Google Shape;993;p38"/>
              <p:cNvSpPr/>
              <p:nvPr/>
            </p:nvSpPr>
            <p:spPr>
              <a:xfrm>
                <a:off x="1037525" y="1052750"/>
                <a:ext cx="41825" cy="41800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672" extrusionOk="0">
                    <a:moveTo>
                      <a:pt x="821" y="0"/>
                    </a:moveTo>
                    <a:cubicBezTo>
                      <a:pt x="365" y="0"/>
                      <a:pt x="0" y="395"/>
                      <a:pt x="0" y="851"/>
                    </a:cubicBezTo>
                    <a:cubicBezTo>
                      <a:pt x="0" y="1277"/>
                      <a:pt x="365" y="1672"/>
                      <a:pt x="821" y="1672"/>
                    </a:cubicBezTo>
                    <a:cubicBezTo>
                      <a:pt x="1277" y="1672"/>
                      <a:pt x="1672" y="1307"/>
                      <a:pt x="1672" y="851"/>
                    </a:cubicBezTo>
                    <a:cubicBezTo>
                      <a:pt x="1672" y="395"/>
                      <a:pt x="1277" y="0"/>
                      <a:pt x="82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4" name="Google Shape;994;p38"/>
              <p:cNvSpPr/>
              <p:nvPr/>
            </p:nvSpPr>
            <p:spPr>
              <a:xfrm>
                <a:off x="1028400" y="948625"/>
                <a:ext cx="41050" cy="41825"/>
              </a:xfrm>
              <a:custGeom>
                <a:avLst/>
                <a:gdLst/>
                <a:ahLst/>
                <a:cxnLst/>
                <a:rect l="l" t="t" r="r" b="b"/>
                <a:pathLst>
                  <a:path w="1642" h="1673" extrusionOk="0">
                    <a:moveTo>
                      <a:pt x="821" y="1"/>
                    </a:moveTo>
                    <a:cubicBezTo>
                      <a:pt x="365" y="1"/>
                      <a:pt x="1" y="366"/>
                      <a:pt x="1" y="821"/>
                    </a:cubicBezTo>
                    <a:cubicBezTo>
                      <a:pt x="1" y="1277"/>
                      <a:pt x="365" y="1673"/>
                      <a:pt x="821" y="1673"/>
                    </a:cubicBezTo>
                    <a:cubicBezTo>
                      <a:pt x="1277" y="1673"/>
                      <a:pt x="1642" y="1277"/>
                      <a:pt x="1642" y="821"/>
                    </a:cubicBezTo>
                    <a:cubicBezTo>
                      <a:pt x="1642" y="366"/>
                      <a:pt x="1277" y="1"/>
                      <a:pt x="82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5" name="Google Shape;995;p38"/>
              <p:cNvSpPr/>
              <p:nvPr/>
            </p:nvSpPr>
            <p:spPr>
              <a:xfrm>
                <a:off x="760150" y="738900"/>
                <a:ext cx="601875" cy="700650"/>
              </a:xfrm>
              <a:custGeom>
                <a:avLst/>
                <a:gdLst/>
                <a:ahLst/>
                <a:cxnLst/>
                <a:rect l="l" t="t" r="r" b="b"/>
                <a:pathLst>
                  <a:path w="24075" h="28026" fill="none" extrusionOk="0">
                    <a:moveTo>
                      <a:pt x="14652" y="1"/>
                    </a:moveTo>
                    <a:lnTo>
                      <a:pt x="24074" y="6566"/>
                    </a:lnTo>
                    <a:lnTo>
                      <a:pt x="10639" y="25898"/>
                    </a:lnTo>
                    <a:cubicBezTo>
                      <a:pt x="9424" y="27600"/>
                      <a:pt x="7083" y="28025"/>
                      <a:pt x="5350" y="26840"/>
                    </a:cubicBezTo>
                    <a:lnTo>
                      <a:pt x="2129" y="24591"/>
                    </a:lnTo>
                    <a:cubicBezTo>
                      <a:pt x="396" y="23375"/>
                      <a:pt x="1" y="21034"/>
                      <a:pt x="1186" y="19302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6" name="Google Shape;996;p38"/>
              <p:cNvSpPr/>
              <p:nvPr/>
            </p:nvSpPr>
            <p:spPr>
              <a:xfrm>
                <a:off x="1091475" y="669000"/>
                <a:ext cx="338175" cy="256850"/>
              </a:xfrm>
              <a:custGeom>
                <a:avLst/>
                <a:gdLst/>
                <a:ahLst/>
                <a:cxnLst/>
                <a:rect l="l" t="t" r="r" b="b"/>
                <a:pathLst>
                  <a:path w="13527" h="10274" fill="none" extrusionOk="0">
                    <a:moveTo>
                      <a:pt x="1733" y="243"/>
                    </a:moveTo>
                    <a:lnTo>
                      <a:pt x="13071" y="8146"/>
                    </a:lnTo>
                    <a:cubicBezTo>
                      <a:pt x="13435" y="8389"/>
                      <a:pt x="13526" y="8906"/>
                      <a:pt x="13283" y="9241"/>
                    </a:cubicBezTo>
                    <a:lnTo>
                      <a:pt x="12858" y="9818"/>
                    </a:lnTo>
                    <a:cubicBezTo>
                      <a:pt x="12615" y="10183"/>
                      <a:pt x="12128" y="10274"/>
                      <a:pt x="11764" y="10031"/>
                    </a:cubicBezTo>
                    <a:lnTo>
                      <a:pt x="426" y="2128"/>
                    </a:lnTo>
                    <a:cubicBezTo>
                      <a:pt x="92" y="1885"/>
                      <a:pt x="0" y="1398"/>
                      <a:pt x="244" y="1034"/>
                    </a:cubicBezTo>
                    <a:lnTo>
                      <a:pt x="639" y="456"/>
                    </a:lnTo>
                    <a:cubicBezTo>
                      <a:pt x="882" y="91"/>
                      <a:pt x="1368" y="0"/>
                      <a:pt x="1733" y="243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7" name="Google Shape;997;p38"/>
              <p:cNvSpPr/>
              <p:nvPr/>
            </p:nvSpPr>
            <p:spPr>
              <a:xfrm>
                <a:off x="1216850" y="580850"/>
                <a:ext cx="254600" cy="193025"/>
              </a:xfrm>
              <a:custGeom>
                <a:avLst/>
                <a:gdLst/>
                <a:ahLst/>
                <a:cxnLst/>
                <a:rect l="l" t="t" r="r" b="b"/>
                <a:pathLst>
                  <a:path w="10184" h="7721" fill="none" extrusionOk="0">
                    <a:moveTo>
                      <a:pt x="1308" y="183"/>
                    </a:moveTo>
                    <a:lnTo>
                      <a:pt x="9849" y="6110"/>
                    </a:lnTo>
                    <a:cubicBezTo>
                      <a:pt x="10092" y="6323"/>
                      <a:pt x="10183" y="6687"/>
                      <a:pt x="9970" y="6931"/>
                    </a:cubicBezTo>
                    <a:lnTo>
                      <a:pt x="9697" y="7386"/>
                    </a:lnTo>
                    <a:cubicBezTo>
                      <a:pt x="9484" y="7630"/>
                      <a:pt x="9119" y="7721"/>
                      <a:pt x="8876" y="7538"/>
                    </a:cubicBezTo>
                    <a:lnTo>
                      <a:pt x="335" y="1611"/>
                    </a:lnTo>
                    <a:cubicBezTo>
                      <a:pt x="92" y="1399"/>
                      <a:pt x="1" y="1034"/>
                      <a:pt x="213" y="791"/>
                    </a:cubicBezTo>
                    <a:lnTo>
                      <a:pt x="487" y="335"/>
                    </a:lnTo>
                    <a:cubicBezTo>
                      <a:pt x="700" y="61"/>
                      <a:pt x="1065" y="0"/>
                      <a:pt x="1308" y="183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8" name="Google Shape;998;p38"/>
              <p:cNvSpPr/>
              <p:nvPr/>
            </p:nvSpPr>
            <p:spPr>
              <a:xfrm>
                <a:off x="1235850" y="666725"/>
                <a:ext cx="136800" cy="135275"/>
              </a:xfrm>
              <a:custGeom>
                <a:avLst/>
                <a:gdLst/>
                <a:ahLst/>
                <a:cxnLst/>
                <a:rect l="l" t="t" r="r" b="b"/>
                <a:pathLst>
                  <a:path w="5472" h="5411" fill="none" extrusionOk="0">
                    <a:moveTo>
                      <a:pt x="3253" y="5410"/>
                    </a:moveTo>
                    <a:lnTo>
                      <a:pt x="1" y="3161"/>
                    </a:lnTo>
                    <a:lnTo>
                      <a:pt x="2219" y="0"/>
                    </a:lnTo>
                    <a:lnTo>
                      <a:pt x="5472" y="2249"/>
                    </a:ln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9" name="Google Shape;999;p38"/>
              <p:cNvSpPr/>
              <p:nvPr/>
            </p:nvSpPr>
            <p:spPr>
              <a:xfrm>
                <a:off x="1092225" y="763225"/>
                <a:ext cx="234075" cy="214300"/>
              </a:xfrm>
              <a:custGeom>
                <a:avLst/>
                <a:gdLst/>
                <a:ahLst/>
                <a:cxnLst/>
                <a:rect l="l" t="t" r="r" b="b"/>
                <a:pathLst>
                  <a:path w="9363" h="8572" fill="none" extrusionOk="0">
                    <a:moveTo>
                      <a:pt x="6566" y="8572"/>
                    </a:moveTo>
                    <a:lnTo>
                      <a:pt x="1" y="4013"/>
                    </a:lnTo>
                    <a:lnTo>
                      <a:pt x="2797" y="0"/>
                    </a:lnTo>
                    <a:lnTo>
                      <a:pt x="9363" y="4590"/>
                    </a:ln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0" name="Google Shape;1000;p38"/>
              <p:cNvSpPr/>
              <p:nvPr/>
            </p:nvSpPr>
            <p:spPr>
              <a:xfrm>
                <a:off x="1034475" y="838450"/>
                <a:ext cx="258400" cy="196075"/>
              </a:xfrm>
              <a:custGeom>
                <a:avLst/>
                <a:gdLst/>
                <a:ahLst/>
                <a:cxnLst/>
                <a:rect l="l" t="t" r="r" b="b"/>
                <a:pathLst>
                  <a:path w="10336" h="7843" fill="none" extrusionOk="0">
                    <a:moveTo>
                      <a:pt x="9484" y="7843"/>
                    </a:moveTo>
                    <a:lnTo>
                      <a:pt x="1" y="1247"/>
                    </a:lnTo>
                    <a:lnTo>
                      <a:pt x="852" y="0"/>
                    </a:lnTo>
                    <a:lnTo>
                      <a:pt x="10335" y="6596"/>
                    </a:ln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1" name="Google Shape;1001;p38"/>
              <p:cNvSpPr/>
              <p:nvPr/>
            </p:nvSpPr>
            <p:spPr>
              <a:xfrm>
                <a:off x="964575" y="1317175"/>
                <a:ext cx="73725" cy="50950"/>
              </a:xfrm>
              <a:custGeom>
                <a:avLst/>
                <a:gdLst/>
                <a:ahLst/>
                <a:cxnLst/>
                <a:rect l="l" t="t" r="r" b="b"/>
                <a:pathLst>
                  <a:path w="2949" h="2038" fill="none" extrusionOk="0">
                    <a:moveTo>
                      <a:pt x="2949" y="2037"/>
                    </a:moveTo>
                    <a:lnTo>
                      <a:pt x="0" y="1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2" name="Google Shape;1002;p38"/>
              <p:cNvSpPr/>
              <p:nvPr/>
            </p:nvSpPr>
            <p:spPr>
              <a:xfrm>
                <a:off x="1003325" y="1260950"/>
                <a:ext cx="73725" cy="51700"/>
              </a:xfrm>
              <a:custGeom>
                <a:avLst/>
                <a:gdLst/>
                <a:ahLst/>
                <a:cxnLst/>
                <a:rect l="l" t="t" r="r" b="b"/>
                <a:pathLst>
                  <a:path w="2949" h="2068" fill="none" extrusionOk="0">
                    <a:moveTo>
                      <a:pt x="2949" y="2067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3" name="Google Shape;1003;p38"/>
              <p:cNvSpPr/>
              <p:nvPr/>
            </p:nvSpPr>
            <p:spPr>
              <a:xfrm>
                <a:off x="1042075" y="1205475"/>
                <a:ext cx="73750" cy="50950"/>
              </a:xfrm>
              <a:custGeom>
                <a:avLst/>
                <a:gdLst/>
                <a:ahLst/>
                <a:cxnLst/>
                <a:rect l="l" t="t" r="r" b="b"/>
                <a:pathLst>
                  <a:path w="2950" h="2038" fill="none" extrusionOk="0">
                    <a:moveTo>
                      <a:pt x="2949" y="2037"/>
                    </a:moveTo>
                    <a:lnTo>
                      <a:pt x="1" y="1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4" name="Google Shape;1004;p38"/>
              <p:cNvSpPr/>
              <p:nvPr/>
            </p:nvSpPr>
            <p:spPr>
              <a:xfrm>
                <a:off x="1080825" y="1149250"/>
                <a:ext cx="73750" cy="51700"/>
              </a:xfrm>
              <a:custGeom>
                <a:avLst/>
                <a:gdLst/>
                <a:ahLst/>
                <a:cxnLst/>
                <a:rect l="l" t="t" r="r" b="b"/>
                <a:pathLst>
                  <a:path w="2950" h="2068" fill="none" extrusionOk="0">
                    <a:moveTo>
                      <a:pt x="2949" y="2067"/>
                    </a:moveTo>
                    <a:lnTo>
                      <a:pt x="1" y="0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5" name="Google Shape;1005;p38"/>
              <p:cNvSpPr/>
              <p:nvPr/>
            </p:nvSpPr>
            <p:spPr>
              <a:xfrm>
                <a:off x="1119600" y="1093775"/>
                <a:ext cx="73725" cy="51700"/>
              </a:xfrm>
              <a:custGeom>
                <a:avLst/>
                <a:gdLst/>
                <a:ahLst/>
                <a:cxnLst/>
                <a:rect l="l" t="t" r="r" b="b"/>
                <a:pathLst>
                  <a:path w="2949" h="2068" fill="none" extrusionOk="0">
                    <a:moveTo>
                      <a:pt x="2948" y="2067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6" name="Google Shape;1006;p38"/>
              <p:cNvSpPr/>
              <p:nvPr/>
            </p:nvSpPr>
            <p:spPr>
              <a:xfrm>
                <a:off x="1158350" y="1038300"/>
                <a:ext cx="73725" cy="50925"/>
              </a:xfrm>
              <a:custGeom>
                <a:avLst/>
                <a:gdLst/>
                <a:ahLst/>
                <a:cxnLst/>
                <a:rect l="l" t="t" r="r" b="b"/>
                <a:pathLst>
                  <a:path w="2949" h="2037" fill="none" extrusionOk="0">
                    <a:moveTo>
                      <a:pt x="2949" y="2037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7" name="Google Shape;1007;p38"/>
              <p:cNvSpPr/>
              <p:nvPr/>
            </p:nvSpPr>
            <p:spPr>
              <a:xfrm>
                <a:off x="787525" y="1353650"/>
                <a:ext cx="106400" cy="100325"/>
              </a:xfrm>
              <a:custGeom>
                <a:avLst/>
                <a:gdLst/>
                <a:ahLst/>
                <a:cxnLst/>
                <a:rect l="l" t="t" r="r" b="b"/>
                <a:pathLst>
                  <a:path w="4256" h="4013" fill="none" extrusionOk="0">
                    <a:moveTo>
                      <a:pt x="1034" y="1"/>
                    </a:moveTo>
                    <a:lnTo>
                      <a:pt x="4255" y="2250"/>
                    </a:lnTo>
                    <a:lnTo>
                      <a:pt x="2888" y="3679"/>
                    </a:lnTo>
                    <a:cubicBezTo>
                      <a:pt x="2584" y="3982"/>
                      <a:pt x="2128" y="4013"/>
                      <a:pt x="1793" y="3770"/>
                    </a:cubicBezTo>
                    <a:lnTo>
                      <a:pt x="456" y="2858"/>
                    </a:lnTo>
                    <a:cubicBezTo>
                      <a:pt x="122" y="2615"/>
                      <a:pt x="0" y="2159"/>
                      <a:pt x="182" y="1764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8" name="Google Shape;1008;p38"/>
              <p:cNvSpPr/>
              <p:nvPr/>
            </p:nvSpPr>
            <p:spPr>
              <a:xfrm>
                <a:off x="591475" y="1432675"/>
                <a:ext cx="229500" cy="318425"/>
              </a:xfrm>
              <a:custGeom>
                <a:avLst/>
                <a:gdLst/>
                <a:ahLst/>
                <a:cxnLst/>
                <a:rect l="l" t="t" r="r" b="b"/>
                <a:pathLst>
                  <a:path w="9180" h="12737" fill="none" extrusionOk="0">
                    <a:moveTo>
                      <a:pt x="8754" y="1"/>
                    </a:moveTo>
                    <a:lnTo>
                      <a:pt x="9180" y="305"/>
                    </a:lnTo>
                    <a:lnTo>
                      <a:pt x="729" y="12463"/>
                    </a:lnTo>
                    <a:cubicBezTo>
                      <a:pt x="547" y="12676"/>
                      <a:pt x="243" y="12737"/>
                      <a:pt x="0" y="12585"/>
                    </a:cubicBezTo>
                    <a:lnTo>
                      <a:pt x="0" y="12585"/>
                    </a:ln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9" name="Google Shape;1009;p38"/>
              <p:cNvSpPr/>
              <p:nvPr/>
            </p:nvSpPr>
            <p:spPr>
              <a:xfrm>
                <a:off x="863500" y="1301225"/>
                <a:ext cx="41825" cy="41050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642" fill="none" extrusionOk="0">
                    <a:moveTo>
                      <a:pt x="1672" y="821"/>
                    </a:moveTo>
                    <a:cubicBezTo>
                      <a:pt x="1672" y="1277"/>
                      <a:pt x="1277" y="1642"/>
                      <a:pt x="821" y="1642"/>
                    </a:cubicBezTo>
                    <a:cubicBezTo>
                      <a:pt x="365" y="1642"/>
                      <a:pt x="1" y="1277"/>
                      <a:pt x="1" y="821"/>
                    </a:cubicBezTo>
                    <a:cubicBezTo>
                      <a:pt x="1" y="365"/>
                      <a:pt x="365" y="0"/>
                      <a:pt x="821" y="0"/>
                    </a:cubicBezTo>
                    <a:cubicBezTo>
                      <a:pt x="1277" y="0"/>
                      <a:pt x="1672" y="365"/>
                      <a:pt x="1672" y="821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0" name="Google Shape;1010;p38"/>
              <p:cNvSpPr/>
              <p:nvPr/>
            </p:nvSpPr>
            <p:spPr>
              <a:xfrm>
                <a:off x="873375" y="1159125"/>
                <a:ext cx="41825" cy="41825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673" fill="none" extrusionOk="0">
                    <a:moveTo>
                      <a:pt x="1673" y="851"/>
                    </a:moveTo>
                    <a:cubicBezTo>
                      <a:pt x="1673" y="1307"/>
                      <a:pt x="1277" y="1672"/>
                      <a:pt x="821" y="1672"/>
                    </a:cubicBezTo>
                    <a:cubicBezTo>
                      <a:pt x="366" y="1672"/>
                      <a:pt x="1" y="1307"/>
                      <a:pt x="1" y="851"/>
                    </a:cubicBezTo>
                    <a:cubicBezTo>
                      <a:pt x="1" y="396"/>
                      <a:pt x="366" y="0"/>
                      <a:pt x="821" y="0"/>
                    </a:cubicBezTo>
                    <a:cubicBezTo>
                      <a:pt x="1277" y="0"/>
                      <a:pt x="1673" y="396"/>
                      <a:pt x="1673" y="851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1" name="Google Shape;1011;p38"/>
              <p:cNvSpPr/>
              <p:nvPr/>
            </p:nvSpPr>
            <p:spPr>
              <a:xfrm>
                <a:off x="969900" y="1180400"/>
                <a:ext cx="21300" cy="20550"/>
              </a:xfrm>
              <a:custGeom>
                <a:avLst/>
                <a:gdLst/>
                <a:ahLst/>
                <a:cxnLst/>
                <a:rect l="l" t="t" r="r" b="b"/>
                <a:pathLst>
                  <a:path w="852" h="822" fill="none" extrusionOk="0">
                    <a:moveTo>
                      <a:pt x="851" y="426"/>
                    </a:moveTo>
                    <a:cubicBezTo>
                      <a:pt x="851" y="639"/>
                      <a:pt x="669" y="821"/>
                      <a:pt x="426" y="821"/>
                    </a:cubicBezTo>
                    <a:cubicBezTo>
                      <a:pt x="182" y="821"/>
                      <a:pt x="0" y="639"/>
                      <a:pt x="0" y="426"/>
                    </a:cubicBezTo>
                    <a:cubicBezTo>
                      <a:pt x="0" y="183"/>
                      <a:pt x="182" y="0"/>
                      <a:pt x="426" y="0"/>
                    </a:cubicBezTo>
                    <a:cubicBezTo>
                      <a:pt x="669" y="0"/>
                      <a:pt x="851" y="183"/>
                      <a:pt x="851" y="426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2" name="Google Shape;1012;p38"/>
              <p:cNvSpPr/>
              <p:nvPr/>
            </p:nvSpPr>
            <p:spPr>
              <a:xfrm>
                <a:off x="980525" y="1042850"/>
                <a:ext cx="20550" cy="20550"/>
              </a:xfrm>
              <a:custGeom>
                <a:avLst/>
                <a:gdLst/>
                <a:ahLst/>
                <a:cxnLst/>
                <a:rect l="l" t="t" r="r" b="b"/>
                <a:pathLst>
                  <a:path w="822" h="822" fill="none" extrusionOk="0">
                    <a:moveTo>
                      <a:pt x="821" y="396"/>
                    </a:moveTo>
                    <a:cubicBezTo>
                      <a:pt x="821" y="639"/>
                      <a:pt x="639" y="822"/>
                      <a:pt x="426" y="822"/>
                    </a:cubicBezTo>
                    <a:cubicBezTo>
                      <a:pt x="183" y="822"/>
                      <a:pt x="1" y="639"/>
                      <a:pt x="1" y="396"/>
                    </a:cubicBezTo>
                    <a:cubicBezTo>
                      <a:pt x="1" y="183"/>
                      <a:pt x="183" y="1"/>
                      <a:pt x="426" y="1"/>
                    </a:cubicBezTo>
                    <a:cubicBezTo>
                      <a:pt x="639" y="1"/>
                      <a:pt x="821" y="183"/>
                      <a:pt x="821" y="396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3" name="Google Shape;1013;p38"/>
              <p:cNvSpPr/>
              <p:nvPr/>
            </p:nvSpPr>
            <p:spPr>
              <a:xfrm>
                <a:off x="831600" y="1234350"/>
                <a:ext cx="20525" cy="21300"/>
              </a:xfrm>
              <a:custGeom>
                <a:avLst/>
                <a:gdLst/>
                <a:ahLst/>
                <a:cxnLst/>
                <a:rect l="l" t="t" r="r" b="b"/>
                <a:pathLst>
                  <a:path w="821" h="852" fill="none" extrusionOk="0">
                    <a:moveTo>
                      <a:pt x="821" y="426"/>
                    </a:moveTo>
                    <a:cubicBezTo>
                      <a:pt x="821" y="669"/>
                      <a:pt x="638" y="852"/>
                      <a:pt x="426" y="852"/>
                    </a:cubicBezTo>
                    <a:cubicBezTo>
                      <a:pt x="182" y="852"/>
                      <a:pt x="0" y="669"/>
                      <a:pt x="0" y="426"/>
                    </a:cubicBezTo>
                    <a:cubicBezTo>
                      <a:pt x="0" y="183"/>
                      <a:pt x="182" y="1"/>
                      <a:pt x="426" y="1"/>
                    </a:cubicBezTo>
                    <a:cubicBezTo>
                      <a:pt x="638" y="1"/>
                      <a:pt x="821" y="183"/>
                      <a:pt x="821" y="426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4" name="Google Shape;1014;p38"/>
              <p:cNvSpPr/>
              <p:nvPr/>
            </p:nvSpPr>
            <p:spPr>
              <a:xfrm>
                <a:off x="1037525" y="1052750"/>
                <a:ext cx="41825" cy="41800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672" fill="none" extrusionOk="0">
                    <a:moveTo>
                      <a:pt x="1672" y="851"/>
                    </a:moveTo>
                    <a:cubicBezTo>
                      <a:pt x="1672" y="1307"/>
                      <a:pt x="1277" y="1672"/>
                      <a:pt x="821" y="1672"/>
                    </a:cubicBezTo>
                    <a:cubicBezTo>
                      <a:pt x="365" y="1672"/>
                      <a:pt x="0" y="1277"/>
                      <a:pt x="0" y="851"/>
                    </a:cubicBezTo>
                    <a:cubicBezTo>
                      <a:pt x="0" y="395"/>
                      <a:pt x="365" y="0"/>
                      <a:pt x="821" y="0"/>
                    </a:cubicBezTo>
                    <a:cubicBezTo>
                      <a:pt x="1277" y="0"/>
                      <a:pt x="1672" y="395"/>
                      <a:pt x="1672" y="851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5" name="Google Shape;1015;p38"/>
              <p:cNvSpPr/>
              <p:nvPr/>
            </p:nvSpPr>
            <p:spPr>
              <a:xfrm>
                <a:off x="1028400" y="948625"/>
                <a:ext cx="41050" cy="41825"/>
              </a:xfrm>
              <a:custGeom>
                <a:avLst/>
                <a:gdLst/>
                <a:ahLst/>
                <a:cxnLst/>
                <a:rect l="l" t="t" r="r" b="b"/>
                <a:pathLst>
                  <a:path w="1642" h="1673" fill="none" extrusionOk="0">
                    <a:moveTo>
                      <a:pt x="1642" y="821"/>
                    </a:moveTo>
                    <a:cubicBezTo>
                      <a:pt x="1642" y="1277"/>
                      <a:pt x="1277" y="1673"/>
                      <a:pt x="821" y="1673"/>
                    </a:cubicBezTo>
                    <a:cubicBezTo>
                      <a:pt x="365" y="1673"/>
                      <a:pt x="1" y="1277"/>
                      <a:pt x="1" y="821"/>
                    </a:cubicBezTo>
                    <a:cubicBezTo>
                      <a:pt x="1" y="366"/>
                      <a:pt x="365" y="1"/>
                      <a:pt x="821" y="1"/>
                    </a:cubicBezTo>
                    <a:cubicBezTo>
                      <a:pt x="1277" y="1"/>
                      <a:pt x="1642" y="366"/>
                      <a:pt x="1642" y="821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49"/>
          <p:cNvSpPr txBox="1">
            <a:spLocks noGrp="1"/>
          </p:cNvSpPr>
          <p:nvPr>
            <p:ph type="title"/>
          </p:nvPr>
        </p:nvSpPr>
        <p:spPr>
          <a:xfrm>
            <a:off x="713100" y="2644568"/>
            <a:ext cx="6688267" cy="914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Data Overview and Extraction</a:t>
            </a:r>
            <a:endParaRPr dirty="0"/>
          </a:p>
        </p:txBody>
      </p:sp>
      <p:sp>
        <p:nvSpPr>
          <p:cNvPr id="1879" name="Google Shape;1879;p49"/>
          <p:cNvSpPr txBox="1">
            <a:spLocks noGrp="1"/>
          </p:cNvSpPr>
          <p:nvPr>
            <p:ph type="title" idx="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grpSp>
        <p:nvGrpSpPr>
          <p:cNvPr id="1882" name="Google Shape;1882;p49"/>
          <p:cNvGrpSpPr/>
          <p:nvPr/>
        </p:nvGrpSpPr>
        <p:grpSpPr>
          <a:xfrm>
            <a:off x="1450417" y="82286"/>
            <a:ext cx="947642" cy="914426"/>
            <a:chOff x="4464792" y="1820248"/>
            <a:chExt cx="947642" cy="914426"/>
          </a:xfrm>
        </p:grpSpPr>
        <p:sp>
          <p:nvSpPr>
            <p:cNvPr id="1883" name="Google Shape;1883;p49"/>
            <p:cNvSpPr/>
            <p:nvPr/>
          </p:nvSpPr>
          <p:spPr>
            <a:xfrm>
              <a:off x="4464792" y="1820248"/>
              <a:ext cx="947642" cy="914426"/>
            </a:xfrm>
            <a:custGeom>
              <a:avLst/>
              <a:gdLst/>
              <a:ahLst/>
              <a:cxnLst/>
              <a:rect l="l" t="t" r="r" b="b"/>
              <a:pathLst>
                <a:path w="22448" h="21888" extrusionOk="0">
                  <a:moveTo>
                    <a:pt x="8516" y="0"/>
                  </a:moveTo>
                  <a:cubicBezTo>
                    <a:pt x="8240" y="0"/>
                    <a:pt x="7964" y="54"/>
                    <a:pt x="7699" y="162"/>
                  </a:cubicBezTo>
                  <a:lnTo>
                    <a:pt x="6133" y="809"/>
                  </a:lnTo>
                  <a:cubicBezTo>
                    <a:pt x="5599" y="1028"/>
                    <a:pt x="5184" y="1444"/>
                    <a:pt x="4961" y="1972"/>
                  </a:cubicBezTo>
                  <a:cubicBezTo>
                    <a:pt x="4742" y="2506"/>
                    <a:pt x="4742" y="3090"/>
                    <a:pt x="4957" y="3618"/>
                  </a:cubicBezTo>
                  <a:cubicBezTo>
                    <a:pt x="4996" y="3708"/>
                    <a:pt x="5039" y="3795"/>
                    <a:pt x="5086" y="3877"/>
                  </a:cubicBezTo>
                  <a:lnTo>
                    <a:pt x="4690" y="4269"/>
                  </a:lnTo>
                  <a:cubicBezTo>
                    <a:pt x="4671" y="4285"/>
                    <a:pt x="4655" y="4303"/>
                    <a:pt x="4636" y="4319"/>
                  </a:cubicBezTo>
                  <a:cubicBezTo>
                    <a:pt x="4624" y="4335"/>
                    <a:pt x="4608" y="4347"/>
                    <a:pt x="4596" y="4363"/>
                  </a:cubicBezTo>
                  <a:lnTo>
                    <a:pt x="4169" y="4782"/>
                  </a:lnTo>
                  <a:cubicBezTo>
                    <a:pt x="4091" y="4735"/>
                    <a:pt x="4005" y="4692"/>
                    <a:pt x="3914" y="4656"/>
                  </a:cubicBezTo>
                  <a:cubicBezTo>
                    <a:pt x="3648" y="4546"/>
                    <a:pt x="3371" y="4494"/>
                    <a:pt x="3098" y="4494"/>
                  </a:cubicBezTo>
                  <a:cubicBezTo>
                    <a:pt x="2254" y="4494"/>
                    <a:pt x="1450" y="4993"/>
                    <a:pt x="1109" y="5816"/>
                  </a:cubicBezTo>
                  <a:lnTo>
                    <a:pt x="455" y="7383"/>
                  </a:lnTo>
                  <a:cubicBezTo>
                    <a:pt x="1" y="8477"/>
                    <a:pt x="518" y="9739"/>
                    <a:pt x="1611" y="10197"/>
                  </a:cubicBezTo>
                  <a:cubicBezTo>
                    <a:pt x="1701" y="10232"/>
                    <a:pt x="1791" y="10263"/>
                    <a:pt x="1885" y="10291"/>
                  </a:cubicBezTo>
                  <a:lnTo>
                    <a:pt x="1881" y="11572"/>
                  </a:lnTo>
                  <a:cubicBezTo>
                    <a:pt x="1791" y="11596"/>
                    <a:pt x="1701" y="11627"/>
                    <a:pt x="1615" y="11662"/>
                  </a:cubicBezTo>
                  <a:cubicBezTo>
                    <a:pt x="1082" y="11882"/>
                    <a:pt x="670" y="12292"/>
                    <a:pt x="447" y="12826"/>
                  </a:cubicBezTo>
                  <a:cubicBezTo>
                    <a:pt x="228" y="13354"/>
                    <a:pt x="224" y="13942"/>
                    <a:pt x="444" y="14471"/>
                  </a:cubicBezTo>
                  <a:lnTo>
                    <a:pt x="741" y="15192"/>
                  </a:lnTo>
                  <a:cubicBezTo>
                    <a:pt x="749" y="15208"/>
                    <a:pt x="753" y="15220"/>
                    <a:pt x="757" y="15235"/>
                  </a:cubicBezTo>
                  <a:cubicBezTo>
                    <a:pt x="764" y="15251"/>
                    <a:pt x="773" y="15267"/>
                    <a:pt x="777" y="15282"/>
                  </a:cubicBezTo>
                  <a:cubicBezTo>
                    <a:pt x="784" y="15294"/>
                    <a:pt x="788" y="15302"/>
                    <a:pt x="793" y="15314"/>
                  </a:cubicBezTo>
                  <a:lnTo>
                    <a:pt x="1090" y="16039"/>
                  </a:lnTo>
                  <a:cubicBezTo>
                    <a:pt x="1423" y="16849"/>
                    <a:pt x="2203" y="17374"/>
                    <a:pt x="3080" y="17374"/>
                  </a:cubicBezTo>
                  <a:cubicBezTo>
                    <a:pt x="3362" y="17374"/>
                    <a:pt x="3641" y="17319"/>
                    <a:pt x="3896" y="17214"/>
                  </a:cubicBezTo>
                  <a:cubicBezTo>
                    <a:pt x="3985" y="17175"/>
                    <a:pt x="4071" y="17135"/>
                    <a:pt x="4154" y="17084"/>
                  </a:cubicBezTo>
                  <a:lnTo>
                    <a:pt x="5059" y="17997"/>
                  </a:lnTo>
                  <a:cubicBezTo>
                    <a:pt x="5012" y="18079"/>
                    <a:pt x="4972" y="18162"/>
                    <a:pt x="4937" y="18249"/>
                  </a:cubicBezTo>
                  <a:cubicBezTo>
                    <a:pt x="4479" y="19341"/>
                    <a:pt x="4996" y="20603"/>
                    <a:pt x="6093" y="21061"/>
                  </a:cubicBezTo>
                  <a:lnTo>
                    <a:pt x="7661" y="21716"/>
                  </a:lnTo>
                  <a:cubicBezTo>
                    <a:pt x="7927" y="21826"/>
                    <a:pt x="8205" y="21880"/>
                    <a:pt x="8487" y="21880"/>
                  </a:cubicBezTo>
                  <a:cubicBezTo>
                    <a:pt x="9361" y="21880"/>
                    <a:pt x="10137" y="21363"/>
                    <a:pt x="10473" y="20560"/>
                  </a:cubicBezTo>
                  <a:cubicBezTo>
                    <a:pt x="10509" y="20470"/>
                    <a:pt x="10540" y="20379"/>
                    <a:pt x="10567" y="20285"/>
                  </a:cubicBezTo>
                  <a:lnTo>
                    <a:pt x="11849" y="20289"/>
                  </a:lnTo>
                  <a:cubicBezTo>
                    <a:pt x="11872" y="20379"/>
                    <a:pt x="11903" y="20466"/>
                    <a:pt x="11939" y="20552"/>
                  </a:cubicBezTo>
                  <a:cubicBezTo>
                    <a:pt x="12272" y="21363"/>
                    <a:pt x="13052" y="21888"/>
                    <a:pt x="13929" y="21888"/>
                  </a:cubicBezTo>
                  <a:cubicBezTo>
                    <a:pt x="14211" y="21888"/>
                    <a:pt x="14489" y="21833"/>
                    <a:pt x="14748" y="21728"/>
                  </a:cubicBezTo>
                  <a:lnTo>
                    <a:pt x="15446" y="21437"/>
                  </a:lnTo>
                  <a:cubicBezTo>
                    <a:pt x="15465" y="21433"/>
                    <a:pt x="15480" y="21426"/>
                    <a:pt x="15500" y="21417"/>
                  </a:cubicBezTo>
                  <a:cubicBezTo>
                    <a:pt x="15516" y="21414"/>
                    <a:pt x="15527" y="21406"/>
                    <a:pt x="15543" y="21402"/>
                  </a:cubicBezTo>
                  <a:cubicBezTo>
                    <a:pt x="15571" y="21390"/>
                    <a:pt x="15598" y="21379"/>
                    <a:pt x="15626" y="21363"/>
                  </a:cubicBezTo>
                  <a:lnTo>
                    <a:pt x="16315" y="21081"/>
                  </a:lnTo>
                  <a:cubicBezTo>
                    <a:pt x="16849" y="20862"/>
                    <a:pt x="17263" y="20450"/>
                    <a:pt x="17487" y="19918"/>
                  </a:cubicBezTo>
                  <a:cubicBezTo>
                    <a:pt x="17706" y="19384"/>
                    <a:pt x="17706" y="18800"/>
                    <a:pt x="17491" y="18276"/>
                  </a:cubicBezTo>
                  <a:cubicBezTo>
                    <a:pt x="17455" y="18186"/>
                    <a:pt x="17413" y="18099"/>
                    <a:pt x="17361" y="18017"/>
                  </a:cubicBezTo>
                  <a:lnTo>
                    <a:pt x="18274" y="17108"/>
                  </a:lnTo>
                  <a:cubicBezTo>
                    <a:pt x="18353" y="17155"/>
                    <a:pt x="18439" y="17198"/>
                    <a:pt x="18525" y="17238"/>
                  </a:cubicBezTo>
                  <a:cubicBezTo>
                    <a:pt x="18791" y="17347"/>
                    <a:pt x="19070" y="17402"/>
                    <a:pt x="19355" y="17402"/>
                  </a:cubicBezTo>
                  <a:cubicBezTo>
                    <a:pt x="20225" y="17402"/>
                    <a:pt x="21001" y="16880"/>
                    <a:pt x="21339" y="16077"/>
                  </a:cubicBezTo>
                  <a:lnTo>
                    <a:pt x="21636" y="15365"/>
                  </a:lnTo>
                  <a:cubicBezTo>
                    <a:pt x="21652" y="15334"/>
                    <a:pt x="21663" y="15298"/>
                    <a:pt x="21679" y="15267"/>
                  </a:cubicBezTo>
                  <a:cubicBezTo>
                    <a:pt x="21683" y="15251"/>
                    <a:pt x="21691" y="15239"/>
                    <a:pt x="21695" y="15223"/>
                  </a:cubicBezTo>
                  <a:lnTo>
                    <a:pt x="21695" y="15220"/>
                  </a:lnTo>
                  <a:lnTo>
                    <a:pt x="21992" y="14511"/>
                  </a:lnTo>
                  <a:cubicBezTo>
                    <a:pt x="22447" y="13417"/>
                    <a:pt x="21930" y="12155"/>
                    <a:pt x="20849" y="11701"/>
                  </a:cubicBezTo>
                  <a:cubicBezTo>
                    <a:pt x="20755" y="11662"/>
                    <a:pt x="20661" y="11631"/>
                    <a:pt x="20567" y="11603"/>
                  </a:cubicBezTo>
                  <a:lnTo>
                    <a:pt x="20567" y="11055"/>
                  </a:lnTo>
                  <a:cubicBezTo>
                    <a:pt x="20567" y="11027"/>
                    <a:pt x="20570" y="11000"/>
                    <a:pt x="20570" y="10969"/>
                  </a:cubicBezTo>
                  <a:cubicBezTo>
                    <a:pt x="20570" y="10941"/>
                    <a:pt x="20570" y="10918"/>
                    <a:pt x="20567" y="10890"/>
                  </a:cubicBezTo>
                  <a:lnTo>
                    <a:pt x="20570" y="10318"/>
                  </a:lnTo>
                  <a:cubicBezTo>
                    <a:pt x="20661" y="10294"/>
                    <a:pt x="20751" y="10263"/>
                    <a:pt x="20840" y="10224"/>
                  </a:cubicBezTo>
                  <a:cubicBezTo>
                    <a:pt x="21370" y="10005"/>
                    <a:pt x="21785" y="9593"/>
                    <a:pt x="22004" y="9064"/>
                  </a:cubicBezTo>
                  <a:cubicBezTo>
                    <a:pt x="22223" y="8531"/>
                    <a:pt x="22223" y="7947"/>
                    <a:pt x="22004" y="7419"/>
                  </a:cubicBezTo>
                  <a:lnTo>
                    <a:pt x="21357" y="5847"/>
                  </a:lnTo>
                  <a:cubicBezTo>
                    <a:pt x="21016" y="5020"/>
                    <a:pt x="20212" y="4520"/>
                    <a:pt x="19367" y="4520"/>
                  </a:cubicBezTo>
                  <a:cubicBezTo>
                    <a:pt x="19097" y="4520"/>
                    <a:pt x="18822" y="4571"/>
                    <a:pt x="18556" y="4680"/>
                  </a:cubicBezTo>
                  <a:cubicBezTo>
                    <a:pt x="18552" y="4680"/>
                    <a:pt x="18552" y="4684"/>
                    <a:pt x="18549" y="4684"/>
                  </a:cubicBezTo>
                  <a:cubicBezTo>
                    <a:pt x="18462" y="4719"/>
                    <a:pt x="18377" y="4762"/>
                    <a:pt x="18298" y="4809"/>
                  </a:cubicBezTo>
                  <a:lnTo>
                    <a:pt x="17921" y="4433"/>
                  </a:lnTo>
                  <a:cubicBezTo>
                    <a:pt x="17898" y="4406"/>
                    <a:pt x="17874" y="4382"/>
                    <a:pt x="17851" y="4355"/>
                  </a:cubicBezTo>
                  <a:cubicBezTo>
                    <a:pt x="17827" y="4335"/>
                    <a:pt x="17804" y="4312"/>
                    <a:pt x="17784" y="4292"/>
                  </a:cubicBezTo>
                  <a:lnTo>
                    <a:pt x="17389" y="3896"/>
                  </a:lnTo>
                  <a:cubicBezTo>
                    <a:pt x="17436" y="3815"/>
                    <a:pt x="17475" y="3732"/>
                    <a:pt x="17511" y="3645"/>
                  </a:cubicBezTo>
                  <a:cubicBezTo>
                    <a:pt x="17968" y="2553"/>
                    <a:pt x="17451" y="1291"/>
                    <a:pt x="16355" y="833"/>
                  </a:cubicBezTo>
                  <a:lnTo>
                    <a:pt x="15641" y="535"/>
                  </a:lnTo>
                  <a:cubicBezTo>
                    <a:pt x="15598" y="515"/>
                    <a:pt x="15551" y="495"/>
                    <a:pt x="15500" y="476"/>
                  </a:cubicBezTo>
                  <a:lnTo>
                    <a:pt x="15496" y="476"/>
                  </a:lnTo>
                  <a:lnTo>
                    <a:pt x="14791" y="182"/>
                  </a:lnTo>
                  <a:cubicBezTo>
                    <a:pt x="14523" y="69"/>
                    <a:pt x="14240" y="12"/>
                    <a:pt x="13957" y="12"/>
                  </a:cubicBezTo>
                  <a:cubicBezTo>
                    <a:pt x="13681" y="12"/>
                    <a:pt x="13405" y="66"/>
                    <a:pt x="13142" y="174"/>
                  </a:cubicBezTo>
                  <a:cubicBezTo>
                    <a:pt x="12609" y="390"/>
                    <a:pt x="12194" y="805"/>
                    <a:pt x="11974" y="1334"/>
                  </a:cubicBezTo>
                  <a:cubicBezTo>
                    <a:pt x="11939" y="1424"/>
                    <a:pt x="11907" y="1514"/>
                    <a:pt x="11884" y="1605"/>
                  </a:cubicBezTo>
                  <a:lnTo>
                    <a:pt x="10599" y="1600"/>
                  </a:lnTo>
                  <a:cubicBezTo>
                    <a:pt x="10576" y="1511"/>
                    <a:pt x="10544" y="1424"/>
                    <a:pt x="10509" y="1338"/>
                  </a:cubicBezTo>
                  <a:cubicBezTo>
                    <a:pt x="10294" y="805"/>
                    <a:pt x="9882" y="390"/>
                    <a:pt x="9349" y="171"/>
                  </a:cubicBezTo>
                  <a:cubicBezTo>
                    <a:pt x="9081" y="57"/>
                    <a:pt x="8799" y="0"/>
                    <a:pt x="85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84" name="Google Shape;1884;p49"/>
            <p:cNvGrpSpPr/>
            <p:nvPr/>
          </p:nvGrpSpPr>
          <p:grpSpPr>
            <a:xfrm>
              <a:off x="4550464" y="1893588"/>
              <a:ext cx="775916" cy="767964"/>
              <a:chOff x="1368075" y="1017775"/>
              <a:chExt cx="487875" cy="487875"/>
            </a:xfrm>
          </p:grpSpPr>
          <p:sp>
            <p:nvSpPr>
              <p:cNvPr id="1885" name="Google Shape;1885;p49"/>
              <p:cNvSpPr/>
              <p:nvPr/>
            </p:nvSpPr>
            <p:spPr>
              <a:xfrm>
                <a:off x="1475225" y="1141725"/>
                <a:ext cx="273575" cy="240750"/>
              </a:xfrm>
              <a:custGeom>
                <a:avLst/>
                <a:gdLst/>
                <a:ahLst/>
                <a:cxnLst/>
                <a:rect l="l" t="t" r="r" b="b"/>
                <a:pathLst>
                  <a:path w="10943" h="9630" extrusionOk="0">
                    <a:moveTo>
                      <a:pt x="5489" y="1"/>
                    </a:moveTo>
                    <a:cubicBezTo>
                      <a:pt x="3592" y="1"/>
                      <a:pt x="1792" y="1115"/>
                      <a:pt x="1034" y="2976"/>
                    </a:cubicBezTo>
                    <a:cubicBezTo>
                      <a:pt x="0" y="5408"/>
                      <a:pt x="1155" y="8234"/>
                      <a:pt x="3617" y="9268"/>
                    </a:cubicBezTo>
                    <a:cubicBezTo>
                      <a:pt x="4218" y="9513"/>
                      <a:pt x="4839" y="9629"/>
                      <a:pt x="5450" y="9629"/>
                    </a:cubicBezTo>
                    <a:cubicBezTo>
                      <a:pt x="7340" y="9629"/>
                      <a:pt x="9128" y="8515"/>
                      <a:pt x="9909" y="6654"/>
                    </a:cubicBezTo>
                    <a:cubicBezTo>
                      <a:pt x="10943" y="4222"/>
                      <a:pt x="9757" y="1395"/>
                      <a:pt x="7326" y="362"/>
                    </a:cubicBezTo>
                    <a:cubicBezTo>
                      <a:pt x="6724" y="117"/>
                      <a:pt x="6102" y="1"/>
                      <a:pt x="548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6" name="Google Shape;1886;p49"/>
              <p:cNvSpPr/>
              <p:nvPr/>
            </p:nvSpPr>
            <p:spPr>
              <a:xfrm>
                <a:off x="1523850" y="1282275"/>
                <a:ext cx="64625" cy="56900"/>
              </a:xfrm>
              <a:custGeom>
                <a:avLst/>
                <a:gdLst/>
                <a:ahLst/>
                <a:cxnLst/>
                <a:rect l="l" t="t" r="r" b="b"/>
                <a:pathLst>
                  <a:path w="2585" h="2276" extrusionOk="0">
                    <a:moveTo>
                      <a:pt x="1295" y="1"/>
                    </a:moveTo>
                    <a:cubicBezTo>
                      <a:pt x="850" y="1"/>
                      <a:pt x="427" y="263"/>
                      <a:pt x="244" y="698"/>
                    </a:cubicBezTo>
                    <a:cubicBezTo>
                      <a:pt x="1" y="1275"/>
                      <a:pt x="274" y="1944"/>
                      <a:pt x="852" y="2187"/>
                    </a:cubicBezTo>
                    <a:cubicBezTo>
                      <a:pt x="995" y="2247"/>
                      <a:pt x="1144" y="2276"/>
                      <a:pt x="1290" y="2276"/>
                    </a:cubicBezTo>
                    <a:cubicBezTo>
                      <a:pt x="1735" y="2276"/>
                      <a:pt x="2158" y="2013"/>
                      <a:pt x="2341" y="1579"/>
                    </a:cubicBezTo>
                    <a:cubicBezTo>
                      <a:pt x="2584" y="1002"/>
                      <a:pt x="2311" y="333"/>
                      <a:pt x="1733" y="90"/>
                    </a:cubicBezTo>
                    <a:cubicBezTo>
                      <a:pt x="1590" y="29"/>
                      <a:pt x="1441" y="1"/>
                      <a:pt x="129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7" name="Google Shape;1887;p49"/>
              <p:cNvSpPr/>
              <p:nvPr/>
            </p:nvSpPr>
            <p:spPr>
              <a:xfrm>
                <a:off x="1536775" y="1174550"/>
                <a:ext cx="106400" cy="93450"/>
              </a:xfrm>
              <a:custGeom>
                <a:avLst/>
                <a:gdLst/>
                <a:ahLst/>
                <a:cxnLst/>
                <a:rect l="l" t="t" r="r" b="b"/>
                <a:pathLst>
                  <a:path w="4256" h="3738" extrusionOk="0">
                    <a:moveTo>
                      <a:pt x="2120" y="1"/>
                    </a:moveTo>
                    <a:cubicBezTo>
                      <a:pt x="1391" y="1"/>
                      <a:pt x="694" y="435"/>
                      <a:pt x="395" y="1146"/>
                    </a:cubicBezTo>
                    <a:cubicBezTo>
                      <a:pt x="0" y="2089"/>
                      <a:pt x="456" y="3183"/>
                      <a:pt x="1398" y="3578"/>
                    </a:cubicBezTo>
                    <a:cubicBezTo>
                      <a:pt x="1639" y="3686"/>
                      <a:pt x="1889" y="3738"/>
                      <a:pt x="2134" y="3738"/>
                    </a:cubicBezTo>
                    <a:cubicBezTo>
                      <a:pt x="2853" y="3738"/>
                      <a:pt x="3536" y="3300"/>
                      <a:pt x="3830" y="2575"/>
                    </a:cubicBezTo>
                    <a:cubicBezTo>
                      <a:pt x="4256" y="1633"/>
                      <a:pt x="3800" y="538"/>
                      <a:pt x="2827" y="143"/>
                    </a:cubicBezTo>
                    <a:cubicBezTo>
                      <a:pt x="2596" y="46"/>
                      <a:pt x="2356" y="1"/>
                      <a:pt x="212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8" name="Google Shape;1888;p49"/>
              <p:cNvSpPr/>
              <p:nvPr/>
            </p:nvSpPr>
            <p:spPr>
              <a:xfrm>
                <a:off x="1599850" y="1271625"/>
                <a:ext cx="88150" cy="77450"/>
              </a:xfrm>
              <a:custGeom>
                <a:avLst/>
                <a:gdLst/>
                <a:ahLst/>
                <a:cxnLst/>
                <a:rect l="l" t="t" r="r" b="b"/>
                <a:pathLst>
                  <a:path w="3526" h="3098" extrusionOk="0">
                    <a:moveTo>
                      <a:pt x="1781" y="1"/>
                    </a:moveTo>
                    <a:cubicBezTo>
                      <a:pt x="1170" y="1"/>
                      <a:pt x="587" y="367"/>
                      <a:pt x="334" y="941"/>
                    </a:cubicBezTo>
                    <a:cubicBezTo>
                      <a:pt x="0" y="1731"/>
                      <a:pt x="395" y="2643"/>
                      <a:pt x="1186" y="2978"/>
                    </a:cubicBezTo>
                    <a:cubicBezTo>
                      <a:pt x="1370" y="3059"/>
                      <a:pt x="1563" y="3097"/>
                      <a:pt x="1755" y="3097"/>
                    </a:cubicBezTo>
                    <a:cubicBezTo>
                      <a:pt x="2354" y="3097"/>
                      <a:pt x="2938" y="2725"/>
                      <a:pt x="3192" y="2127"/>
                    </a:cubicBezTo>
                    <a:cubicBezTo>
                      <a:pt x="3526" y="1336"/>
                      <a:pt x="3131" y="455"/>
                      <a:pt x="2371" y="121"/>
                    </a:cubicBezTo>
                    <a:cubicBezTo>
                      <a:pt x="2178" y="39"/>
                      <a:pt x="1978" y="1"/>
                      <a:pt x="178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9" name="Google Shape;1889;p49"/>
              <p:cNvSpPr/>
              <p:nvPr/>
            </p:nvSpPr>
            <p:spPr>
              <a:xfrm>
                <a:off x="1655300" y="1212200"/>
                <a:ext cx="51700" cy="45075"/>
              </a:xfrm>
              <a:custGeom>
                <a:avLst/>
                <a:gdLst/>
                <a:ahLst/>
                <a:cxnLst/>
                <a:rect l="l" t="t" r="r" b="b"/>
                <a:pathLst>
                  <a:path w="2068" h="1803" extrusionOk="0">
                    <a:moveTo>
                      <a:pt x="1033" y="1"/>
                    </a:moveTo>
                    <a:cubicBezTo>
                      <a:pt x="682" y="1"/>
                      <a:pt x="352" y="207"/>
                      <a:pt x="214" y="552"/>
                    </a:cubicBezTo>
                    <a:cubicBezTo>
                      <a:pt x="1" y="1008"/>
                      <a:pt x="214" y="1525"/>
                      <a:pt x="700" y="1738"/>
                    </a:cubicBezTo>
                    <a:cubicBezTo>
                      <a:pt x="810" y="1782"/>
                      <a:pt x="924" y="1803"/>
                      <a:pt x="1036" y="1803"/>
                    </a:cubicBezTo>
                    <a:cubicBezTo>
                      <a:pt x="1387" y="1803"/>
                      <a:pt x="1717" y="1597"/>
                      <a:pt x="1855" y="1251"/>
                    </a:cubicBezTo>
                    <a:cubicBezTo>
                      <a:pt x="2068" y="795"/>
                      <a:pt x="1855" y="248"/>
                      <a:pt x="1369" y="66"/>
                    </a:cubicBezTo>
                    <a:cubicBezTo>
                      <a:pt x="1258" y="22"/>
                      <a:pt x="1145" y="1"/>
                      <a:pt x="103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0" name="Google Shape;1890;p49"/>
              <p:cNvSpPr/>
              <p:nvPr/>
            </p:nvSpPr>
            <p:spPr>
              <a:xfrm>
                <a:off x="1475225" y="1125675"/>
                <a:ext cx="273575" cy="272825"/>
              </a:xfrm>
              <a:custGeom>
                <a:avLst/>
                <a:gdLst/>
                <a:ahLst/>
                <a:cxnLst/>
                <a:rect l="l" t="t" r="r" b="b"/>
                <a:pathLst>
                  <a:path w="10943" h="10913" fill="none" extrusionOk="0">
                    <a:moveTo>
                      <a:pt x="9909" y="7296"/>
                    </a:moveTo>
                    <a:cubicBezTo>
                      <a:pt x="8876" y="9758"/>
                      <a:pt x="6079" y="10913"/>
                      <a:pt x="3617" y="9910"/>
                    </a:cubicBezTo>
                    <a:cubicBezTo>
                      <a:pt x="1155" y="8876"/>
                      <a:pt x="0" y="6050"/>
                      <a:pt x="1034" y="3618"/>
                    </a:cubicBezTo>
                    <a:cubicBezTo>
                      <a:pt x="2037" y="1156"/>
                      <a:pt x="4864" y="1"/>
                      <a:pt x="7326" y="1004"/>
                    </a:cubicBezTo>
                    <a:cubicBezTo>
                      <a:pt x="9757" y="2037"/>
                      <a:pt x="10943" y="4864"/>
                      <a:pt x="9909" y="7296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1" name="Google Shape;1891;p49"/>
              <p:cNvSpPr/>
              <p:nvPr/>
            </p:nvSpPr>
            <p:spPr>
              <a:xfrm>
                <a:off x="1658350" y="1027650"/>
                <a:ext cx="50950" cy="123150"/>
              </a:xfrm>
              <a:custGeom>
                <a:avLst/>
                <a:gdLst/>
                <a:ahLst/>
                <a:cxnLst/>
                <a:rect l="l" t="t" r="r" b="b"/>
                <a:pathLst>
                  <a:path w="2038" h="4926" fill="none" extrusionOk="0">
                    <a:moveTo>
                      <a:pt x="1" y="4925"/>
                    </a:moveTo>
                    <a:lnTo>
                      <a:pt x="2037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2" name="Google Shape;1892;p49"/>
              <p:cNvSpPr/>
              <p:nvPr/>
            </p:nvSpPr>
            <p:spPr>
              <a:xfrm>
                <a:off x="1688000" y="1018550"/>
                <a:ext cx="43325" cy="18250"/>
              </a:xfrm>
              <a:custGeom>
                <a:avLst/>
                <a:gdLst/>
                <a:ahLst/>
                <a:cxnLst/>
                <a:rect l="l" t="t" r="r" b="b"/>
                <a:pathLst>
                  <a:path w="1733" h="730" fill="none" extrusionOk="0">
                    <a:moveTo>
                      <a:pt x="0" y="0"/>
                    </a:moveTo>
                    <a:lnTo>
                      <a:pt x="1733" y="73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3" name="Google Shape;1893;p49"/>
              <p:cNvSpPr/>
              <p:nvPr/>
            </p:nvSpPr>
            <p:spPr>
              <a:xfrm>
                <a:off x="1722950" y="1165200"/>
                <a:ext cx="123875" cy="50950"/>
              </a:xfrm>
              <a:custGeom>
                <a:avLst/>
                <a:gdLst/>
                <a:ahLst/>
                <a:cxnLst/>
                <a:rect l="l" t="t" r="r" b="b"/>
                <a:pathLst>
                  <a:path w="4955" h="2038" fill="none" extrusionOk="0">
                    <a:moveTo>
                      <a:pt x="0" y="2037"/>
                    </a:moveTo>
                    <a:lnTo>
                      <a:pt x="4955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4" name="Google Shape;1894;p49"/>
              <p:cNvSpPr/>
              <p:nvPr/>
            </p:nvSpPr>
            <p:spPr>
              <a:xfrm>
                <a:off x="1837675" y="1143175"/>
                <a:ext cx="18275" cy="44100"/>
              </a:xfrm>
              <a:custGeom>
                <a:avLst/>
                <a:gdLst/>
                <a:ahLst/>
                <a:cxnLst/>
                <a:rect l="l" t="t" r="r" b="b"/>
                <a:pathLst>
                  <a:path w="731" h="1764" fill="none" extrusionOk="0">
                    <a:moveTo>
                      <a:pt x="1" y="0"/>
                    </a:moveTo>
                    <a:lnTo>
                      <a:pt x="730" y="1763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5" name="Google Shape;1895;p49"/>
              <p:cNvSpPr/>
              <p:nvPr/>
            </p:nvSpPr>
            <p:spPr>
              <a:xfrm>
                <a:off x="1722950" y="1308050"/>
                <a:ext cx="123875" cy="51700"/>
              </a:xfrm>
              <a:custGeom>
                <a:avLst/>
                <a:gdLst/>
                <a:ahLst/>
                <a:cxnLst/>
                <a:rect l="l" t="t" r="r" b="b"/>
                <a:pathLst>
                  <a:path w="4955" h="2068" fill="none" extrusionOk="0">
                    <a:moveTo>
                      <a:pt x="0" y="1"/>
                    </a:moveTo>
                    <a:lnTo>
                      <a:pt x="4955" y="2068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6" name="Google Shape;1896;p49"/>
              <p:cNvSpPr/>
              <p:nvPr/>
            </p:nvSpPr>
            <p:spPr>
              <a:xfrm>
                <a:off x="1837675" y="1337700"/>
                <a:ext cx="17525" cy="43325"/>
              </a:xfrm>
              <a:custGeom>
                <a:avLst/>
                <a:gdLst/>
                <a:ahLst/>
                <a:cxnLst/>
                <a:rect l="l" t="t" r="r" b="b"/>
                <a:pathLst>
                  <a:path w="701" h="1733" fill="none" extrusionOk="0">
                    <a:moveTo>
                      <a:pt x="700" y="0"/>
                    </a:moveTo>
                    <a:lnTo>
                      <a:pt x="1" y="1733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7" name="Google Shape;1897;p49"/>
              <p:cNvSpPr/>
              <p:nvPr/>
            </p:nvSpPr>
            <p:spPr>
              <a:xfrm>
                <a:off x="1657600" y="1373400"/>
                <a:ext cx="50925" cy="123900"/>
              </a:xfrm>
              <a:custGeom>
                <a:avLst/>
                <a:gdLst/>
                <a:ahLst/>
                <a:cxnLst/>
                <a:rect l="l" t="t" r="r" b="b"/>
                <a:pathLst>
                  <a:path w="2037" h="4956" fill="none" extrusionOk="0">
                    <a:moveTo>
                      <a:pt x="0" y="1"/>
                    </a:moveTo>
                    <a:lnTo>
                      <a:pt x="2037" y="4955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8" name="Google Shape;1898;p49"/>
              <p:cNvSpPr/>
              <p:nvPr/>
            </p:nvSpPr>
            <p:spPr>
              <a:xfrm>
                <a:off x="1687225" y="1488150"/>
                <a:ext cx="43350" cy="17500"/>
              </a:xfrm>
              <a:custGeom>
                <a:avLst/>
                <a:gdLst/>
                <a:ahLst/>
                <a:cxnLst/>
                <a:rect l="l" t="t" r="r" b="b"/>
                <a:pathLst>
                  <a:path w="1734" h="700" fill="none" extrusionOk="0">
                    <a:moveTo>
                      <a:pt x="1733" y="1"/>
                    </a:moveTo>
                    <a:lnTo>
                      <a:pt x="1" y="70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9" name="Google Shape;1899;p49"/>
              <p:cNvSpPr/>
              <p:nvPr/>
            </p:nvSpPr>
            <p:spPr>
              <a:xfrm>
                <a:off x="1513975" y="1373400"/>
                <a:ext cx="51700" cy="123150"/>
              </a:xfrm>
              <a:custGeom>
                <a:avLst/>
                <a:gdLst/>
                <a:ahLst/>
                <a:cxnLst/>
                <a:rect l="l" t="t" r="r" b="b"/>
                <a:pathLst>
                  <a:path w="2068" h="4926" fill="none" extrusionOk="0">
                    <a:moveTo>
                      <a:pt x="2067" y="1"/>
                    </a:moveTo>
                    <a:lnTo>
                      <a:pt x="0" y="4925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0" name="Google Shape;1900;p49"/>
              <p:cNvSpPr/>
              <p:nvPr/>
            </p:nvSpPr>
            <p:spPr>
              <a:xfrm>
                <a:off x="1492700" y="1487400"/>
                <a:ext cx="43325" cy="18250"/>
              </a:xfrm>
              <a:custGeom>
                <a:avLst/>
                <a:gdLst/>
                <a:ahLst/>
                <a:cxnLst/>
                <a:rect l="l" t="t" r="r" b="b"/>
                <a:pathLst>
                  <a:path w="1733" h="730" fill="none" extrusionOk="0">
                    <a:moveTo>
                      <a:pt x="1733" y="730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1" name="Google Shape;1901;p49"/>
              <p:cNvSpPr/>
              <p:nvPr/>
            </p:nvSpPr>
            <p:spPr>
              <a:xfrm>
                <a:off x="1377200" y="1308050"/>
                <a:ext cx="123125" cy="50950"/>
              </a:xfrm>
              <a:custGeom>
                <a:avLst/>
                <a:gdLst/>
                <a:ahLst/>
                <a:cxnLst/>
                <a:rect l="l" t="t" r="r" b="b"/>
                <a:pathLst>
                  <a:path w="4925" h="2038" fill="none" extrusionOk="0">
                    <a:moveTo>
                      <a:pt x="4924" y="1"/>
                    </a:moveTo>
                    <a:lnTo>
                      <a:pt x="0" y="2037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2" name="Google Shape;1902;p49"/>
              <p:cNvSpPr/>
              <p:nvPr/>
            </p:nvSpPr>
            <p:spPr>
              <a:xfrm>
                <a:off x="1368075" y="1336925"/>
                <a:ext cx="18250" cy="44100"/>
              </a:xfrm>
              <a:custGeom>
                <a:avLst/>
                <a:gdLst/>
                <a:ahLst/>
                <a:cxnLst/>
                <a:rect l="l" t="t" r="r" b="b"/>
                <a:pathLst>
                  <a:path w="730" h="1764" fill="none" extrusionOk="0">
                    <a:moveTo>
                      <a:pt x="730" y="1764"/>
                    </a:moveTo>
                    <a:lnTo>
                      <a:pt x="0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3" name="Google Shape;1903;p49"/>
              <p:cNvSpPr/>
              <p:nvPr/>
            </p:nvSpPr>
            <p:spPr>
              <a:xfrm>
                <a:off x="1377200" y="1164450"/>
                <a:ext cx="123875" cy="51700"/>
              </a:xfrm>
              <a:custGeom>
                <a:avLst/>
                <a:gdLst/>
                <a:ahLst/>
                <a:cxnLst/>
                <a:rect l="l" t="t" r="r" b="b"/>
                <a:pathLst>
                  <a:path w="4955" h="2068" fill="none" extrusionOk="0">
                    <a:moveTo>
                      <a:pt x="4955" y="2067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4" name="Google Shape;1904;p49"/>
              <p:cNvSpPr/>
              <p:nvPr/>
            </p:nvSpPr>
            <p:spPr>
              <a:xfrm>
                <a:off x="1368075" y="1142400"/>
                <a:ext cx="18250" cy="44100"/>
              </a:xfrm>
              <a:custGeom>
                <a:avLst/>
                <a:gdLst/>
                <a:ahLst/>
                <a:cxnLst/>
                <a:rect l="l" t="t" r="r" b="b"/>
                <a:pathLst>
                  <a:path w="730" h="1764" fill="none" extrusionOk="0">
                    <a:moveTo>
                      <a:pt x="0" y="1764"/>
                    </a:moveTo>
                    <a:lnTo>
                      <a:pt x="730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5" name="Google Shape;1905;p49"/>
              <p:cNvSpPr/>
              <p:nvPr/>
            </p:nvSpPr>
            <p:spPr>
              <a:xfrm>
                <a:off x="1514725" y="1026900"/>
                <a:ext cx="51700" cy="123900"/>
              </a:xfrm>
              <a:custGeom>
                <a:avLst/>
                <a:gdLst/>
                <a:ahLst/>
                <a:cxnLst/>
                <a:rect l="l" t="t" r="r" b="b"/>
                <a:pathLst>
                  <a:path w="2068" h="4956" fill="none" extrusionOk="0">
                    <a:moveTo>
                      <a:pt x="2068" y="4955"/>
                    </a:moveTo>
                    <a:lnTo>
                      <a:pt x="1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6" name="Google Shape;1906;p49"/>
              <p:cNvSpPr/>
              <p:nvPr/>
            </p:nvSpPr>
            <p:spPr>
              <a:xfrm>
                <a:off x="1493450" y="1017775"/>
                <a:ext cx="43350" cy="18275"/>
              </a:xfrm>
              <a:custGeom>
                <a:avLst/>
                <a:gdLst/>
                <a:ahLst/>
                <a:cxnLst/>
                <a:rect l="l" t="t" r="r" b="b"/>
                <a:pathLst>
                  <a:path w="1734" h="731" fill="none" extrusionOk="0">
                    <a:moveTo>
                      <a:pt x="1" y="730"/>
                    </a:moveTo>
                    <a:lnTo>
                      <a:pt x="1733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7" name="Google Shape;1907;p49"/>
              <p:cNvSpPr/>
              <p:nvPr/>
            </p:nvSpPr>
            <p:spPr>
              <a:xfrm>
                <a:off x="1612000" y="1062625"/>
                <a:ext cx="775" cy="79050"/>
              </a:xfrm>
              <a:custGeom>
                <a:avLst/>
                <a:gdLst/>
                <a:ahLst/>
                <a:cxnLst/>
                <a:rect l="l" t="t" r="r" b="b"/>
                <a:pathLst>
                  <a:path w="31" h="3162" fill="none" extrusionOk="0">
                    <a:moveTo>
                      <a:pt x="0" y="3161"/>
                    </a:moveTo>
                    <a:lnTo>
                      <a:pt x="31" y="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8" name="Google Shape;1908;p49"/>
              <p:cNvSpPr/>
              <p:nvPr/>
            </p:nvSpPr>
            <p:spPr>
              <a:xfrm>
                <a:off x="1589200" y="1062625"/>
                <a:ext cx="471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886" h="1" fill="none" extrusionOk="0">
                    <a:moveTo>
                      <a:pt x="1" y="0"/>
                    </a:moveTo>
                    <a:lnTo>
                      <a:pt x="1885" y="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9" name="Google Shape;1909;p49"/>
              <p:cNvSpPr/>
              <p:nvPr/>
            </p:nvSpPr>
            <p:spPr>
              <a:xfrm>
                <a:off x="1697100" y="1121125"/>
                <a:ext cx="56275" cy="56250"/>
              </a:xfrm>
              <a:custGeom>
                <a:avLst/>
                <a:gdLst/>
                <a:ahLst/>
                <a:cxnLst/>
                <a:rect l="l" t="t" r="r" b="b"/>
                <a:pathLst>
                  <a:path w="2251" h="2250" fill="none" extrusionOk="0">
                    <a:moveTo>
                      <a:pt x="1" y="2250"/>
                    </a:moveTo>
                    <a:lnTo>
                      <a:pt x="2250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0" name="Google Shape;1910;p49"/>
              <p:cNvSpPr/>
              <p:nvPr/>
            </p:nvSpPr>
            <p:spPr>
              <a:xfrm>
                <a:off x="1736625" y="1105175"/>
                <a:ext cx="33450" cy="32700"/>
              </a:xfrm>
              <a:custGeom>
                <a:avLst/>
                <a:gdLst/>
                <a:ahLst/>
                <a:cxnLst/>
                <a:rect l="l" t="t" r="r" b="b"/>
                <a:pathLst>
                  <a:path w="1338" h="1308" fill="none" extrusionOk="0">
                    <a:moveTo>
                      <a:pt x="0" y="0"/>
                    </a:moveTo>
                    <a:lnTo>
                      <a:pt x="1338" y="1307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1" name="Google Shape;1911;p49"/>
              <p:cNvSpPr/>
              <p:nvPr/>
            </p:nvSpPr>
            <p:spPr>
              <a:xfrm>
                <a:off x="1732050" y="1262475"/>
                <a:ext cx="790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3163" h="1" fill="none" extrusionOk="0">
                    <a:moveTo>
                      <a:pt x="1" y="0"/>
                    </a:moveTo>
                    <a:lnTo>
                      <a:pt x="3162" y="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2" name="Google Shape;1912;p49"/>
              <p:cNvSpPr/>
              <p:nvPr/>
            </p:nvSpPr>
            <p:spPr>
              <a:xfrm>
                <a:off x="1811100" y="1238900"/>
                <a:ext cx="25" cy="47150"/>
              </a:xfrm>
              <a:custGeom>
                <a:avLst/>
                <a:gdLst/>
                <a:ahLst/>
                <a:cxnLst/>
                <a:rect l="l" t="t" r="r" b="b"/>
                <a:pathLst>
                  <a:path w="1" h="1886" fill="none" extrusionOk="0">
                    <a:moveTo>
                      <a:pt x="0" y="1"/>
                    </a:moveTo>
                    <a:lnTo>
                      <a:pt x="0" y="1885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3" name="Google Shape;1913;p49"/>
              <p:cNvSpPr/>
              <p:nvPr/>
            </p:nvSpPr>
            <p:spPr>
              <a:xfrm>
                <a:off x="1696350" y="1347575"/>
                <a:ext cx="56250" cy="56250"/>
              </a:xfrm>
              <a:custGeom>
                <a:avLst/>
                <a:gdLst/>
                <a:ahLst/>
                <a:cxnLst/>
                <a:rect l="l" t="t" r="r" b="b"/>
                <a:pathLst>
                  <a:path w="2250" h="2250" fill="none" extrusionOk="0">
                    <a:moveTo>
                      <a:pt x="0" y="0"/>
                    </a:moveTo>
                    <a:lnTo>
                      <a:pt x="2250" y="225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4" name="Google Shape;1914;p49"/>
              <p:cNvSpPr/>
              <p:nvPr/>
            </p:nvSpPr>
            <p:spPr>
              <a:xfrm>
                <a:off x="1735850" y="1387100"/>
                <a:ext cx="33475" cy="32700"/>
              </a:xfrm>
              <a:custGeom>
                <a:avLst/>
                <a:gdLst/>
                <a:ahLst/>
                <a:cxnLst/>
                <a:rect l="l" t="t" r="r" b="b"/>
                <a:pathLst>
                  <a:path w="1339" h="1308" fill="none" extrusionOk="0">
                    <a:moveTo>
                      <a:pt x="1338" y="0"/>
                    </a:moveTo>
                    <a:lnTo>
                      <a:pt x="1" y="1307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5" name="Google Shape;1915;p49"/>
              <p:cNvSpPr/>
              <p:nvPr/>
            </p:nvSpPr>
            <p:spPr>
              <a:xfrm>
                <a:off x="1611250" y="1382525"/>
                <a:ext cx="25" cy="79050"/>
              </a:xfrm>
              <a:custGeom>
                <a:avLst/>
                <a:gdLst/>
                <a:ahLst/>
                <a:cxnLst/>
                <a:rect l="l" t="t" r="r" b="b"/>
                <a:pathLst>
                  <a:path w="1" h="3162" fill="none" extrusionOk="0">
                    <a:moveTo>
                      <a:pt x="0" y="1"/>
                    </a:moveTo>
                    <a:lnTo>
                      <a:pt x="0" y="3162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6" name="Google Shape;1916;p49"/>
              <p:cNvSpPr/>
              <p:nvPr/>
            </p:nvSpPr>
            <p:spPr>
              <a:xfrm>
                <a:off x="1587675" y="1461550"/>
                <a:ext cx="471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886" h="1" fill="none" extrusionOk="0">
                    <a:moveTo>
                      <a:pt x="1885" y="1"/>
                    </a:moveTo>
                    <a:lnTo>
                      <a:pt x="1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7" name="Google Shape;1917;p49"/>
              <p:cNvSpPr/>
              <p:nvPr/>
            </p:nvSpPr>
            <p:spPr>
              <a:xfrm>
                <a:off x="1470650" y="1346825"/>
                <a:ext cx="55500" cy="55475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2219" fill="none" extrusionOk="0">
                    <a:moveTo>
                      <a:pt x="2220" y="0"/>
                    </a:moveTo>
                    <a:lnTo>
                      <a:pt x="1" y="2219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8" name="Google Shape;1918;p49"/>
              <p:cNvSpPr/>
              <p:nvPr/>
            </p:nvSpPr>
            <p:spPr>
              <a:xfrm>
                <a:off x="1453950" y="1385575"/>
                <a:ext cx="32700" cy="33450"/>
              </a:xfrm>
              <a:custGeom>
                <a:avLst/>
                <a:gdLst/>
                <a:ahLst/>
                <a:cxnLst/>
                <a:rect l="l" t="t" r="r" b="b"/>
                <a:pathLst>
                  <a:path w="1308" h="1338" fill="none" extrusionOk="0">
                    <a:moveTo>
                      <a:pt x="1307" y="1338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9" name="Google Shape;1919;p49"/>
              <p:cNvSpPr/>
              <p:nvPr/>
            </p:nvSpPr>
            <p:spPr>
              <a:xfrm>
                <a:off x="1412150" y="1260950"/>
                <a:ext cx="79800" cy="775"/>
              </a:xfrm>
              <a:custGeom>
                <a:avLst/>
                <a:gdLst/>
                <a:ahLst/>
                <a:cxnLst/>
                <a:rect l="l" t="t" r="r" b="b"/>
                <a:pathLst>
                  <a:path w="3192" h="31" fill="none" extrusionOk="0">
                    <a:moveTo>
                      <a:pt x="3192" y="31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0" name="Google Shape;1920;p49"/>
              <p:cNvSpPr/>
              <p:nvPr/>
            </p:nvSpPr>
            <p:spPr>
              <a:xfrm>
                <a:off x="1412150" y="1238150"/>
                <a:ext cx="25" cy="47150"/>
              </a:xfrm>
              <a:custGeom>
                <a:avLst/>
                <a:gdLst/>
                <a:ahLst/>
                <a:cxnLst/>
                <a:rect l="l" t="t" r="r" b="b"/>
                <a:pathLst>
                  <a:path w="1" h="1886" fill="none" extrusionOk="0">
                    <a:moveTo>
                      <a:pt x="0" y="1885"/>
                    </a:moveTo>
                    <a:lnTo>
                      <a:pt x="0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1" name="Google Shape;1921;p49"/>
              <p:cNvSpPr/>
              <p:nvPr/>
            </p:nvSpPr>
            <p:spPr>
              <a:xfrm>
                <a:off x="1471425" y="1120375"/>
                <a:ext cx="55500" cy="56250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2250" fill="none" extrusionOk="0">
                    <a:moveTo>
                      <a:pt x="2219" y="2249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2" name="Google Shape;1922;p49"/>
              <p:cNvSpPr/>
              <p:nvPr/>
            </p:nvSpPr>
            <p:spPr>
              <a:xfrm>
                <a:off x="1454700" y="1103650"/>
                <a:ext cx="33450" cy="33450"/>
              </a:xfrm>
              <a:custGeom>
                <a:avLst/>
                <a:gdLst/>
                <a:ahLst/>
                <a:cxnLst/>
                <a:rect l="l" t="t" r="r" b="b"/>
                <a:pathLst>
                  <a:path w="1338" h="1338" fill="none" extrusionOk="0">
                    <a:moveTo>
                      <a:pt x="1" y="1338"/>
                    </a:moveTo>
                    <a:lnTo>
                      <a:pt x="1338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3" name="Google Shape;1923;p49"/>
              <p:cNvSpPr/>
              <p:nvPr/>
            </p:nvSpPr>
            <p:spPr>
              <a:xfrm>
                <a:off x="1523850" y="1278425"/>
                <a:ext cx="64625" cy="64625"/>
              </a:xfrm>
              <a:custGeom>
                <a:avLst/>
                <a:gdLst/>
                <a:ahLst/>
                <a:cxnLst/>
                <a:rect l="l" t="t" r="r" b="b"/>
                <a:pathLst>
                  <a:path w="2585" h="2585" fill="none" extrusionOk="0">
                    <a:moveTo>
                      <a:pt x="2341" y="1733"/>
                    </a:moveTo>
                    <a:cubicBezTo>
                      <a:pt x="2098" y="2311"/>
                      <a:pt x="1429" y="2584"/>
                      <a:pt x="852" y="2341"/>
                    </a:cubicBezTo>
                    <a:cubicBezTo>
                      <a:pt x="274" y="2098"/>
                      <a:pt x="1" y="1429"/>
                      <a:pt x="244" y="852"/>
                    </a:cubicBezTo>
                    <a:cubicBezTo>
                      <a:pt x="487" y="274"/>
                      <a:pt x="1156" y="0"/>
                      <a:pt x="1733" y="244"/>
                    </a:cubicBezTo>
                    <a:cubicBezTo>
                      <a:pt x="2311" y="487"/>
                      <a:pt x="2584" y="1156"/>
                      <a:pt x="2341" y="1733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4" name="Google Shape;1924;p49"/>
              <p:cNvSpPr/>
              <p:nvPr/>
            </p:nvSpPr>
            <p:spPr>
              <a:xfrm>
                <a:off x="1536775" y="1168250"/>
                <a:ext cx="106400" cy="106400"/>
              </a:xfrm>
              <a:custGeom>
                <a:avLst/>
                <a:gdLst/>
                <a:ahLst/>
                <a:cxnLst/>
                <a:rect l="l" t="t" r="r" b="b"/>
                <a:pathLst>
                  <a:path w="4256" h="4256" fill="none" extrusionOk="0">
                    <a:moveTo>
                      <a:pt x="3830" y="2827"/>
                    </a:moveTo>
                    <a:cubicBezTo>
                      <a:pt x="3435" y="3800"/>
                      <a:pt x="2341" y="4256"/>
                      <a:pt x="1398" y="3830"/>
                    </a:cubicBezTo>
                    <a:cubicBezTo>
                      <a:pt x="456" y="3435"/>
                      <a:pt x="0" y="2341"/>
                      <a:pt x="395" y="1398"/>
                    </a:cubicBezTo>
                    <a:cubicBezTo>
                      <a:pt x="791" y="456"/>
                      <a:pt x="1885" y="0"/>
                      <a:pt x="2827" y="395"/>
                    </a:cubicBezTo>
                    <a:cubicBezTo>
                      <a:pt x="3800" y="790"/>
                      <a:pt x="4256" y="1885"/>
                      <a:pt x="3830" y="2827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5" name="Google Shape;1925;p49"/>
              <p:cNvSpPr/>
              <p:nvPr/>
            </p:nvSpPr>
            <p:spPr>
              <a:xfrm>
                <a:off x="1599850" y="1266275"/>
                <a:ext cx="88150" cy="88175"/>
              </a:xfrm>
              <a:custGeom>
                <a:avLst/>
                <a:gdLst/>
                <a:ahLst/>
                <a:cxnLst/>
                <a:rect l="l" t="t" r="r" b="b"/>
                <a:pathLst>
                  <a:path w="3526" h="3527" fill="none" extrusionOk="0">
                    <a:moveTo>
                      <a:pt x="3192" y="2341"/>
                    </a:moveTo>
                    <a:cubicBezTo>
                      <a:pt x="2857" y="3131"/>
                      <a:pt x="1945" y="3526"/>
                      <a:pt x="1186" y="3192"/>
                    </a:cubicBezTo>
                    <a:cubicBezTo>
                      <a:pt x="395" y="2857"/>
                      <a:pt x="0" y="1945"/>
                      <a:pt x="334" y="1155"/>
                    </a:cubicBezTo>
                    <a:cubicBezTo>
                      <a:pt x="669" y="395"/>
                      <a:pt x="1581" y="0"/>
                      <a:pt x="2371" y="335"/>
                    </a:cubicBezTo>
                    <a:cubicBezTo>
                      <a:pt x="3131" y="669"/>
                      <a:pt x="3526" y="1550"/>
                      <a:pt x="3192" y="234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6" name="Google Shape;1926;p49"/>
              <p:cNvSpPr/>
              <p:nvPr/>
            </p:nvSpPr>
            <p:spPr>
              <a:xfrm>
                <a:off x="1655300" y="1209275"/>
                <a:ext cx="51700" cy="50950"/>
              </a:xfrm>
              <a:custGeom>
                <a:avLst/>
                <a:gdLst/>
                <a:ahLst/>
                <a:cxnLst/>
                <a:rect l="l" t="t" r="r" b="b"/>
                <a:pathLst>
                  <a:path w="2068" h="2038" fill="none" extrusionOk="0">
                    <a:moveTo>
                      <a:pt x="1855" y="1368"/>
                    </a:moveTo>
                    <a:cubicBezTo>
                      <a:pt x="1673" y="1824"/>
                      <a:pt x="1156" y="2037"/>
                      <a:pt x="700" y="1855"/>
                    </a:cubicBezTo>
                    <a:cubicBezTo>
                      <a:pt x="214" y="1642"/>
                      <a:pt x="1" y="1125"/>
                      <a:pt x="214" y="669"/>
                    </a:cubicBezTo>
                    <a:cubicBezTo>
                      <a:pt x="396" y="213"/>
                      <a:pt x="913" y="1"/>
                      <a:pt x="1369" y="183"/>
                    </a:cubicBezTo>
                    <a:cubicBezTo>
                      <a:pt x="1855" y="365"/>
                      <a:pt x="2068" y="912"/>
                      <a:pt x="1855" y="1368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927" name="Google Shape;1927;p49"/>
          <p:cNvGrpSpPr/>
          <p:nvPr/>
        </p:nvGrpSpPr>
        <p:grpSpPr>
          <a:xfrm>
            <a:off x="6516917" y="3862023"/>
            <a:ext cx="947642" cy="914426"/>
            <a:chOff x="4464792" y="1820248"/>
            <a:chExt cx="947642" cy="914426"/>
          </a:xfrm>
        </p:grpSpPr>
        <p:sp>
          <p:nvSpPr>
            <p:cNvPr id="1928" name="Google Shape;1928;p49"/>
            <p:cNvSpPr/>
            <p:nvPr/>
          </p:nvSpPr>
          <p:spPr>
            <a:xfrm>
              <a:off x="4464792" y="1820248"/>
              <a:ext cx="947642" cy="914426"/>
            </a:xfrm>
            <a:custGeom>
              <a:avLst/>
              <a:gdLst/>
              <a:ahLst/>
              <a:cxnLst/>
              <a:rect l="l" t="t" r="r" b="b"/>
              <a:pathLst>
                <a:path w="22448" h="21888" extrusionOk="0">
                  <a:moveTo>
                    <a:pt x="8516" y="0"/>
                  </a:moveTo>
                  <a:cubicBezTo>
                    <a:pt x="8240" y="0"/>
                    <a:pt x="7964" y="54"/>
                    <a:pt x="7699" y="162"/>
                  </a:cubicBezTo>
                  <a:lnTo>
                    <a:pt x="6133" y="809"/>
                  </a:lnTo>
                  <a:cubicBezTo>
                    <a:pt x="5599" y="1028"/>
                    <a:pt x="5184" y="1444"/>
                    <a:pt x="4961" y="1972"/>
                  </a:cubicBezTo>
                  <a:cubicBezTo>
                    <a:pt x="4742" y="2506"/>
                    <a:pt x="4742" y="3090"/>
                    <a:pt x="4957" y="3618"/>
                  </a:cubicBezTo>
                  <a:cubicBezTo>
                    <a:pt x="4996" y="3708"/>
                    <a:pt x="5039" y="3795"/>
                    <a:pt x="5086" y="3877"/>
                  </a:cubicBezTo>
                  <a:lnTo>
                    <a:pt x="4690" y="4269"/>
                  </a:lnTo>
                  <a:cubicBezTo>
                    <a:pt x="4671" y="4285"/>
                    <a:pt x="4655" y="4303"/>
                    <a:pt x="4636" y="4319"/>
                  </a:cubicBezTo>
                  <a:cubicBezTo>
                    <a:pt x="4624" y="4335"/>
                    <a:pt x="4608" y="4347"/>
                    <a:pt x="4596" y="4363"/>
                  </a:cubicBezTo>
                  <a:lnTo>
                    <a:pt x="4169" y="4782"/>
                  </a:lnTo>
                  <a:cubicBezTo>
                    <a:pt x="4091" y="4735"/>
                    <a:pt x="4005" y="4692"/>
                    <a:pt x="3914" y="4656"/>
                  </a:cubicBezTo>
                  <a:cubicBezTo>
                    <a:pt x="3648" y="4546"/>
                    <a:pt x="3371" y="4494"/>
                    <a:pt x="3098" y="4494"/>
                  </a:cubicBezTo>
                  <a:cubicBezTo>
                    <a:pt x="2254" y="4494"/>
                    <a:pt x="1450" y="4993"/>
                    <a:pt x="1109" y="5816"/>
                  </a:cubicBezTo>
                  <a:lnTo>
                    <a:pt x="455" y="7383"/>
                  </a:lnTo>
                  <a:cubicBezTo>
                    <a:pt x="1" y="8477"/>
                    <a:pt x="518" y="9739"/>
                    <a:pt x="1611" y="10197"/>
                  </a:cubicBezTo>
                  <a:cubicBezTo>
                    <a:pt x="1701" y="10232"/>
                    <a:pt x="1791" y="10263"/>
                    <a:pt x="1885" y="10291"/>
                  </a:cubicBezTo>
                  <a:lnTo>
                    <a:pt x="1881" y="11572"/>
                  </a:lnTo>
                  <a:cubicBezTo>
                    <a:pt x="1791" y="11596"/>
                    <a:pt x="1701" y="11627"/>
                    <a:pt x="1615" y="11662"/>
                  </a:cubicBezTo>
                  <a:cubicBezTo>
                    <a:pt x="1082" y="11882"/>
                    <a:pt x="670" y="12292"/>
                    <a:pt x="447" y="12826"/>
                  </a:cubicBezTo>
                  <a:cubicBezTo>
                    <a:pt x="228" y="13354"/>
                    <a:pt x="224" y="13942"/>
                    <a:pt x="444" y="14471"/>
                  </a:cubicBezTo>
                  <a:lnTo>
                    <a:pt x="741" y="15192"/>
                  </a:lnTo>
                  <a:cubicBezTo>
                    <a:pt x="749" y="15208"/>
                    <a:pt x="753" y="15220"/>
                    <a:pt x="757" y="15235"/>
                  </a:cubicBezTo>
                  <a:cubicBezTo>
                    <a:pt x="764" y="15251"/>
                    <a:pt x="773" y="15267"/>
                    <a:pt x="777" y="15282"/>
                  </a:cubicBezTo>
                  <a:cubicBezTo>
                    <a:pt x="784" y="15294"/>
                    <a:pt x="788" y="15302"/>
                    <a:pt x="793" y="15314"/>
                  </a:cubicBezTo>
                  <a:lnTo>
                    <a:pt x="1090" y="16039"/>
                  </a:lnTo>
                  <a:cubicBezTo>
                    <a:pt x="1423" y="16849"/>
                    <a:pt x="2203" y="17374"/>
                    <a:pt x="3080" y="17374"/>
                  </a:cubicBezTo>
                  <a:cubicBezTo>
                    <a:pt x="3362" y="17374"/>
                    <a:pt x="3641" y="17319"/>
                    <a:pt x="3896" y="17214"/>
                  </a:cubicBezTo>
                  <a:cubicBezTo>
                    <a:pt x="3985" y="17175"/>
                    <a:pt x="4071" y="17135"/>
                    <a:pt x="4154" y="17084"/>
                  </a:cubicBezTo>
                  <a:lnTo>
                    <a:pt x="5059" y="17997"/>
                  </a:lnTo>
                  <a:cubicBezTo>
                    <a:pt x="5012" y="18079"/>
                    <a:pt x="4972" y="18162"/>
                    <a:pt x="4937" y="18249"/>
                  </a:cubicBezTo>
                  <a:cubicBezTo>
                    <a:pt x="4479" y="19341"/>
                    <a:pt x="4996" y="20603"/>
                    <a:pt x="6093" y="21061"/>
                  </a:cubicBezTo>
                  <a:lnTo>
                    <a:pt x="7661" y="21716"/>
                  </a:lnTo>
                  <a:cubicBezTo>
                    <a:pt x="7927" y="21826"/>
                    <a:pt x="8205" y="21880"/>
                    <a:pt x="8487" y="21880"/>
                  </a:cubicBezTo>
                  <a:cubicBezTo>
                    <a:pt x="9361" y="21880"/>
                    <a:pt x="10137" y="21363"/>
                    <a:pt x="10473" y="20560"/>
                  </a:cubicBezTo>
                  <a:cubicBezTo>
                    <a:pt x="10509" y="20470"/>
                    <a:pt x="10540" y="20379"/>
                    <a:pt x="10567" y="20285"/>
                  </a:cubicBezTo>
                  <a:lnTo>
                    <a:pt x="11849" y="20289"/>
                  </a:lnTo>
                  <a:cubicBezTo>
                    <a:pt x="11872" y="20379"/>
                    <a:pt x="11903" y="20466"/>
                    <a:pt x="11939" y="20552"/>
                  </a:cubicBezTo>
                  <a:cubicBezTo>
                    <a:pt x="12272" y="21363"/>
                    <a:pt x="13052" y="21888"/>
                    <a:pt x="13929" y="21888"/>
                  </a:cubicBezTo>
                  <a:cubicBezTo>
                    <a:pt x="14211" y="21888"/>
                    <a:pt x="14489" y="21833"/>
                    <a:pt x="14748" y="21728"/>
                  </a:cubicBezTo>
                  <a:lnTo>
                    <a:pt x="15446" y="21437"/>
                  </a:lnTo>
                  <a:cubicBezTo>
                    <a:pt x="15465" y="21433"/>
                    <a:pt x="15480" y="21426"/>
                    <a:pt x="15500" y="21417"/>
                  </a:cubicBezTo>
                  <a:cubicBezTo>
                    <a:pt x="15516" y="21414"/>
                    <a:pt x="15527" y="21406"/>
                    <a:pt x="15543" y="21402"/>
                  </a:cubicBezTo>
                  <a:cubicBezTo>
                    <a:pt x="15571" y="21390"/>
                    <a:pt x="15598" y="21379"/>
                    <a:pt x="15626" y="21363"/>
                  </a:cubicBezTo>
                  <a:lnTo>
                    <a:pt x="16315" y="21081"/>
                  </a:lnTo>
                  <a:cubicBezTo>
                    <a:pt x="16849" y="20862"/>
                    <a:pt x="17263" y="20450"/>
                    <a:pt x="17487" y="19918"/>
                  </a:cubicBezTo>
                  <a:cubicBezTo>
                    <a:pt x="17706" y="19384"/>
                    <a:pt x="17706" y="18800"/>
                    <a:pt x="17491" y="18276"/>
                  </a:cubicBezTo>
                  <a:cubicBezTo>
                    <a:pt x="17455" y="18186"/>
                    <a:pt x="17413" y="18099"/>
                    <a:pt x="17361" y="18017"/>
                  </a:cubicBezTo>
                  <a:lnTo>
                    <a:pt x="18274" y="17108"/>
                  </a:lnTo>
                  <a:cubicBezTo>
                    <a:pt x="18353" y="17155"/>
                    <a:pt x="18439" y="17198"/>
                    <a:pt x="18525" y="17238"/>
                  </a:cubicBezTo>
                  <a:cubicBezTo>
                    <a:pt x="18791" y="17347"/>
                    <a:pt x="19070" y="17402"/>
                    <a:pt x="19355" y="17402"/>
                  </a:cubicBezTo>
                  <a:cubicBezTo>
                    <a:pt x="20225" y="17402"/>
                    <a:pt x="21001" y="16880"/>
                    <a:pt x="21339" y="16077"/>
                  </a:cubicBezTo>
                  <a:lnTo>
                    <a:pt x="21636" y="15365"/>
                  </a:lnTo>
                  <a:cubicBezTo>
                    <a:pt x="21652" y="15334"/>
                    <a:pt x="21663" y="15298"/>
                    <a:pt x="21679" y="15267"/>
                  </a:cubicBezTo>
                  <a:cubicBezTo>
                    <a:pt x="21683" y="15251"/>
                    <a:pt x="21691" y="15239"/>
                    <a:pt x="21695" y="15223"/>
                  </a:cubicBezTo>
                  <a:lnTo>
                    <a:pt x="21695" y="15220"/>
                  </a:lnTo>
                  <a:lnTo>
                    <a:pt x="21992" y="14511"/>
                  </a:lnTo>
                  <a:cubicBezTo>
                    <a:pt x="22447" y="13417"/>
                    <a:pt x="21930" y="12155"/>
                    <a:pt x="20849" y="11701"/>
                  </a:cubicBezTo>
                  <a:cubicBezTo>
                    <a:pt x="20755" y="11662"/>
                    <a:pt x="20661" y="11631"/>
                    <a:pt x="20567" y="11603"/>
                  </a:cubicBezTo>
                  <a:lnTo>
                    <a:pt x="20567" y="11055"/>
                  </a:lnTo>
                  <a:cubicBezTo>
                    <a:pt x="20567" y="11027"/>
                    <a:pt x="20570" y="11000"/>
                    <a:pt x="20570" y="10969"/>
                  </a:cubicBezTo>
                  <a:cubicBezTo>
                    <a:pt x="20570" y="10941"/>
                    <a:pt x="20570" y="10918"/>
                    <a:pt x="20567" y="10890"/>
                  </a:cubicBezTo>
                  <a:lnTo>
                    <a:pt x="20570" y="10318"/>
                  </a:lnTo>
                  <a:cubicBezTo>
                    <a:pt x="20661" y="10294"/>
                    <a:pt x="20751" y="10263"/>
                    <a:pt x="20840" y="10224"/>
                  </a:cubicBezTo>
                  <a:cubicBezTo>
                    <a:pt x="21370" y="10005"/>
                    <a:pt x="21785" y="9593"/>
                    <a:pt x="22004" y="9064"/>
                  </a:cubicBezTo>
                  <a:cubicBezTo>
                    <a:pt x="22223" y="8531"/>
                    <a:pt x="22223" y="7947"/>
                    <a:pt x="22004" y="7419"/>
                  </a:cubicBezTo>
                  <a:lnTo>
                    <a:pt x="21357" y="5847"/>
                  </a:lnTo>
                  <a:cubicBezTo>
                    <a:pt x="21016" y="5020"/>
                    <a:pt x="20212" y="4520"/>
                    <a:pt x="19367" y="4520"/>
                  </a:cubicBezTo>
                  <a:cubicBezTo>
                    <a:pt x="19097" y="4520"/>
                    <a:pt x="18822" y="4571"/>
                    <a:pt x="18556" y="4680"/>
                  </a:cubicBezTo>
                  <a:cubicBezTo>
                    <a:pt x="18552" y="4680"/>
                    <a:pt x="18552" y="4684"/>
                    <a:pt x="18549" y="4684"/>
                  </a:cubicBezTo>
                  <a:cubicBezTo>
                    <a:pt x="18462" y="4719"/>
                    <a:pt x="18377" y="4762"/>
                    <a:pt x="18298" y="4809"/>
                  </a:cubicBezTo>
                  <a:lnTo>
                    <a:pt x="17921" y="4433"/>
                  </a:lnTo>
                  <a:cubicBezTo>
                    <a:pt x="17898" y="4406"/>
                    <a:pt x="17874" y="4382"/>
                    <a:pt x="17851" y="4355"/>
                  </a:cubicBezTo>
                  <a:cubicBezTo>
                    <a:pt x="17827" y="4335"/>
                    <a:pt x="17804" y="4312"/>
                    <a:pt x="17784" y="4292"/>
                  </a:cubicBezTo>
                  <a:lnTo>
                    <a:pt x="17389" y="3896"/>
                  </a:lnTo>
                  <a:cubicBezTo>
                    <a:pt x="17436" y="3815"/>
                    <a:pt x="17475" y="3732"/>
                    <a:pt x="17511" y="3645"/>
                  </a:cubicBezTo>
                  <a:cubicBezTo>
                    <a:pt x="17968" y="2553"/>
                    <a:pt x="17451" y="1291"/>
                    <a:pt x="16355" y="833"/>
                  </a:cubicBezTo>
                  <a:lnTo>
                    <a:pt x="15641" y="535"/>
                  </a:lnTo>
                  <a:cubicBezTo>
                    <a:pt x="15598" y="515"/>
                    <a:pt x="15551" y="495"/>
                    <a:pt x="15500" y="476"/>
                  </a:cubicBezTo>
                  <a:lnTo>
                    <a:pt x="15496" y="476"/>
                  </a:lnTo>
                  <a:lnTo>
                    <a:pt x="14791" y="182"/>
                  </a:lnTo>
                  <a:cubicBezTo>
                    <a:pt x="14523" y="69"/>
                    <a:pt x="14240" y="12"/>
                    <a:pt x="13957" y="12"/>
                  </a:cubicBezTo>
                  <a:cubicBezTo>
                    <a:pt x="13681" y="12"/>
                    <a:pt x="13405" y="66"/>
                    <a:pt x="13142" y="174"/>
                  </a:cubicBezTo>
                  <a:cubicBezTo>
                    <a:pt x="12609" y="390"/>
                    <a:pt x="12194" y="805"/>
                    <a:pt x="11974" y="1334"/>
                  </a:cubicBezTo>
                  <a:cubicBezTo>
                    <a:pt x="11939" y="1424"/>
                    <a:pt x="11907" y="1514"/>
                    <a:pt x="11884" y="1605"/>
                  </a:cubicBezTo>
                  <a:lnTo>
                    <a:pt x="10599" y="1600"/>
                  </a:lnTo>
                  <a:cubicBezTo>
                    <a:pt x="10576" y="1511"/>
                    <a:pt x="10544" y="1424"/>
                    <a:pt x="10509" y="1338"/>
                  </a:cubicBezTo>
                  <a:cubicBezTo>
                    <a:pt x="10294" y="805"/>
                    <a:pt x="9882" y="390"/>
                    <a:pt x="9349" y="171"/>
                  </a:cubicBezTo>
                  <a:cubicBezTo>
                    <a:pt x="9081" y="57"/>
                    <a:pt x="8799" y="0"/>
                    <a:pt x="85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29" name="Google Shape;1929;p49"/>
            <p:cNvGrpSpPr/>
            <p:nvPr/>
          </p:nvGrpSpPr>
          <p:grpSpPr>
            <a:xfrm>
              <a:off x="4550464" y="1893588"/>
              <a:ext cx="775916" cy="767964"/>
              <a:chOff x="1368075" y="1017775"/>
              <a:chExt cx="487875" cy="487875"/>
            </a:xfrm>
          </p:grpSpPr>
          <p:sp>
            <p:nvSpPr>
              <p:cNvPr id="1930" name="Google Shape;1930;p49"/>
              <p:cNvSpPr/>
              <p:nvPr/>
            </p:nvSpPr>
            <p:spPr>
              <a:xfrm>
                <a:off x="1475225" y="1141725"/>
                <a:ext cx="273575" cy="240750"/>
              </a:xfrm>
              <a:custGeom>
                <a:avLst/>
                <a:gdLst/>
                <a:ahLst/>
                <a:cxnLst/>
                <a:rect l="l" t="t" r="r" b="b"/>
                <a:pathLst>
                  <a:path w="10943" h="9630" extrusionOk="0">
                    <a:moveTo>
                      <a:pt x="5489" y="1"/>
                    </a:moveTo>
                    <a:cubicBezTo>
                      <a:pt x="3592" y="1"/>
                      <a:pt x="1792" y="1115"/>
                      <a:pt x="1034" y="2976"/>
                    </a:cubicBezTo>
                    <a:cubicBezTo>
                      <a:pt x="0" y="5408"/>
                      <a:pt x="1155" y="8234"/>
                      <a:pt x="3617" y="9268"/>
                    </a:cubicBezTo>
                    <a:cubicBezTo>
                      <a:pt x="4218" y="9513"/>
                      <a:pt x="4839" y="9629"/>
                      <a:pt x="5450" y="9629"/>
                    </a:cubicBezTo>
                    <a:cubicBezTo>
                      <a:pt x="7340" y="9629"/>
                      <a:pt x="9128" y="8515"/>
                      <a:pt x="9909" y="6654"/>
                    </a:cubicBezTo>
                    <a:cubicBezTo>
                      <a:pt x="10943" y="4222"/>
                      <a:pt x="9757" y="1395"/>
                      <a:pt x="7326" y="362"/>
                    </a:cubicBezTo>
                    <a:cubicBezTo>
                      <a:pt x="6724" y="117"/>
                      <a:pt x="6102" y="1"/>
                      <a:pt x="548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1" name="Google Shape;1931;p49"/>
              <p:cNvSpPr/>
              <p:nvPr/>
            </p:nvSpPr>
            <p:spPr>
              <a:xfrm>
                <a:off x="1523850" y="1282275"/>
                <a:ext cx="64625" cy="56900"/>
              </a:xfrm>
              <a:custGeom>
                <a:avLst/>
                <a:gdLst/>
                <a:ahLst/>
                <a:cxnLst/>
                <a:rect l="l" t="t" r="r" b="b"/>
                <a:pathLst>
                  <a:path w="2585" h="2276" extrusionOk="0">
                    <a:moveTo>
                      <a:pt x="1295" y="1"/>
                    </a:moveTo>
                    <a:cubicBezTo>
                      <a:pt x="850" y="1"/>
                      <a:pt x="427" y="263"/>
                      <a:pt x="244" y="698"/>
                    </a:cubicBezTo>
                    <a:cubicBezTo>
                      <a:pt x="1" y="1275"/>
                      <a:pt x="274" y="1944"/>
                      <a:pt x="852" y="2187"/>
                    </a:cubicBezTo>
                    <a:cubicBezTo>
                      <a:pt x="995" y="2247"/>
                      <a:pt x="1144" y="2276"/>
                      <a:pt x="1290" y="2276"/>
                    </a:cubicBezTo>
                    <a:cubicBezTo>
                      <a:pt x="1735" y="2276"/>
                      <a:pt x="2158" y="2013"/>
                      <a:pt x="2341" y="1579"/>
                    </a:cubicBezTo>
                    <a:cubicBezTo>
                      <a:pt x="2584" y="1002"/>
                      <a:pt x="2311" y="333"/>
                      <a:pt x="1733" y="90"/>
                    </a:cubicBezTo>
                    <a:cubicBezTo>
                      <a:pt x="1590" y="29"/>
                      <a:pt x="1441" y="1"/>
                      <a:pt x="129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2" name="Google Shape;1932;p49"/>
              <p:cNvSpPr/>
              <p:nvPr/>
            </p:nvSpPr>
            <p:spPr>
              <a:xfrm>
                <a:off x="1536775" y="1174550"/>
                <a:ext cx="106400" cy="93450"/>
              </a:xfrm>
              <a:custGeom>
                <a:avLst/>
                <a:gdLst/>
                <a:ahLst/>
                <a:cxnLst/>
                <a:rect l="l" t="t" r="r" b="b"/>
                <a:pathLst>
                  <a:path w="4256" h="3738" extrusionOk="0">
                    <a:moveTo>
                      <a:pt x="2120" y="1"/>
                    </a:moveTo>
                    <a:cubicBezTo>
                      <a:pt x="1391" y="1"/>
                      <a:pt x="694" y="435"/>
                      <a:pt x="395" y="1146"/>
                    </a:cubicBezTo>
                    <a:cubicBezTo>
                      <a:pt x="0" y="2089"/>
                      <a:pt x="456" y="3183"/>
                      <a:pt x="1398" y="3578"/>
                    </a:cubicBezTo>
                    <a:cubicBezTo>
                      <a:pt x="1639" y="3686"/>
                      <a:pt x="1889" y="3738"/>
                      <a:pt x="2134" y="3738"/>
                    </a:cubicBezTo>
                    <a:cubicBezTo>
                      <a:pt x="2853" y="3738"/>
                      <a:pt x="3536" y="3300"/>
                      <a:pt x="3830" y="2575"/>
                    </a:cubicBezTo>
                    <a:cubicBezTo>
                      <a:pt x="4256" y="1633"/>
                      <a:pt x="3800" y="538"/>
                      <a:pt x="2827" y="143"/>
                    </a:cubicBezTo>
                    <a:cubicBezTo>
                      <a:pt x="2596" y="46"/>
                      <a:pt x="2356" y="1"/>
                      <a:pt x="212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3" name="Google Shape;1933;p49"/>
              <p:cNvSpPr/>
              <p:nvPr/>
            </p:nvSpPr>
            <p:spPr>
              <a:xfrm>
                <a:off x="1599850" y="1271625"/>
                <a:ext cx="88150" cy="77450"/>
              </a:xfrm>
              <a:custGeom>
                <a:avLst/>
                <a:gdLst/>
                <a:ahLst/>
                <a:cxnLst/>
                <a:rect l="l" t="t" r="r" b="b"/>
                <a:pathLst>
                  <a:path w="3526" h="3098" extrusionOk="0">
                    <a:moveTo>
                      <a:pt x="1781" y="1"/>
                    </a:moveTo>
                    <a:cubicBezTo>
                      <a:pt x="1170" y="1"/>
                      <a:pt x="587" y="367"/>
                      <a:pt x="334" y="941"/>
                    </a:cubicBezTo>
                    <a:cubicBezTo>
                      <a:pt x="0" y="1731"/>
                      <a:pt x="395" y="2643"/>
                      <a:pt x="1186" y="2978"/>
                    </a:cubicBezTo>
                    <a:cubicBezTo>
                      <a:pt x="1370" y="3059"/>
                      <a:pt x="1563" y="3097"/>
                      <a:pt x="1755" y="3097"/>
                    </a:cubicBezTo>
                    <a:cubicBezTo>
                      <a:pt x="2354" y="3097"/>
                      <a:pt x="2938" y="2725"/>
                      <a:pt x="3192" y="2127"/>
                    </a:cubicBezTo>
                    <a:cubicBezTo>
                      <a:pt x="3526" y="1336"/>
                      <a:pt x="3131" y="455"/>
                      <a:pt x="2371" y="121"/>
                    </a:cubicBezTo>
                    <a:cubicBezTo>
                      <a:pt x="2178" y="39"/>
                      <a:pt x="1978" y="1"/>
                      <a:pt x="178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4" name="Google Shape;1934;p49"/>
              <p:cNvSpPr/>
              <p:nvPr/>
            </p:nvSpPr>
            <p:spPr>
              <a:xfrm>
                <a:off x="1655300" y="1212200"/>
                <a:ext cx="51700" cy="45075"/>
              </a:xfrm>
              <a:custGeom>
                <a:avLst/>
                <a:gdLst/>
                <a:ahLst/>
                <a:cxnLst/>
                <a:rect l="l" t="t" r="r" b="b"/>
                <a:pathLst>
                  <a:path w="2068" h="1803" extrusionOk="0">
                    <a:moveTo>
                      <a:pt x="1033" y="1"/>
                    </a:moveTo>
                    <a:cubicBezTo>
                      <a:pt x="682" y="1"/>
                      <a:pt x="352" y="207"/>
                      <a:pt x="214" y="552"/>
                    </a:cubicBezTo>
                    <a:cubicBezTo>
                      <a:pt x="1" y="1008"/>
                      <a:pt x="214" y="1525"/>
                      <a:pt x="700" y="1738"/>
                    </a:cubicBezTo>
                    <a:cubicBezTo>
                      <a:pt x="810" y="1782"/>
                      <a:pt x="924" y="1803"/>
                      <a:pt x="1036" y="1803"/>
                    </a:cubicBezTo>
                    <a:cubicBezTo>
                      <a:pt x="1387" y="1803"/>
                      <a:pt x="1717" y="1597"/>
                      <a:pt x="1855" y="1251"/>
                    </a:cubicBezTo>
                    <a:cubicBezTo>
                      <a:pt x="2068" y="795"/>
                      <a:pt x="1855" y="248"/>
                      <a:pt x="1369" y="66"/>
                    </a:cubicBezTo>
                    <a:cubicBezTo>
                      <a:pt x="1258" y="22"/>
                      <a:pt x="1145" y="1"/>
                      <a:pt x="103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5" name="Google Shape;1935;p49"/>
              <p:cNvSpPr/>
              <p:nvPr/>
            </p:nvSpPr>
            <p:spPr>
              <a:xfrm>
                <a:off x="1475225" y="1125675"/>
                <a:ext cx="273575" cy="272825"/>
              </a:xfrm>
              <a:custGeom>
                <a:avLst/>
                <a:gdLst/>
                <a:ahLst/>
                <a:cxnLst/>
                <a:rect l="l" t="t" r="r" b="b"/>
                <a:pathLst>
                  <a:path w="10943" h="10913" fill="none" extrusionOk="0">
                    <a:moveTo>
                      <a:pt x="9909" y="7296"/>
                    </a:moveTo>
                    <a:cubicBezTo>
                      <a:pt x="8876" y="9758"/>
                      <a:pt x="6079" y="10913"/>
                      <a:pt x="3617" y="9910"/>
                    </a:cubicBezTo>
                    <a:cubicBezTo>
                      <a:pt x="1155" y="8876"/>
                      <a:pt x="0" y="6050"/>
                      <a:pt x="1034" y="3618"/>
                    </a:cubicBezTo>
                    <a:cubicBezTo>
                      <a:pt x="2037" y="1156"/>
                      <a:pt x="4864" y="1"/>
                      <a:pt x="7326" y="1004"/>
                    </a:cubicBezTo>
                    <a:cubicBezTo>
                      <a:pt x="9757" y="2037"/>
                      <a:pt x="10943" y="4864"/>
                      <a:pt x="9909" y="7296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6" name="Google Shape;1936;p49"/>
              <p:cNvSpPr/>
              <p:nvPr/>
            </p:nvSpPr>
            <p:spPr>
              <a:xfrm>
                <a:off x="1658350" y="1027650"/>
                <a:ext cx="50950" cy="123150"/>
              </a:xfrm>
              <a:custGeom>
                <a:avLst/>
                <a:gdLst/>
                <a:ahLst/>
                <a:cxnLst/>
                <a:rect l="l" t="t" r="r" b="b"/>
                <a:pathLst>
                  <a:path w="2038" h="4926" fill="none" extrusionOk="0">
                    <a:moveTo>
                      <a:pt x="1" y="4925"/>
                    </a:moveTo>
                    <a:lnTo>
                      <a:pt x="2037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7" name="Google Shape;1937;p49"/>
              <p:cNvSpPr/>
              <p:nvPr/>
            </p:nvSpPr>
            <p:spPr>
              <a:xfrm>
                <a:off x="1688000" y="1018550"/>
                <a:ext cx="43325" cy="18250"/>
              </a:xfrm>
              <a:custGeom>
                <a:avLst/>
                <a:gdLst/>
                <a:ahLst/>
                <a:cxnLst/>
                <a:rect l="l" t="t" r="r" b="b"/>
                <a:pathLst>
                  <a:path w="1733" h="730" fill="none" extrusionOk="0">
                    <a:moveTo>
                      <a:pt x="0" y="0"/>
                    </a:moveTo>
                    <a:lnTo>
                      <a:pt x="1733" y="73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8" name="Google Shape;1938;p49"/>
              <p:cNvSpPr/>
              <p:nvPr/>
            </p:nvSpPr>
            <p:spPr>
              <a:xfrm>
                <a:off x="1722950" y="1165200"/>
                <a:ext cx="123875" cy="50950"/>
              </a:xfrm>
              <a:custGeom>
                <a:avLst/>
                <a:gdLst/>
                <a:ahLst/>
                <a:cxnLst/>
                <a:rect l="l" t="t" r="r" b="b"/>
                <a:pathLst>
                  <a:path w="4955" h="2038" fill="none" extrusionOk="0">
                    <a:moveTo>
                      <a:pt x="0" y="2037"/>
                    </a:moveTo>
                    <a:lnTo>
                      <a:pt x="4955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9" name="Google Shape;1939;p49"/>
              <p:cNvSpPr/>
              <p:nvPr/>
            </p:nvSpPr>
            <p:spPr>
              <a:xfrm>
                <a:off x="1837675" y="1143175"/>
                <a:ext cx="18275" cy="44100"/>
              </a:xfrm>
              <a:custGeom>
                <a:avLst/>
                <a:gdLst/>
                <a:ahLst/>
                <a:cxnLst/>
                <a:rect l="l" t="t" r="r" b="b"/>
                <a:pathLst>
                  <a:path w="731" h="1764" fill="none" extrusionOk="0">
                    <a:moveTo>
                      <a:pt x="1" y="0"/>
                    </a:moveTo>
                    <a:lnTo>
                      <a:pt x="730" y="1763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0" name="Google Shape;1940;p49"/>
              <p:cNvSpPr/>
              <p:nvPr/>
            </p:nvSpPr>
            <p:spPr>
              <a:xfrm>
                <a:off x="1722950" y="1308050"/>
                <a:ext cx="123875" cy="51700"/>
              </a:xfrm>
              <a:custGeom>
                <a:avLst/>
                <a:gdLst/>
                <a:ahLst/>
                <a:cxnLst/>
                <a:rect l="l" t="t" r="r" b="b"/>
                <a:pathLst>
                  <a:path w="4955" h="2068" fill="none" extrusionOk="0">
                    <a:moveTo>
                      <a:pt x="0" y="1"/>
                    </a:moveTo>
                    <a:lnTo>
                      <a:pt x="4955" y="2068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1" name="Google Shape;1941;p49"/>
              <p:cNvSpPr/>
              <p:nvPr/>
            </p:nvSpPr>
            <p:spPr>
              <a:xfrm>
                <a:off x="1837675" y="1337700"/>
                <a:ext cx="17525" cy="43325"/>
              </a:xfrm>
              <a:custGeom>
                <a:avLst/>
                <a:gdLst/>
                <a:ahLst/>
                <a:cxnLst/>
                <a:rect l="l" t="t" r="r" b="b"/>
                <a:pathLst>
                  <a:path w="701" h="1733" fill="none" extrusionOk="0">
                    <a:moveTo>
                      <a:pt x="700" y="0"/>
                    </a:moveTo>
                    <a:lnTo>
                      <a:pt x="1" y="1733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2" name="Google Shape;1942;p49"/>
              <p:cNvSpPr/>
              <p:nvPr/>
            </p:nvSpPr>
            <p:spPr>
              <a:xfrm>
                <a:off x="1657600" y="1373400"/>
                <a:ext cx="50925" cy="123900"/>
              </a:xfrm>
              <a:custGeom>
                <a:avLst/>
                <a:gdLst/>
                <a:ahLst/>
                <a:cxnLst/>
                <a:rect l="l" t="t" r="r" b="b"/>
                <a:pathLst>
                  <a:path w="2037" h="4956" fill="none" extrusionOk="0">
                    <a:moveTo>
                      <a:pt x="0" y="1"/>
                    </a:moveTo>
                    <a:lnTo>
                      <a:pt x="2037" y="4955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3" name="Google Shape;1943;p49"/>
              <p:cNvSpPr/>
              <p:nvPr/>
            </p:nvSpPr>
            <p:spPr>
              <a:xfrm>
                <a:off x="1687225" y="1488150"/>
                <a:ext cx="43350" cy="17500"/>
              </a:xfrm>
              <a:custGeom>
                <a:avLst/>
                <a:gdLst/>
                <a:ahLst/>
                <a:cxnLst/>
                <a:rect l="l" t="t" r="r" b="b"/>
                <a:pathLst>
                  <a:path w="1734" h="700" fill="none" extrusionOk="0">
                    <a:moveTo>
                      <a:pt x="1733" y="1"/>
                    </a:moveTo>
                    <a:lnTo>
                      <a:pt x="1" y="70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4" name="Google Shape;1944;p49"/>
              <p:cNvSpPr/>
              <p:nvPr/>
            </p:nvSpPr>
            <p:spPr>
              <a:xfrm>
                <a:off x="1513975" y="1373400"/>
                <a:ext cx="51700" cy="123150"/>
              </a:xfrm>
              <a:custGeom>
                <a:avLst/>
                <a:gdLst/>
                <a:ahLst/>
                <a:cxnLst/>
                <a:rect l="l" t="t" r="r" b="b"/>
                <a:pathLst>
                  <a:path w="2068" h="4926" fill="none" extrusionOk="0">
                    <a:moveTo>
                      <a:pt x="2067" y="1"/>
                    </a:moveTo>
                    <a:lnTo>
                      <a:pt x="0" y="4925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5" name="Google Shape;1945;p49"/>
              <p:cNvSpPr/>
              <p:nvPr/>
            </p:nvSpPr>
            <p:spPr>
              <a:xfrm>
                <a:off x="1492700" y="1487400"/>
                <a:ext cx="43325" cy="18250"/>
              </a:xfrm>
              <a:custGeom>
                <a:avLst/>
                <a:gdLst/>
                <a:ahLst/>
                <a:cxnLst/>
                <a:rect l="l" t="t" r="r" b="b"/>
                <a:pathLst>
                  <a:path w="1733" h="730" fill="none" extrusionOk="0">
                    <a:moveTo>
                      <a:pt x="1733" y="730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6" name="Google Shape;1946;p49"/>
              <p:cNvSpPr/>
              <p:nvPr/>
            </p:nvSpPr>
            <p:spPr>
              <a:xfrm>
                <a:off x="1377200" y="1308050"/>
                <a:ext cx="123125" cy="50950"/>
              </a:xfrm>
              <a:custGeom>
                <a:avLst/>
                <a:gdLst/>
                <a:ahLst/>
                <a:cxnLst/>
                <a:rect l="l" t="t" r="r" b="b"/>
                <a:pathLst>
                  <a:path w="4925" h="2038" fill="none" extrusionOk="0">
                    <a:moveTo>
                      <a:pt x="4924" y="1"/>
                    </a:moveTo>
                    <a:lnTo>
                      <a:pt x="0" y="2037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7" name="Google Shape;1947;p49"/>
              <p:cNvSpPr/>
              <p:nvPr/>
            </p:nvSpPr>
            <p:spPr>
              <a:xfrm>
                <a:off x="1368075" y="1336925"/>
                <a:ext cx="18250" cy="44100"/>
              </a:xfrm>
              <a:custGeom>
                <a:avLst/>
                <a:gdLst/>
                <a:ahLst/>
                <a:cxnLst/>
                <a:rect l="l" t="t" r="r" b="b"/>
                <a:pathLst>
                  <a:path w="730" h="1764" fill="none" extrusionOk="0">
                    <a:moveTo>
                      <a:pt x="730" y="1764"/>
                    </a:moveTo>
                    <a:lnTo>
                      <a:pt x="0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8" name="Google Shape;1948;p49"/>
              <p:cNvSpPr/>
              <p:nvPr/>
            </p:nvSpPr>
            <p:spPr>
              <a:xfrm>
                <a:off x="1377200" y="1164450"/>
                <a:ext cx="123875" cy="51700"/>
              </a:xfrm>
              <a:custGeom>
                <a:avLst/>
                <a:gdLst/>
                <a:ahLst/>
                <a:cxnLst/>
                <a:rect l="l" t="t" r="r" b="b"/>
                <a:pathLst>
                  <a:path w="4955" h="2068" fill="none" extrusionOk="0">
                    <a:moveTo>
                      <a:pt x="4955" y="2067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9" name="Google Shape;1949;p49"/>
              <p:cNvSpPr/>
              <p:nvPr/>
            </p:nvSpPr>
            <p:spPr>
              <a:xfrm>
                <a:off x="1368075" y="1142400"/>
                <a:ext cx="18250" cy="44100"/>
              </a:xfrm>
              <a:custGeom>
                <a:avLst/>
                <a:gdLst/>
                <a:ahLst/>
                <a:cxnLst/>
                <a:rect l="l" t="t" r="r" b="b"/>
                <a:pathLst>
                  <a:path w="730" h="1764" fill="none" extrusionOk="0">
                    <a:moveTo>
                      <a:pt x="0" y="1764"/>
                    </a:moveTo>
                    <a:lnTo>
                      <a:pt x="730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0" name="Google Shape;1950;p49"/>
              <p:cNvSpPr/>
              <p:nvPr/>
            </p:nvSpPr>
            <p:spPr>
              <a:xfrm>
                <a:off x="1514725" y="1026900"/>
                <a:ext cx="51700" cy="123900"/>
              </a:xfrm>
              <a:custGeom>
                <a:avLst/>
                <a:gdLst/>
                <a:ahLst/>
                <a:cxnLst/>
                <a:rect l="l" t="t" r="r" b="b"/>
                <a:pathLst>
                  <a:path w="2068" h="4956" fill="none" extrusionOk="0">
                    <a:moveTo>
                      <a:pt x="2068" y="4955"/>
                    </a:moveTo>
                    <a:lnTo>
                      <a:pt x="1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1" name="Google Shape;1951;p49"/>
              <p:cNvSpPr/>
              <p:nvPr/>
            </p:nvSpPr>
            <p:spPr>
              <a:xfrm>
                <a:off x="1493450" y="1017775"/>
                <a:ext cx="43350" cy="18275"/>
              </a:xfrm>
              <a:custGeom>
                <a:avLst/>
                <a:gdLst/>
                <a:ahLst/>
                <a:cxnLst/>
                <a:rect l="l" t="t" r="r" b="b"/>
                <a:pathLst>
                  <a:path w="1734" h="731" fill="none" extrusionOk="0">
                    <a:moveTo>
                      <a:pt x="1" y="730"/>
                    </a:moveTo>
                    <a:lnTo>
                      <a:pt x="1733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2" name="Google Shape;1952;p49"/>
              <p:cNvSpPr/>
              <p:nvPr/>
            </p:nvSpPr>
            <p:spPr>
              <a:xfrm>
                <a:off x="1612000" y="1062625"/>
                <a:ext cx="775" cy="79050"/>
              </a:xfrm>
              <a:custGeom>
                <a:avLst/>
                <a:gdLst/>
                <a:ahLst/>
                <a:cxnLst/>
                <a:rect l="l" t="t" r="r" b="b"/>
                <a:pathLst>
                  <a:path w="31" h="3162" fill="none" extrusionOk="0">
                    <a:moveTo>
                      <a:pt x="0" y="3161"/>
                    </a:moveTo>
                    <a:lnTo>
                      <a:pt x="31" y="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3" name="Google Shape;1953;p49"/>
              <p:cNvSpPr/>
              <p:nvPr/>
            </p:nvSpPr>
            <p:spPr>
              <a:xfrm>
                <a:off x="1589200" y="1062625"/>
                <a:ext cx="471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886" h="1" fill="none" extrusionOk="0">
                    <a:moveTo>
                      <a:pt x="1" y="0"/>
                    </a:moveTo>
                    <a:lnTo>
                      <a:pt x="1885" y="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4" name="Google Shape;1954;p49"/>
              <p:cNvSpPr/>
              <p:nvPr/>
            </p:nvSpPr>
            <p:spPr>
              <a:xfrm>
                <a:off x="1697100" y="1121125"/>
                <a:ext cx="56275" cy="56250"/>
              </a:xfrm>
              <a:custGeom>
                <a:avLst/>
                <a:gdLst/>
                <a:ahLst/>
                <a:cxnLst/>
                <a:rect l="l" t="t" r="r" b="b"/>
                <a:pathLst>
                  <a:path w="2251" h="2250" fill="none" extrusionOk="0">
                    <a:moveTo>
                      <a:pt x="1" y="2250"/>
                    </a:moveTo>
                    <a:lnTo>
                      <a:pt x="2250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5" name="Google Shape;1955;p49"/>
              <p:cNvSpPr/>
              <p:nvPr/>
            </p:nvSpPr>
            <p:spPr>
              <a:xfrm>
                <a:off x="1736625" y="1105175"/>
                <a:ext cx="33450" cy="32700"/>
              </a:xfrm>
              <a:custGeom>
                <a:avLst/>
                <a:gdLst/>
                <a:ahLst/>
                <a:cxnLst/>
                <a:rect l="l" t="t" r="r" b="b"/>
                <a:pathLst>
                  <a:path w="1338" h="1308" fill="none" extrusionOk="0">
                    <a:moveTo>
                      <a:pt x="0" y="0"/>
                    </a:moveTo>
                    <a:lnTo>
                      <a:pt x="1338" y="1307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6" name="Google Shape;1956;p49"/>
              <p:cNvSpPr/>
              <p:nvPr/>
            </p:nvSpPr>
            <p:spPr>
              <a:xfrm>
                <a:off x="1732050" y="1262475"/>
                <a:ext cx="790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3163" h="1" fill="none" extrusionOk="0">
                    <a:moveTo>
                      <a:pt x="1" y="0"/>
                    </a:moveTo>
                    <a:lnTo>
                      <a:pt x="3162" y="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7" name="Google Shape;1957;p49"/>
              <p:cNvSpPr/>
              <p:nvPr/>
            </p:nvSpPr>
            <p:spPr>
              <a:xfrm>
                <a:off x="1811100" y="1238900"/>
                <a:ext cx="25" cy="47150"/>
              </a:xfrm>
              <a:custGeom>
                <a:avLst/>
                <a:gdLst/>
                <a:ahLst/>
                <a:cxnLst/>
                <a:rect l="l" t="t" r="r" b="b"/>
                <a:pathLst>
                  <a:path w="1" h="1886" fill="none" extrusionOk="0">
                    <a:moveTo>
                      <a:pt x="0" y="1"/>
                    </a:moveTo>
                    <a:lnTo>
                      <a:pt x="0" y="1885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8" name="Google Shape;1958;p49"/>
              <p:cNvSpPr/>
              <p:nvPr/>
            </p:nvSpPr>
            <p:spPr>
              <a:xfrm>
                <a:off x="1696350" y="1347575"/>
                <a:ext cx="56250" cy="56250"/>
              </a:xfrm>
              <a:custGeom>
                <a:avLst/>
                <a:gdLst/>
                <a:ahLst/>
                <a:cxnLst/>
                <a:rect l="l" t="t" r="r" b="b"/>
                <a:pathLst>
                  <a:path w="2250" h="2250" fill="none" extrusionOk="0">
                    <a:moveTo>
                      <a:pt x="0" y="0"/>
                    </a:moveTo>
                    <a:lnTo>
                      <a:pt x="2250" y="225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9" name="Google Shape;1959;p49"/>
              <p:cNvSpPr/>
              <p:nvPr/>
            </p:nvSpPr>
            <p:spPr>
              <a:xfrm>
                <a:off x="1735850" y="1387100"/>
                <a:ext cx="33475" cy="32700"/>
              </a:xfrm>
              <a:custGeom>
                <a:avLst/>
                <a:gdLst/>
                <a:ahLst/>
                <a:cxnLst/>
                <a:rect l="l" t="t" r="r" b="b"/>
                <a:pathLst>
                  <a:path w="1339" h="1308" fill="none" extrusionOk="0">
                    <a:moveTo>
                      <a:pt x="1338" y="0"/>
                    </a:moveTo>
                    <a:lnTo>
                      <a:pt x="1" y="1307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0" name="Google Shape;1960;p49"/>
              <p:cNvSpPr/>
              <p:nvPr/>
            </p:nvSpPr>
            <p:spPr>
              <a:xfrm>
                <a:off x="1611250" y="1382525"/>
                <a:ext cx="25" cy="79050"/>
              </a:xfrm>
              <a:custGeom>
                <a:avLst/>
                <a:gdLst/>
                <a:ahLst/>
                <a:cxnLst/>
                <a:rect l="l" t="t" r="r" b="b"/>
                <a:pathLst>
                  <a:path w="1" h="3162" fill="none" extrusionOk="0">
                    <a:moveTo>
                      <a:pt x="0" y="1"/>
                    </a:moveTo>
                    <a:lnTo>
                      <a:pt x="0" y="3162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1" name="Google Shape;1961;p49"/>
              <p:cNvSpPr/>
              <p:nvPr/>
            </p:nvSpPr>
            <p:spPr>
              <a:xfrm>
                <a:off x="1587675" y="1461550"/>
                <a:ext cx="471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886" h="1" fill="none" extrusionOk="0">
                    <a:moveTo>
                      <a:pt x="1885" y="1"/>
                    </a:moveTo>
                    <a:lnTo>
                      <a:pt x="1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2" name="Google Shape;1962;p49"/>
              <p:cNvSpPr/>
              <p:nvPr/>
            </p:nvSpPr>
            <p:spPr>
              <a:xfrm>
                <a:off x="1470650" y="1346825"/>
                <a:ext cx="55500" cy="55475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2219" fill="none" extrusionOk="0">
                    <a:moveTo>
                      <a:pt x="2220" y="0"/>
                    </a:moveTo>
                    <a:lnTo>
                      <a:pt x="1" y="2219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3" name="Google Shape;1963;p49"/>
              <p:cNvSpPr/>
              <p:nvPr/>
            </p:nvSpPr>
            <p:spPr>
              <a:xfrm>
                <a:off x="1453950" y="1385575"/>
                <a:ext cx="32700" cy="33450"/>
              </a:xfrm>
              <a:custGeom>
                <a:avLst/>
                <a:gdLst/>
                <a:ahLst/>
                <a:cxnLst/>
                <a:rect l="l" t="t" r="r" b="b"/>
                <a:pathLst>
                  <a:path w="1308" h="1338" fill="none" extrusionOk="0">
                    <a:moveTo>
                      <a:pt x="1307" y="1338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4" name="Google Shape;1964;p49"/>
              <p:cNvSpPr/>
              <p:nvPr/>
            </p:nvSpPr>
            <p:spPr>
              <a:xfrm>
                <a:off x="1412150" y="1260950"/>
                <a:ext cx="79800" cy="775"/>
              </a:xfrm>
              <a:custGeom>
                <a:avLst/>
                <a:gdLst/>
                <a:ahLst/>
                <a:cxnLst/>
                <a:rect l="l" t="t" r="r" b="b"/>
                <a:pathLst>
                  <a:path w="3192" h="31" fill="none" extrusionOk="0">
                    <a:moveTo>
                      <a:pt x="3192" y="31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5" name="Google Shape;1965;p49"/>
              <p:cNvSpPr/>
              <p:nvPr/>
            </p:nvSpPr>
            <p:spPr>
              <a:xfrm>
                <a:off x="1412150" y="1238150"/>
                <a:ext cx="25" cy="47150"/>
              </a:xfrm>
              <a:custGeom>
                <a:avLst/>
                <a:gdLst/>
                <a:ahLst/>
                <a:cxnLst/>
                <a:rect l="l" t="t" r="r" b="b"/>
                <a:pathLst>
                  <a:path w="1" h="1886" fill="none" extrusionOk="0">
                    <a:moveTo>
                      <a:pt x="0" y="1885"/>
                    </a:moveTo>
                    <a:lnTo>
                      <a:pt x="0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6" name="Google Shape;1966;p49"/>
              <p:cNvSpPr/>
              <p:nvPr/>
            </p:nvSpPr>
            <p:spPr>
              <a:xfrm>
                <a:off x="1471425" y="1120375"/>
                <a:ext cx="55500" cy="56250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2250" fill="none" extrusionOk="0">
                    <a:moveTo>
                      <a:pt x="2219" y="2249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7" name="Google Shape;1967;p49"/>
              <p:cNvSpPr/>
              <p:nvPr/>
            </p:nvSpPr>
            <p:spPr>
              <a:xfrm>
                <a:off x="1454700" y="1103650"/>
                <a:ext cx="33450" cy="33450"/>
              </a:xfrm>
              <a:custGeom>
                <a:avLst/>
                <a:gdLst/>
                <a:ahLst/>
                <a:cxnLst/>
                <a:rect l="l" t="t" r="r" b="b"/>
                <a:pathLst>
                  <a:path w="1338" h="1338" fill="none" extrusionOk="0">
                    <a:moveTo>
                      <a:pt x="1" y="1338"/>
                    </a:moveTo>
                    <a:lnTo>
                      <a:pt x="1338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8" name="Google Shape;1968;p49"/>
              <p:cNvSpPr/>
              <p:nvPr/>
            </p:nvSpPr>
            <p:spPr>
              <a:xfrm>
                <a:off x="1523850" y="1278425"/>
                <a:ext cx="64625" cy="64625"/>
              </a:xfrm>
              <a:custGeom>
                <a:avLst/>
                <a:gdLst/>
                <a:ahLst/>
                <a:cxnLst/>
                <a:rect l="l" t="t" r="r" b="b"/>
                <a:pathLst>
                  <a:path w="2585" h="2585" fill="none" extrusionOk="0">
                    <a:moveTo>
                      <a:pt x="2341" y="1733"/>
                    </a:moveTo>
                    <a:cubicBezTo>
                      <a:pt x="2098" y="2311"/>
                      <a:pt x="1429" y="2584"/>
                      <a:pt x="852" y="2341"/>
                    </a:cubicBezTo>
                    <a:cubicBezTo>
                      <a:pt x="274" y="2098"/>
                      <a:pt x="1" y="1429"/>
                      <a:pt x="244" y="852"/>
                    </a:cubicBezTo>
                    <a:cubicBezTo>
                      <a:pt x="487" y="274"/>
                      <a:pt x="1156" y="0"/>
                      <a:pt x="1733" y="244"/>
                    </a:cubicBezTo>
                    <a:cubicBezTo>
                      <a:pt x="2311" y="487"/>
                      <a:pt x="2584" y="1156"/>
                      <a:pt x="2341" y="1733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9" name="Google Shape;1969;p49"/>
              <p:cNvSpPr/>
              <p:nvPr/>
            </p:nvSpPr>
            <p:spPr>
              <a:xfrm>
                <a:off x="1536775" y="1168250"/>
                <a:ext cx="106400" cy="106400"/>
              </a:xfrm>
              <a:custGeom>
                <a:avLst/>
                <a:gdLst/>
                <a:ahLst/>
                <a:cxnLst/>
                <a:rect l="l" t="t" r="r" b="b"/>
                <a:pathLst>
                  <a:path w="4256" h="4256" fill="none" extrusionOk="0">
                    <a:moveTo>
                      <a:pt x="3830" y="2827"/>
                    </a:moveTo>
                    <a:cubicBezTo>
                      <a:pt x="3435" y="3800"/>
                      <a:pt x="2341" y="4256"/>
                      <a:pt x="1398" y="3830"/>
                    </a:cubicBezTo>
                    <a:cubicBezTo>
                      <a:pt x="456" y="3435"/>
                      <a:pt x="0" y="2341"/>
                      <a:pt x="395" y="1398"/>
                    </a:cubicBezTo>
                    <a:cubicBezTo>
                      <a:pt x="791" y="456"/>
                      <a:pt x="1885" y="0"/>
                      <a:pt x="2827" y="395"/>
                    </a:cubicBezTo>
                    <a:cubicBezTo>
                      <a:pt x="3800" y="790"/>
                      <a:pt x="4256" y="1885"/>
                      <a:pt x="3830" y="2827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0" name="Google Shape;1970;p49"/>
              <p:cNvSpPr/>
              <p:nvPr/>
            </p:nvSpPr>
            <p:spPr>
              <a:xfrm>
                <a:off x="1599850" y="1266275"/>
                <a:ext cx="88150" cy="88175"/>
              </a:xfrm>
              <a:custGeom>
                <a:avLst/>
                <a:gdLst/>
                <a:ahLst/>
                <a:cxnLst/>
                <a:rect l="l" t="t" r="r" b="b"/>
                <a:pathLst>
                  <a:path w="3526" h="3527" fill="none" extrusionOk="0">
                    <a:moveTo>
                      <a:pt x="3192" y="2341"/>
                    </a:moveTo>
                    <a:cubicBezTo>
                      <a:pt x="2857" y="3131"/>
                      <a:pt x="1945" y="3526"/>
                      <a:pt x="1186" y="3192"/>
                    </a:cubicBezTo>
                    <a:cubicBezTo>
                      <a:pt x="395" y="2857"/>
                      <a:pt x="0" y="1945"/>
                      <a:pt x="334" y="1155"/>
                    </a:cubicBezTo>
                    <a:cubicBezTo>
                      <a:pt x="669" y="395"/>
                      <a:pt x="1581" y="0"/>
                      <a:pt x="2371" y="335"/>
                    </a:cubicBezTo>
                    <a:cubicBezTo>
                      <a:pt x="3131" y="669"/>
                      <a:pt x="3526" y="1550"/>
                      <a:pt x="3192" y="234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1" name="Google Shape;1971;p49"/>
              <p:cNvSpPr/>
              <p:nvPr/>
            </p:nvSpPr>
            <p:spPr>
              <a:xfrm>
                <a:off x="1655300" y="1209275"/>
                <a:ext cx="51700" cy="50950"/>
              </a:xfrm>
              <a:custGeom>
                <a:avLst/>
                <a:gdLst/>
                <a:ahLst/>
                <a:cxnLst/>
                <a:rect l="l" t="t" r="r" b="b"/>
                <a:pathLst>
                  <a:path w="2068" h="2038" fill="none" extrusionOk="0">
                    <a:moveTo>
                      <a:pt x="1855" y="1368"/>
                    </a:moveTo>
                    <a:cubicBezTo>
                      <a:pt x="1673" y="1824"/>
                      <a:pt x="1156" y="2037"/>
                      <a:pt x="700" y="1855"/>
                    </a:cubicBezTo>
                    <a:cubicBezTo>
                      <a:pt x="214" y="1642"/>
                      <a:pt x="1" y="1125"/>
                      <a:pt x="214" y="669"/>
                    </a:cubicBezTo>
                    <a:cubicBezTo>
                      <a:pt x="396" y="213"/>
                      <a:pt x="913" y="1"/>
                      <a:pt x="1369" y="183"/>
                    </a:cubicBezTo>
                    <a:cubicBezTo>
                      <a:pt x="1855" y="365"/>
                      <a:pt x="2068" y="912"/>
                      <a:pt x="1855" y="1368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972" name="Google Shape;1972;p49"/>
          <p:cNvGrpSpPr/>
          <p:nvPr/>
        </p:nvGrpSpPr>
        <p:grpSpPr>
          <a:xfrm>
            <a:off x="410167" y="4203111"/>
            <a:ext cx="763989" cy="731541"/>
            <a:chOff x="4464792" y="1820248"/>
            <a:chExt cx="947642" cy="914426"/>
          </a:xfrm>
        </p:grpSpPr>
        <p:sp>
          <p:nvSpPr>
            <p:cNvPr id="1973" name="Google Shape;1973;p49"/>
            <p:cNvSpPr/>
            <p:nvPr/>
          </p:nvSpPr>
          <p:spPr>
            <a:xfrm>
              <a:off x="4464792" y="1820248"/>
              <a:ext cx="947642" cy="914426"/>
            </a:xfrm>
            <a:custGeom>
              <a:avLst/>
              <a:gdLst/>
              <a:ahLst/>
              <a:cxnLst/>
              <a:rect l="l" t="t" r="r" b="b"/>
              <a:pathLst>
                <a:path w="22448" h="21888" extrusionOk="0">
                  <a:moveTo>
                    <a:pt x="8516" y="0"/>
                  </a:moveTo>
                  <a:cubicBezTo>
                    <a:pt x="8240" y="0"/>
                    <a:pt x="7964" y="54"/>
                    <a:pt x="7699" y="162"/>
                  </a:cubicBezTo>
                  <a:lnTo>
                    <a:pt x="6133" y="809"/>
                  </a:lnTo>
                  <a:cubicBezTo>
                    <a:pt x="5599" y="1028"/>
                    <a:pt x="5184" y="1444"/>
                    <a:pt x="4961" y="1972"/>
                  </a:cubicBezTo>
                  <a:cubicBezTo>
                    <a:pt x="4742" y="2506"/>
                    <a:pt x="4742" y="3090"/>
                    <a:pt x="4957" y="3618"/>
                  </a:cubicBezTo>
                  <a:cubicBezTo>
                    <a:pt x="4996" y="3708"/>
                    <a:pt x="5039" y="3795"/>
                    <a:pt x="5086" y="3877"/>
                  </a:cubicBezTo>
                  <a:lnTo>
                    <a:pt x="4690" y="4269"/>
                  </a:lnTo>
                  <a:cubicBezTo>
                    <a:pt x="4671" y="4285"/>
                    <a:pt x="4655" y="4303"/>
                    <a:pt x="4636" y="4319"/>
                  </a:cubicBezTo>
                  <a:cubicBezTo>
                    <a:pt x="4624" y="4335"/>
                    <a:pt x="4608" y="4347"/>
                    <a:pt x="4596" y="4363"/>
                  </a:cubicBezTo>
                  <a:lnTo>
                    <a:pt x="4169" y="4782"/>
                  </a:lnTo>
                  <a:cubicBezTo>
                    <a:pt x="4091" y="4735"/>
                    <a:pt x="4005" y="4692"/>
                    <a:pt x="3914" y="4656"/>
                  </a:cubicBezTo>
                  <a:cubicBezTo>
                    <a:pt x="3648" y="4546"/>
                    <a:pt x="3371" y="4494"/>
                    <a:pt x="3098" y="4494"/>
                  </a:cubicBezTo>
                  <a:cubicBezTo>
                    <a:pt x="2254" y="4494"/>
                    <a:pt x="1450" y="4993"/>
                    <a:pt x="1109" y="5816"/>
                  </a:cubicBezTo>
                  <a:lnTo>
                    <a:pt x="455" y="7383"/>
                  </a:lnTo>
                  <a:cubicBezTo>
                    <a:pt x="1" y="8477"/>
                    <a:pt x="518" y="9739"/>
                    <a:pt x="1611" y="10197"/>
                  </a:cubicBezTo>
                  <a:cubicBezTo>
                    <a:pt x="1701" y="10232"/>
                    <a:pt x="1791" y="10263"/>
                    <a:pt x="1885" y="10291"/>
                  </a:cubicBezTo>
                  <a:lnTo>
                    <a:pt x="1881" y="11572"/>
                  </a:lnTo>
                  <a:cubicBezTo>
                    <a:pt x="1791" y="11596"/>
                    <a:pt x="1701" y="11627"/>
                    <a:pt x="1615" y="11662"/>
                  </a:cubicBezTo>
                  <a:cubicBezTo>
                    <a:pt x="1082" y="11882"/>
                    <a:pt x="670" y="12292"/>
                    <a:pt x="447" y="12826"/>
                  </a:cubicBezTo>
                  <a:cubicBezTo>
                    <a:pt x="228" y="13354"/>
                    <a:pt x="224" y="13942"/>
                    <a:pt x="444" y="14471"/>
                  </a:cubicBezTo>
                  <a:lnTo>
                    <a:pt x="741" y="15192"/>
                  </a:lnTo>
                  <a:cubicBezTo>
                    <a:pt x="749" y="15208"/>
                    <a:pt x="753" y="15220"/>
                    <a:pt x="757" y="15235"/>
                  </a:cubicBezTo>
                  <a:cubicBezTo>
                    <a:pt x="764" y="15251"/>
                    <a:pt x="773" y="15267"/>
                    <a:pt x="777" y="15282"/>
                  </a:cubicBezTo>
                  <a:cubicBezTo>
                    <a:pt x="784" y="15294"/>
                    <a:pt x="788" y="15302"/>
                    <a:pt x="793" y="15314"/>
                  </a:cubicBezTo>
                  <a:lnTo>
                    <a:pt x="1090" y="16039"/>
                  </a:lnTo>
                  <a:cubicBezTo>
                    <a:pt x="1423" y="16849"/>
                    <a:pt x="2203" y="17374"/>
                    <a:pt x="3080" y="17374"/>
                  </a:cubicBezTo>
                  <a:cubicBezTo>
                    <a:pt x="3362" y="17374"/>
                    <a:pt x="3641" y="17319"/>
                    <a:pt x="3896" y="17214"/>
                  </a:cubicBezTo>
                  <a:cubicBezTo>
                    <a:pt x="3985" y="17175"/>
                    <a:pt x="4071" y="17135"/>
                    <a:pt x="4154" y="17084"/>
                  </a:cubicBezTo>
                  <a:lnTo>
                    <a:pt x="5059" y="17997"/>
                  </a:lnTo>
                  <a:cubicBezTo>
                    <a:pt x="5012" y="18079"/>
                    <a:pt x="4972" y="18162"/>
                    <a:pt x="4937" y="18249"/>
                  </a:cubicBezTo>
                  <a:cubicBezTo>
                    <a:pt x="4479" y="19341"/>
                    <a:pt x="4996" y="20603"/>
                    <a:pt x="6093" y="21061"/>
                  </a:cubicBezTo>
                  <a:lnTo>
                    <a:pt x="7661" y="21716"/>
                  </a:lnTo>
                  <a:cubicBezTo>
                    <a:pt x="7927" y="21826"/>
                    <a:pt x="8205" y="21880"/>
                    <a:pt x="8487" y="21880"/>
                  </a:cubicBezTo>
                  <a:cubicBezTo>
                    <a:pt x="9361" y="21880"/>
                    <a:pt x="10137" y="21363"/>
                    <a:pt x="10473" y="20560"/>
                  </a:cubicBezTo>
                  <a:cubicBezTo>
                    <a:pt x="10509" y="20470"/>
                    <a:pt x="10540" y="20379"/>
                    <a:pt x="10567" y="20285"/>
                  </a:cubicBezTo>
                  <a:lnTo>
                    <a:pt x="11849" y="20289"/>
                  </a:lnTo>
                  <a:cubicBezTo>
                    <a:pt x="11872" y="20379"/>
                    <a:pt x="11903" y="20466"/>
                    <a:pt x="11939" y="20552"/>
                  </a:cubicBezTo>
                  <a:cubicBezTo>
                    <a:pt x="12272" y="21363"/>
                    <a:pt x="13052" y="21888"/>
                    <a:pt x="13929" y="21888"/>
                  </a:cubicBezTo>
                  <a:cubicBezTo>
                    <a:pt x="14211" y="21888"/>
                    <a:pt x="14489" y="21833"/>
                    <a:pt x="14748" y="21728"/>
                  </a:cubicBezTo>
                  <a:lnTo>
                    <a:pt x="15446" y="21437"/>
                  </a:lnTo>
                  <a:cubicBezTo>
                    <a:pt x="15465" y="21433"/>
                    <a:pt x="15480" y="21426"/>
                    <a:pt x="15500" y="21417"/>
                  </a:cubicBezTo>
                  <a:cubicBezTo>
                    <a:pt x="15516" y="21414"/>
                    <a:pt x="15527" y="21406"/>
                    <a:pt x="15543" y="21402"/>
                  </a:cubicBezTo>
                  <a:cubicBezTo>
                    <a:pt x="15571" y="21390"/>
                    <a:pt x="15598" y="21379"/>
                    <a:pt x="15626" y="21363"/>
                  </a:cubicBezTo>
                  <a:lnTo>
                    <a:pt x="16315" y="21081"/>
                  </a:lnTo>
                  <a:cubicBezTo>
                    <a:pt x="16849" y="20862"/>
                    <a:pt x="17263" y="20450"/>
                    <a:pt x="17487" y="19918"/>
                  </a:cubicBezTo>
                  <a:cubicBezTo>
                    <a:pt x="17706" y="19384"/>
                    <a:pt x="17706" y="18800"/>
                    <a:pt x="17491" y="18276"/>
                  </a:cubicBezTo>
                  <a:cubicBezTo>
                    <a:pt x="17455" y="18186"/>
                    <a:pt x="17413" y="18099"/>
                    <a:pt x="17361" y="18017"/>
                  </a:cubicBezTo>
                  <a:lnTo>
                    <a:pt x="18274" y="17108"/>
                  </a:lnTo>
                  <a:cubicBezTo>
                    <a:pt x="18353" y="17155"/>
                    <a:pt x="18439" y="17198"/>
                    <a:pt x="18525" y="17238"/>
                  </a:cubicBezTo>
                  <a:cubicBezTo>
                    <a:pt x="18791" y="17347"/>
                    <a:pt x="19070" y="17402"/>
                    <a:pt x="19355" y="17402"/>
                  </a:cubicBezTo>
                  <a:cubicBezTo>
                    <a:pt x="20225" y="17402"/>
                    <a:pt x="21001" y="16880"/>
                    <a:pt x="21339" y="16077"/>
                  </a:cubicBezTo>
                  <a:lnTo>
                    <a:pt x="21636" y="15365"/>
                  </a:lnTo>
                  <a:cubicBezTo>
                    <a:pt x="21652" y="15334"/>
                    <a:pt x="21663" y="15298"/>
                    <a:pt x="21679" y="15267"/>
                  </a:cubicBezTo>
                  <a:cubicBezTo>
                    <a:pt x="21683" y="15251"/>
                    <a:pt x="21691" y="15239"/>
                    <a:pt x="21695" y="15223"/>
                  </a:cubicBezTo>
                  <a:lnTo>
                    <a:pt x="21695" y="15220"/>
                  </a:lnTo>
                  <a:lnTo>
                    <a:pt x="21992" y="14511"/>
                  </a:lnTo>
                  <a:cubicBezTo>
                    <a:pt x="22447" y="13417"/>
                    <a:pt x="21930" y="12155"/>
                    <a:pt x="20849" y="11701"/>
                  </a:cubicBezTo>
                  <a:cubicBezTo>
                    <a:pt x="20755" y="11662"/>
                    <a:pt x="20661" y="11631"/>
                    <a:pt x="20567" y="11603"/>
                  </a:cubicBezTo>
                  <a:lnTo>
                    <a:pt x="20567" y="11055"/>
                  </a:lnTo>
                  <a:cubicBezTo>
                    <a:pt x="20567" y="11027"/>
                    <a:pt x="20570" y="11000"/>
                    <a:pt x="20570" y="10969"/>
                  </a:cubicBezTo>
                  <a:cubicBezTo>
                    <a:pt x="20570" y="10941"/>
                    <a:pt x="20570" y="10918"/>
                    <a:pt x="20567" y="10890"/>
                  </a:cubicBezTo>
                  <a:lnTo>
                    <a:pt x="20570" y="10318"/>
                  </a:lnTo>
                  <a:cubicBezTo>
                    <a:pt x="20661" y="10294"/>
                    <a:pt x="20751" y="10263"/>
                    <a:pt x="20840" y="10224"/>
                  </a:cubicBezTo>
                  <a:cubicBezTo>
                    <a:pt x="21370" y="10005"/>
                    <a:pt x="21785" y="9593"/>
                    <a:pt x="22004" y="9064"/>
                  </a:cubicBezTo>
                  <a:cubicBezTo>
                    <a:pt x="22223" y="8531"/>
                    <a:pt x="22223" y="7947"/>
                    <a:pt x="22004" y="7419"/>
                  </a:cubicBezTo>
                  <a:lnTo>
                    <a:pt x="21357" y="5847"/>
                  </a:lnTo>
                  <a:cubicBezTo>
                    <a:pt x="21016" y="5020"/>
                    <a:pt x="20212" y="4520"/>
                    <a:pt x="19367" y="4520"/>
                  </a:cubicBezTo>
                  <a:cubicBezTo>
                    <a:pt x="19097" y="4520"/>
                    <a:pt x="18822" y="4571"/>
                    <a:pt x="18556" y="4680"/>
                  </a:cubicBezTo>
                  <a:cubicBezTo>
                    <a:pt x="18552" y="4680"/>
                    <a:pt x="18552" y="4684"/>
                    <a:pt x="18549" y="4684"/>
                  </a:cubicBezTo>
                  <a:cubicBezTo>
                    <a:pt x="18462" y="4719"/>
                    <a:pt x="18377" y="4762"/>
                    <a:pt x="18298" y="4809"/>
                  </a:cubicBezTo>
                  <a:lnTo>
                    <a:pt x="17921" y="4433"/>
                  </a:lnTo>
                  <a:cubicBezTo>
                    <a:pt x="17898" y="4406"/>
                    <a:pt x="17874" y="4382"/>
                    <a:pt x="17851" y="4355"/>
                  </a:cubicBezTo>
                  <a:cubicBezTo>
                    <a:pt x="17827" y="4335"/>
                    <a:pt x="17804" y="4312"/>
                    <a:pt x="17784" y="4292"/>
                  </a:cubicBezTo>
                  <a:lnTo>
                    <a:pt x="17389" y="3896"/>
                  </a:lnTo>
                  <a:cubicBezTo>
                    <a:pt x="17436" y="3815"/>
                    <a:pt x="17475" y="3732"/>
                    <a:pt x="17511" y="3645"/>
                  </a:cubicBezTo>
                  <a:cubicBezTo>
                    <a:pt x="17968" y="2553"/>
                    <a:pt x="17451" y="1291"/>
                    <a:pt x="16355" y="833"/>
                  </a:cubicBezTo>
                  <a:lnTo>
                    <a:pt x="15641" y="535"/>
                  </a:lnTo>
                  <a:cubicBezTo>
                    <a:pt x="15598" y="515"/>
                    <a:pt x="15551" y="495"/>
                    <a:pt x="15500" y="476"/>
                  </a:cubicBezTo>
                  <a:lnTo>
                    <a:pt x="15496" y="476"/>
                  </a:lnTo>
                  <a:lnTo>
                    <a:pt x="14791" y="182"/>
                  </a:lnTo>
                  <a:cubicBezTo>
                    <a:pt x="14523" y="69"/>
                    <a:pt x="14240" y="12"/>
                    <a:pt x="13957" y="12"/>
                  </a:cubicBezTo>
                  <a:cubicBezTo>
                    <a:pt x="13681" y="12"/>
                    <a:pt x="13405" y="66"/>
                    <a:pt x="13142" y="174"/>
                  </a:cubicBezTo>
                  <a:cubicBezTo>
                    <a:pt x="12609" y="390"/>
                    <a:pt x="12194" y="805"/>
                    <a:pt x="11974" y="1334"/>
                  </a:cubicBezTo>
                  <a:cubicBezTo>
                    <a:pt x="11939" y="1424"/>
                    <a:pt x="11907" y="1514"/>
                    <a:pt x="11884" y="1605"/>
                  </a:cubicBezTo>
                  <a:lnTo>
                    <a:pt x="10599" y="1600"/>
                  </a:lnTo>
                  <a:cubicBezTo>
                    <a:pt x="10576" y="1511"/>
                    <a:pt x="10544" y="1424"/>
                    <a:pt x="10509" y="1338"/>
                  </a:cubicBezTo>
                  <a:cubicBezTo>
                    <a:pt x="10294" y="805"/>
                    <a:pt x="9882" y="390"/>
                    <a:pt x="9349" y="171"/>
                  </a:cubicBezTo>
                  <a:cubicBezTo>
                    <a:pt x="9081" y="57"/>
                    <a:pt x="8799" y="0"/>
                    <a:pt x="85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74" name="Google Shape;1974;p49"/>
            <p:cNvGrpSpPr/>
            <p:nvPr/>
          </p:nvGrpSpPr>
          <p:grpSpPr>
            <a:xfrm>
              <a:off x="4550464" y="1893588"/>
              <a:ext cx="775916" cy="767964"/>
              <a:chOff x="1368075" y="1017775"/>
              <a:chExt cx="487875" cy="487875"/>
            </a:xfrm>
          </p:grpSpPr>
          <p:sp>
            <p:nvSpPr>
              <p:cNvPr id="1975" name="Google Shape;1975;p49"/>
              <p:cNvSpPr/>
              <p:nvPr/>
            </p:nvSpPr>
            <p:spPr>
              <a:xfrm>
                <a:off x="1475225" y="1141725"/>
                <a:ext cx="273575" cy="240750"/>
              </a:xfrm>
              <a:custGeom>
                <a:avLst/>
                <a:gdLst/>
                <a:ahLst/>
                <a:cxnLst/>
                <a:rect l="l" t="t" r="r" b="b"/>
                <a:pathLst>
                  <a:path w="10943" h="9630" extrusionOk="0">
                    <a:moveTo>
                      <a:pt x="5489" y="1"/>
                    </a:moveTo>
                    <a:cubicBezTo>
                      <a:pt x="3592" y="1"/>
                      <a:pt x="1792" y="1115"/>
                      <a:pt x="1034" y="2976"/>
                    </a:cubicBezTo>
                    <a:cubicBezTo>
                      <a:pt x="0" y="5408"/>
                      <a:pt x="1155" y="8234"/>
                      <a:pt x="3617" y="9268"/>
                    </a:cubicBezTo>
                    <a:cubicBezTo>
                      <a:pt x="4218" y="9513"/>
                      <a:pt x="4839" y="9629"/>
                      <a:pt x="5450" y="9629"/>
                    </a:cubicBezTo>
                    <a:cubicBezTo>
                      <a:pt x="7340" y="9629"/>
                      <a:pt x="9128" y="8515"/>
                      <a:pt x="9909" y="6654"/>
                    </a:cubicBezTo>
                    <a:cubicBezTo>
                      <a:pt x="10943" y="4222"/>
                      <a:pt x="9757" y="1395"/>
                      <a:pt x="7326" y="362"/>
                    </a:cubicBezTo>
                    <a:cubicBezTo>
                      <a:pt x="6724" y="117"/>
                      <a:pt x="6102" y="1"/>
                      <a:pt x="548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6" name="Google Shape;1976;p49"/>
              <p:cNvSpPr/>
              <p:nvPr/>
            </p:nvSpPr>
            <p:spPr>
              <a:xfrm>
                <a:off x="1523850" y="1282275"/>
                <a:ext cx="64625" cy="56900"/>
              </a:xfrm>
              <a:custGeom>
                <a:avLst/>
                <a:gdLst/>
                <a:ahLst/>
                <a:cxnLst/>
                <a:rect l="l" t="t" r="r" b="b"/>
                <a:pathLst>
                  <a:path w="2585" h="2276" extrusionOk="0">
                    <a:moveTo>
                      <a:pt x="1295" y="1"/>
                    </a:moveTo>
                    <a:cubicBezTo>
                      <a:pt x="850" y="1"/>
                      <a:pt x="427" y="263"/>
                      <a:pt x="244" y="698"/>
                    </a:cubicBezTo>
                    <a:cubicBezTo>
                      <a:pt x="1" y="1275"/>
                      <a:pt x="274" y="1944"/>
                      <a:pt x="852" y="2187"/>
                    </a:cubicBezTo>
                    <a:cubicBezTo>
                      <a:pt x="995" y="2247"/>
                      <a:pt x="1144" y="2276"/>
                      <a:pt x="1290" y="2276"/>
                    </a:cubicBezTo>
                    <a:cubicBezTo>
                      <a:pt x="1735" y="2276"/>
                      <a:pt x="2158" y="2013"/>
                      <a:pt x="2341" y="1579"/>
                    </a:cubicBezTo>
                    <a:cubicBezTo>
                      <a:pt x="2584" y="1002"/>
                      <a:pt x="2311" y="333"/>
                      <a:pt x="1733" y="90"/>
                    </a:cubicBezTo>
                    <a:cubicBezTo>
                      <a:pt x="1590" y="29"/>
                      <a:pt x="1441" y="1"/>
                      <a:pt x="129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7" name="Google Shape;1977;p49"/>
              <p:cNvSpPr/>
              <p:nvPr/>
            </p:nvSpPr>
            <p:spPr>
              <a:xfrm>
                <a:off x="1536775" y="1174550"/>
                <a:ext cx="106400" cy="93450"/>
              </a:xfrm>
              <a:custGeom>
                <a:avLst/>
                <a:gdLst/>
                <a:ahLst/>
                <a:cxnLst/>
                <a:rect l="l" t="t" r="r" b="b"/>
                <a:pathLst>
                  <a:path w="4256" h="3738" extrusionOk="0">
                    <a:moveTo>
                      <a:pt x="2120" y="1"/>
                    </a:moveTo>
                    <a:cubicBezTo>
                      <a:pt x="1391" y="1"/>
                      <a:pt x="694" y="435"/>
                      <a:pt x="395" y="1146"/>
                    </a:cubicBezTo>
                    <a:cubicBezTo>
                      <a:pt x="0" y="2089"/>
                      <a:pt x="456" y="3183"/>
                      <a:pt x="1398" y="3578"/>
                    </a:cubicBezTo>
                    <a:cubicBezTo>
                      <a:pt x="1639" y="3686"/>
                      <a:pt x="1889" y="3738"/>
                      <a:pt x="2134" y="3738"/>
                    </a:cubicBezTo>
                    <a:cubicBezTo>
                      <a:pt x="2853" y="3738"/>
                      <a:pt x="3536" y="3300"/>
                      <a:pt x="3830" y="2575"/>
                    </a:cubicBezTo>
                    <a:cubicBezTo>
                      <a:pt x="4256" y="1633"/>
                      <a:pt x="3800" y="538"/>
                      <a:pt x="2827" y="143"/>
                    </a:cubicBezTo>
                    <a:cubicBezTo>
                      <a:pt x="2596" y="46"/>
                      <a:pt x="2356" y="1"/>
                      <a:pt x="212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8" name="Google Shape;1978;p49"/>
              <p:cNvSpPr/>
              <p:nvPr/>
            </p:nvSpPr>
            <p:spPr>
              <a:xfrm>
                <a:off x="1599850" y="1271625"/>
                <a:ext cx="88150" cy="77450"/>
              </a:xfrm>
              <a:custGeom>
                <a:avLst/>
                <a:gdLst/>
                <a:ahLst/>
                <a:cxnLst/>
                <a:rect l="l" t="t" r="r" b="b"/>
                <a:pathLst>
                  <a:path w="3526" h="3098" extrusionOk="0">
                    <a:moveTo>
                      <a:pt x="1781" y="1"/>
                    </a:moveTo>
                    <a:cubicBezTo>
                      <a:pt x="1170" y="1"/>
                      <a:pt x="587" y="367"/>
                      <a:pt x="334" y="941"/>
                    </a:cubicBezTo>
                    <a:cubicBezTo>
                      <a:pt x="0" y="1731"/>
                      <a:pt x="395" y="2643"/>
                      <a:pt x="1186" y="2978"/>
                    </a:cubicBezTo>
                    <a:cubicBezTo>
                      <a:pt x="1370" y="3059"/>
                      <a:pt x="1563" y="3097"/>
                      <a:pt x="1755" y="3097"/>
                    </a:cubicBezTo>
                    <a:cubicBezTo>
                      <a:pt x="2354" y="3097"/>
                      <a:pt x="2938" y="2725"/>
                      <a:pt x="3192" y="2127"/>
                    </a:cubicBezTo>
                    <a:cubicBezTo>
                      <a:pt x="3526" y="1336"/>
                      <a:pt x="3131" y="455"/>
                      <a:pt x="2371" y="121"/>
                    </a:cubicBezTo>
                    <a:cubicBezTo>
                      <a:pt x="2178" y="39"/>
                      <a:pt x="1978" y="1"/>
                      <a:pt x="178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9" name="Google Shape;1979;p49"/>
              <p:cNvSpPr/>
              <p:nvPr/>
            </p:nvSpPr>
            <p:spPr>
              <a:xfrm>
                <a:off x="1655300" y="1212200"/>
                <a:ext cx="51700" cy="45075"/>
              </a:xfrm>
              <a:custGeom>
                <a:avLst/>
                <a:gdLst/>
                <a:ahLst/>
                <a:cxnLst/>
                <a:rect l="l" t="t" r="r" b="b"/>
                <a:pathLst>
                  <a:path w="2068" h="1803" extrusionOk="0">
                    <a:moveTo>
                      <a:pt x="1033" y="1"/>
                    </a:moveTo>
                    <a:cubicBezTo>
                      <a:pt x="682" y="1"/>
                      <a:pt x="352" y="207"/>
                      <a:pt x="214" y="552"/>
                    </a:cubicBezTo>
                    <a:cubicBezTo>
                      <a:pt x="1" y="1008"/>
                      <a:pt x="214" y="1525"/>
                      <a:pt x="700" y="1738"/>
                    </a:cubicBezTo>
                    <a:cubicBezTo>
                      <a:pt x="810" y="1782"/>
                      <a:pt x="924" y="1803"/>
                      <a:pt x="1036" y="1803"/>
                    </a:cubicBezTo>
                    <a:cubicBezTo>
                      <a:pt x="1387" y="1803"/>
                      <a:pt x="1717" y="1597"/>
                      <a:pt x="1855" y="1251"/>
                    </a:cubicBezTo>
                    <a:cubicBezTo>
                      <a:pt x="2068" y="795"/>
                      <a:pt x="1855" y="248"/>
                      <a:pt x="1369" y="66"/>
                    </a:cubicBezTo>
                    <a:cubicBezTo>
                      <a:pt x="1258" y="22"/>
                      <a:pt x="1145" y="1"/>
                      <a:pt x="103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0" name="Google Shape;1980;p49"/>
              <p:cNvSpPr/>
              <p:nvPr/>
            </p:nvSpPr>
            <p:spPr>
              <a:xfrm>
                <a:off x="1475225" y="1125675"/>
                <a:ext cx="273575" cy="272825"/>
              </a:xfrm>
              <a:custGeom>
                <a:avLst/>
                <a:gdLst/>
                <a:ahLst/>
                <a:cxnLst/>
                <a:rect l="l" t="t" r="r" b="b"/>
                <a:pathLst>
                  <a:path w="10943" h="10913" fill="none" extrusionOk="0">
                    <a:moveTo>
                      <a:pt x="9909" y="7296"/>
                    </a:moveTo>
                    <a:cubicBezTo>
                      <a:pt x="8876" y="9758"/>
                      <a:pt x="6079" y="10913"/>
                      <a:pt x="3617" y="9910"/>
                    </a:cubicBezTo>
                    <a:cubicBezTo>
                      <a:pt x="1155" y="8876"/>
                      <a:pt x="0" y="6050"/>
                      <a:pt x="1034" y="3618"/>
                    </a:cubicBezTo>
                    <a:cubicBezTo>
                      <a:pt x="2037" y="1156"/>
                      <a:pt x="4864" y="1"/>
                      <a:pt x="7326" y="1004"/>
                    </a:cubicBezTo>
                    <a:cubicBezTo>
                      <a:pt x="9757" y="2037"/>
                      <a:pt x="10943" y="4864"/>
                      <a:pt x="9909" y="7296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1" name="Google Shape;1981;p49"/>
              <p:cNvSpPr/>
              <p:nvPr/>
            </p:nvSpPr>
            <p:spPr>
              <a:xfrm>
                <a:off x="1658350" y="1027650"/>
                <a:ext cx="50950" cy="123150"/>
              </a:xfrm>
              <a:custGeom>
                <a:avLst/>
                <a:gdLst/>
                <a:ahLst/>
                <a:cxnLst/>
                <a:rect l="l" t="t" r="r" b="b"/>
                <a:pathLst>
                  <a:path w="2038" h="4926" fill="none" extrusionOk="0">
                    <a:moveTo>
                      <a:pt x="1" y="4925"/>
                    </a:moveTo>
                    <a:lnTo>
                      <a:pt x="2037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2" name="Google Shape;1982;p49"/>
              <p:cNvSpPr/>
              <p:nvPr/>
            </p:nvSpPr>
            <p:spPr>
              <a:xfrm>
                <a:off x="1688000" y="1018550"/>
                <a:ext cx="43325" cy="18250"/>
              </a:xfrm>
              <a:custGeom>
                <a:avLst/>
                <a:gdLst/>
                <a:ahLst/>
                <a:cxnLst/>
                <a:rect l="l" t="t" r="r" b="b"/>
                <a:pathLst>
                  <a:path w="1733" h="730" fill="none" extrusionOk="0">
                    <a:moveTo>
                      <a:pt x="0" y="0"/>
                    </a:moveTo>
                    <a:lnTo>
                      <a:pt x="1733" y="73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3" name="Google Shape;1983;p49"/>
              <p:cNvSpPr/>
              <p:nvPr/>
            </p:nvSpPr>
            <p:spPr>
              <a:xfrm>
                <a:off x="1722950" y="1165200"/>
                <a:ext cx="123875" cy="50950"/>
              </a:xfrm>
              <a:custGeom>
                <a:avLst/>
                <a:gdLst/>
                <a:ahLst/>
                <a:cxnLst/>
                <a:rect l="l" t="t" r="r" b="b"/>
                <a:pathLst>
                  <a:path w="4955" h="2038" fill="none" extrusionOk="0">
                    <a:moveTo>
                      <a:pt x="0" y="2037"/>
                    </a:moveTo>
                    <a:lnTo>
                      <a:pt x="4955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4" name="Google Shape;1984;p49"/>
              <p:cNvSpPr/>
              <p:nvPr/>
            </p:nvSpPr>
            <p:spPr>
              <a:xfrm>
                <a:off x="1837675" y="1143175"/>
                <a:ext cx="18275" cy="44100"/>
              </a:xfrm>
              <a:custGeom>
                <a:avLst/>
                <a:gdLst/>
                <a:ahLst/>
                <a:cxnLst/>
                <a:rect l="l" t="t" r="r" b="b"/>
                <a:pathLst>
                  <a:path w="731" h="1764" fill="none" extrusionOk="0">
                    <a:moveTo>
                      <a:pt x="1" y="0"/>
                    </a:moveTo>
                    <a:lnTo>
                      <a:pt x="730" y="1763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5" name="Google Shape;1985;p49"/>
              <p:cNvSpPr/>
              <p:nvPr/>
            </p:nvSpPr>
            <p:spPr>
              <a:xfrm>
                <a:off x="1722950" y="1308050"/>
                <a:ext cx="123875" cy="51700"/>
              </a:xfrm>
              <a:custGeom>
                <a:avLst/>
                <a:gdLst/>
                <a:ahLst/>
                <a:cxnLst/>
                <a:rect l="l" t="t" r="r" b="b"/>
                <a:pathLst>
                  <a:path w="4955" h="2068" fill="none" extrusionOk="0">
                    <a:moveTo>
                      <a:pt x="0" y="1"/>
                    </a:moveTo>
                    <a:lnTo>
                      <a:pt x="4955" y="2068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6" name="Google Shape;1986;p49"/>
              <p:cNvSpPr/>
              <p:nvPr/>
            </p:nvSpPr>
            <p:spPr>
              <a:xfrm>
                <a:off x="1837675" y="1337700"/>
                <a:ext cx="17525" cy="43325"/>
              </a:xfrm>
              <a:custGeom>
                <a:avLst/>
                <a:gdLst/>
                <a:ahLst/>
                <a:cxnLst/>
                <a:rect l="l" t="t" r="r" b="b"/>
                <a:pathLst>
                  <a:path w="701" h="1733" fill="none" extrusionOk="0">
                    <a:moveTo>
                      <a:pt x="700" y="0"/>
                    </a:moveTo>
                    <a:lnTo>
                      <a:pt x="1" y="1733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7" name="Google Shape;1987;p49"/>
              <p:cNvSpPr/>
              <p:nvPr/>
            </p:nvSpPr>
            <p:spPr>
              <a:xfrm>
                <a:off x="1657600" y="1373400"/>
                <a:ext cx="50925" cy="123900"/>
              </a:xfrm>
              <a:custGeom>
                <a:avLst/>
                <a:gdLst/>
                <a:ahLst/>
                <a:cxnLst/>
                <a:rect l="l" t="t" r="r" b="b"/>
                <a:pathLst>
                  <a:path w="2037" h="4956" fill="none" extrusionOk="0">
                    <a:moveTo>
                      <a:pt x="0" y="1"/>
                    </a:moveTo>
                    <a:lnTo>
                      <a:pt x="2037" y="4955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8" name="Google Shape;1988;p49"/>
              <p:cNvSpPr/>
              <p:nvPr/>
            </p:nvSpPr>
            <p:spPr>
              <a:xfrm>
                <a:off x="1687225" y="1488150"/>
                <a:ext cx="43350" cy="17500"/>
              </a:xfrm>
              <a:custGeom>
                <a:avLst/>
                <a:gdLst/>
                <a:ahLst/>
                <a:cxnLst/>
                <a:rect l="l" t="t" r="r" b="b"/>
                <a:pathLst>
                  <a:path w="1734" h="700" fill="none" extrusionOk="0">
                    <a:moveTo>
                      <a:pt x="1733" y="1"/>
                    </a:moveTo>
                    <a:lnTo>
                      <a:pt x="1" y="70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9" name="Google Shape;1989;p49"/>
              <p:cNvSpPr/>
              <p:nvPr/>
            </p:nvSpPr>
            <p:spPr>
              <a:xfrm>
                <a:off x="1513975" y="1373400"/>
                <a:ext cx="51700" cy="123150"/>
              </a:xfrm>
              <a:custGeom>
                <a:avLst/>
                <a:gdLst/>
                <a:ahLst/>
                <a:cxnLst/>
                <a:rect l="l" t="t" r="r" b="b"/>
                <a:pathLst>
                  <a:path w="2068" h="4926" fill="none" extrusionOk="0">
                    <a:moveTo>
                      <a:pt x="2067" y="1"/>
                    </a:moveTo>
                    <a:lnTo>
                      <a:pt x="0" y="4925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0" name="Google Shape;1990;p49"/>
              <p:cNvSpPr/>
              <p:nvPr/>
            </p:nvSpPr>
            <p:spPr>
              <a:xfrm>
                <a:off x="1492700" y="1487400"/>
                <a:ext cx="43325" cy="18250"/>
              </a:xfrm>
              <a:custGeom>
                <a:avLst/>
                <a:gdLst/>
                <a:ahLst/>
                <a:cxnLst/>
                <a:rect l="l" t="t" r="r" b="b"/>
                <a:pathLst>
                  <a:path w="1733" h="730" fill="none" extrusionOk="0">
                    <a:moveTo>
                      <a:pt x="1733" y="730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1" name="Google Shape;1991;p49"/>
              <p:cNvSpPr/>
              <p:nvPr/>
            </p:nvSpPr>
            <p:spPr>
              <a:xfrm>
                <a:off x="1377200" y="1308050"/>
                <a:ext cx="123125" cy="50950"/>
              </a:xfrm>
              <a:custGeom>
                <a:avLst/>
                <a:gdLst/>
                <a:ahLst/>
                <a:cxnLst/>
                <a:rect l="l" t="t" r="r" b="b"/>
                <a:pathLst>
                  <a:path w="4925" h="2038" fill="none" extrusionOk="0">
                    <a:moveTo>
                      <a:pt x="4924" y="1"/>
                    </a:moveTo>
                    <a:lnTo>
                      <a:pt x="0" y="2037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2" name="Google Shape;1992;p49"/>
              <p:cNvSpPr/>
              <p:nvPr/>
            </p:nvSpPr>
            <p:spPr>
              <a:xfrm>
                <a:off x="1368075" y="1336925"/>
                <a:ext cx="18250" cy="44100"/>
              </a:xfrm>
              <a:custGeom>
                <a:avLst/>
                <a:gdLst/>
                <a:ahLst/>
                <a:cxnLst/>
                <a:rect l="l" t="t" r="r" b="b"/>
                <a:pathLst>
                  <a:path w="730" h="1764" fill="none" extrusionOk="0">
                    <a:moveTo>
                      <a:pt x="730" y="1764"/>
                    </a:moveTo>
                    <a:lnTo>
                      <a:pt x="0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3" name="Google Shape;1993;p49"/>
              <p:cNvSpPr/>
              <p:nvPr/>
            </p:nvSpPr>
            <p:spPr>
              <a:xfrm>
                <a:off x="1377200" y="1164450"/>
                <a:ext cx="123875" cy="51700"/>
              </a:xfrm>
              <a:custGeom>
                <a:avLst/>
                <a:gdLst/>
                <a:ahLst/>
                <a:cxnLst/>
                <a:rect l="l" t="t" r="r" b="b"/>
                <a:pathLst>
                  <a:path w="4955" h="2068" fill="none" extrusionOk="0">
                    <a:moveTo>
                      <a:pt x="4955" y="2067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4" name="Google Shape;1994;p49"/>
              <p:cNvSpPr/>
              <p:nvPr/>
            </p:nvSpPr>
            <p:spPr>
              <a:xfrm>
                <a:off x="1368075" y="1142400"/>
                <a:ext cx="18250" cy="44100"/>
              </a:xfrm>
              <a:custGeom>
                <a:avLst/>
                <a:gdLst/>
                <a:ahLst/>
                <a:cxnLst/>
                <a:rect l="l" t="t" r="r" b="b"/>
                <a:pathLst>
                  <a:path w="730" h="1764" fill="none" extrusionOk="0">
                    <a:moveTo>
                      <a:pt x="0" y="1764"/>
                    </a:moveTo>
                    <a:lnTo>
                      <a:pt x="730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5" name="Google Shape;1995;p49"/>
              <p:cNvSpPr/>
              <p:nvPr/>
            </p:nvSpPr>
            <p:spPr>
              <a:xfrm>
                <a:off x="1514725" y="1026900"/>
                <a:ext cx="51700" cy="123900"/>
              </a:xfrm>
              <a:custGeom>
                <a:avLst/>
                <a:gdLst/>
                <a:ahLst/>
                <a:cxnLst/>
                <a:rect l="l" t="t" r="r" b="b"/>
                <a:pathLst>
                  <a:path w="2068" h="4956" fill="none" extrusionOk="0">
                    <a:moveTo>
                      <a:pt x="2068" y="4955"/>
                    </a:moveTo>
                    <a:lnTo>
                      <a:pt x="1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6" name="Google Shape;1996;p49"/>
              <p:cNvSpPr/>
              <p:nvPr/>
            </p:nvSpPr>
            <p:spPr>
              <a:xfrm>
                <a:off x="1493450" y="1017775"/>
                <a:ext cx="43350" cy="18275"/>
              </a:xfrm>
              <a:custGeom>
                <a:avLst/>
                <a:gdLst/>
                <a:ahLst/>
                <a:cxnLst/>
                <a:rect l="l" t="t" r="r" b="b"/>
                <a:pathLst>
                  <a:path w="1734" h="731" fill="none" extrusionOk="0">
                    <a:moveTo>
                      <a:pt x="1" y="730"/>
                    </a:moveTo>
                    <a:lnTo>
                      <a:pt x="1733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7" name="Google Shape;1997;p49"/>
              <p:cNvSpPr/>
              <p:nvPr/>
            </p:nvSpPr>
            <p:spPr>
              <a:xfrm>
                <a:off x="1612000" y="1062625"/>
                <a:ext cx="775" cy="79050"/>
              </a:xfrm>
              <a:custGeom>
                <a:avLst/>
                <a:gdLst/>
                <a:ahLst/>
                <a:cxnLst/>
                <a:rect l="l" t="t" r="r" b="b"/>
                <a:pathLst>
                  <a:path w="31" h="3162" fill="none" extrusionOk="0">
                    <a:moveTo>
                      <a:pt x="0" y="3161"/>
                    </a:moveTo>
                    <a:lnTo>
                      <a:pt x="31" y="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8" name="Google Shape;1998;p49"/>
              <p:cNvSpPr/>
              <p:nvPr/>
            </p:nvSpPr>
            <p:spPr>
              <a:xfrm>
                <a:off x="1589200" y="1062625"/>
                <a:ext cx="471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886" h="1" fill="none" extrusionOk="0">
                    <a:moveTo>
                      <a:pt x="1" y="0"/>
                    </a:moveTo>
                    <a:lnTo>
                      <a:pt x="1885" y="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9" name="Google Shape;1999;p49"/>
              <p:cNvSpPr/>
              <p:nvPr/>
            </p:nvSpPr>
            <p:spPr>
              <a:xfrm>
                <a:off x="1697100" y="1121125"/>
                <a:ext cx="56275" cy="56250"/>
              </a:xfrm>
              <a:custGeom>
                <a:avLst/>
                <a:gdLst/>
                <a:ahLst/>
                <a:cxnLst/>
                <a:rect l="l" t="t" r="r" b="b"/>
                <a:pathLst>
                  <a:path w="2251" h="2250" fill="none" extrusionOk="0">
                    <a:moveTo>
                      <a:pt x="1" y="2250"/>
                    </a:moveTo>
                    <a:lnTo>
                      <a:pt x="2250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0" name="Google Shape;2000;p49"/>
              <p:cNvSpPr/>
              <p:nvPr/>
            </p:nvSpPr>
            <p:spPr>
              <a:xfrm>
                <a:off x="1736625" y="1105175"/>
                <a:ext cx="33450" cy="32700"/>
              </a:xfrm>
              <a:custGeom>
                <a:avLst/>
                <a:gdLst/>
                <a:ahLst/>
                <a:cxnLst/>
                <a:rect l="l" t="t" r="r" b="b"/>
                <a:pathLst>
                  <a:path w="1338" h="1308" fill="none" extrusionOk="0">
                    <a:moveTo>
                      <a:pt x="0" y="0"/>
                    </a:moveTo>
                    <a:lnTo>
                      <a:pt x="1338" y="1307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1" name="Google Shape;2001;p49"/>
              <p:cNvSpPr/>
              <p:nvPr/>
            </p:nvSpPr>
            <p:spPr>
              <a:xfrm>
                <a:off x="1732050" y="1262475"/>
                <a:ext cx="790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3163" h="1" fill="none" extrusionOk="0">
                    <a:moveTo>
                      <a:pt x="1" y="0"/>
                    </a:moveTo>
                    <a:lnTo>
                      <a:pt x="3162" y="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2" name="Google Shape;2002;p49"/>
              <p:cNvSpPr/>
              <p:nvPr/>
            </p:nvSpPr>
            <p:spPr>
              <a:xfrm>
                <a:off x="1811100" y="1238900"/>
                <a:ext cx="25" cy="47150"/>
              </a:xfrm>
              <a:custGeom>
                <a:avLst/>
                <a:gdLst/>
                <a:ahLst/>
                <a:cxnLst/>
                <a:rect l="l" t="t" r="r" b="b"/>
                <a:pathLst>
                  <a:path w="1" h="1886" fill="none" extrusionOk="0">
                    <a:moveTo>
                      <a:pt x="0" y="1"/>
                    </a:moveTo>
                    <a:lnTo>
                      <a:pt x="0" y="1885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3" name="Google Shape;2003;p49"/>
              <p:cNvSpPr/>
              <p:nvPr/>
            </p:nvSpPr>
            <p:spPr>
              <a:xfrm>
                <a:off x="1696350" y="1347575"/>
                <a:ext cx="56250" cy="56250"/>
              </a:xfrm>
              <a:custGeom>
                <a:avLst/>
                <a:gdLst/>
                <a:ahLst/>
                <a:cxnLst/>
                <a:rect l="l" t="t" r="r" b="b"/>
                <a:pathLst>
                  <a:path w="2250" h="2250" fill="none" extrusionOk="0">
                    <a:moveTo>
                      <a:pt x="0" y="0"/>
                    </a:moveTo>
                    <a:lnTo>
                      <a:pt x="2250" y="225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4" name="Google Shape;2004;p49"/>
              <p:cNvSpPr/>
              <p:nvPr/>
            </p:nvSpPr>
            <p:spPr>
              <a:xfrm>
                <a:off x="1735850" y="1387100"/>
                <a:ext cx="33475" cy="32700"/>
              </a:xfrm>
              <a:custGeom>
                <a:avLst/>
                <a:gdLst/>
                <a:ahLst/>
                <a:cxnLst/>
                <a:rect l="l" t="t" r="r" b="b"/>
                <a:pathLst>
                  <a:path w="1339" h="1308" fill="none" extrusionOk="0">
                    <a:moveTo>
                      <a:pt x="1338" y="0"/>
                    </a:moveTo>
                    <a:lnTo>
                      <a:pt x="1" y="1307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5" name="Google Shape;2005;p49"/>
              <p:cNvSpPr/>
              <p:nvPr/>
            </p:nvSpPr>
            <p:spPr>
              <a:xfrm>
                <a:off x="1611250" y="1382525"/>
                <a:ext cx="25" cy="79050"/>
              </a:xfrm>
              <a:custGeom>
                <a:avLst/>
                <a:gdLst/>
                <a:ahLst/>
                <a:cxnLst/>
                <a:rect l="l" t="t" r="r" b="b"/>
                <a:pathLst>
                  <a:path w="1" h="3162" fill="none" extrusionOk="0">
                    <a:moveTo>
                      <a:pt x="0" y="1"/>
                    </a:moveTo>
                    <a:lnTo>
                      <a:pt x="0" y="3162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6" name="Google Shape;2006;p49"/>
              <p:cNvSpPr/>
              <p:nvPr/>
            </p:nvSpPr>
            <p:spPr>
              <a:xfrm>
                <a:off x="1587675" y="1461550"/>
                <a:ext cx="471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886" h="1" fill="none" extrusionOk="0">
                    <a:moveTo>
                      <a:pt x="1885" y="1"/>
                    </a:moveTo>
                    <a:lnTo>
                      <a:pt x="1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7" name="Google Shape;2007;p49"/>
              <p:cNvSpPr/>
              <p:nvPr/>
            </p:nvSpPr>
            <p:spPr>
              <a:xfrm>
                <a:off x="1470650" y="1346825"/>
                <a:ext cx="55500" cy="55475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2219" fill="none" extrusionOk="0">
                    <a:moveTo>
                      <a:pt x="2220" y="0"/>
                    </a:moveTo>
                    <a:lnTo>
                      <a:pt x="1" y="2219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8" name="Google Shape;2008;p49"/>
              <p:cNvSpPr/>
              <p:nvPr/>
            </p:nvSpPr>
            <p:spPr>
              <a:xfrm>
                <a:off x="1453950" y="1385575"/>
                <a:ext cx="32700" cy="33450"/>
              </a:xfrm>
              <a:custGeom>
                <a:avLst/>
                <a:gdLst/>
                <a:ahLst/>
                <a:cxnLst/>
                <a:rect l="l" t="t" r="r" b="b"/>
                <a:pathLst>
                  <a:path w="1308" h="1338" fill="none" extrusionOk="0">
                    <a:moveTo>
                      <a:pt x="1307" y="1338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9" name="Google Shape;2009;p49"/>
              <p:cNvSpPr/>
              <p:nvPr/>
            </p:nvSpPr>
            <p:spPr>
              <a:xfrm>
                <a:off x="1412150" y="1260950"/>
                <a:ext cx="79800" cy="775"/>
              </a:xfrm>
              <a:custGeom>
                <a:avLst/>
                <a:gdLst/>
                <a:ahLst/>
                <a:cxnLst/>
                <a:rect l="l" t="t" r="r" b="b"/>
                <a:pathLst>
                  <a:path w="3192" h="31" fill="none" extrusionOk="0">
                    <a:moveTo>
                      <a:pt x="3192" y="31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0" name="Google Shape;2010;p49"/>
              <p:cNvSpPr/>
              <p:nvPr/>
            </p:nvSpPr>
            <p:spPr>
              <a:xfrm>
                <a:off x="1412150" y="1238150"/>
                <a:ext cx="25" cy="47150"/>
              </a:xfrm>
              <a:custGeom>
                <a:avLst/>
                <a:gdLst/>
                <a:ahLst/>
                <a:cxnLst/>
                <a:rect l="l" t="t" r="r" b="b"/>
                <a:pathLst>
                  <a:path w="1" h="1886" fill="none" extrusionOk="0">
                    <a:moveTo>
                      <a:pt x="0" y="1885"/>
                    </a:moveTo>
                    <a:lnTo>
                      <a:pt x="0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1" name="Google Shape;2011;p49"/>
              <p:cNvSpPr/>
              <p:nvPr/>
            </p:nvSpPr>
            <p:spPr>
              <a:xfrm>
                <a:off x="1471425" y="1120375"/>
                <a:ext cx="55500" cy="56250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2250" fill="none" extrusionOk="0">
                    <a:moveTo>
                      <a:pt x="2219" y="2249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2" name="Google Shape;2012;p49"/>
              <p:cNvSpPr/>
              <p:nvPr/>
            </p:nvSpPr>
            <p:spPr>
              <a:xfrm>
                <a:off x="1454700" y="1103650"/>
                <a:ext cx="33450" cy="33450"/>
              </a:xfrm>
              <a:custGeom>
                <a:avLst/>
                <a:gdLst/>
                <a:ahLst/>
                <a:cxnLst/>
                <a:rect l="l" t="t" r="r" b="b"/>
                <a:pathLst>
                  <a:path w="1338" h="1338" fill="none" extrusionOk="0">
                    <a:moveTo>
                      <a:pt x="1" y="1338"/>
                    </a:moveTo>
                    <a:lnTo>
                      <a:pt x="1338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3" name="Google Shape;2013;p49"/>
              <p:cNvSpPr/>
              <p:nvPr/>
            </p:nvSpPr>
            <p:spPr>
              <a:xfrm>
                <a:off x="1523850" y="1278425"/>
                <a:ext cx="64625" cy="64625"/>
              </a:xfrm>
              <a:custGeom>
                <a:avLst/>
                <a:gdLst/>
                <a:ahLst/>
                <a:cxnLst/>
                <a:rect l="l" t="t" r="r" b="b"/>
                <a:pathLst>
                  <a:path w="2585" h="2585" fill="none" extrusionOk="0">
                    <a:moveTo>
                      <a:pt x="2341" y="1733"/>
                    </a:moveTo>
                    <a:cubicBezTo>
                      <a:pt x="2098" y="2311"/>
                      <a:pt x="1429" y="2584"/>
                      <a:pt x="852" y="2341"/>
                    </a:cubicBezTo>
                    <a:cubicBezTo>
                      <a:pt x="274" y="2098"/>
                      <a:pt x="1" y="1429"/>
                      <a:pt x="244" y="852"/>
                    </a:cubicBezTo>
                    <a:cubicBezTo>
                      <a:pt x="487" y="274"/>
                      <a:pt x="1156" y="0"/>
                      <a:pt x="1733" y="244"/>
                    </a:cubicBezTo>
                    <a:cubicBezTo>
                      <a:pt x="2311" y="487"/>
                      <a:pt x="2584" y="1156"/>
                      <a:pt x="2341" y="1733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4" name="Google Shape;2014;p49"/>
              <p:cNvSpPr/>
              <p:nvPr/>
            </p:nvSpPr>
            <p:spPr>
              <a:xfrm>
                <a:off x="1536775" y="1168250"/>
                <a:ext cx="106400" cy="106400"/>
              </a:xfrm>
              <a:custGeom>
                <a:avLst/>
                <a:gdLst/>
                <a:ahLst/>
                <a:cxnLst/>
                <a:rect l="l" t="t" r="r" b="b"/>
                <a:pathLst>
                  <a:path w="4256" h="4256" fill="none" extrusionOk="0">
                    <a:moveTo>
                      <a:pt x="3830" y="2827"/>
                    </a:moveTo>
                    <a:cubicBezTo>
                      <a:pt x="3435" y="3800"/>
                      <a:pt x="2341" y="4256"/>
                      <a:pt x="1398" y="3830"/>
                    </a:cubicBezTo>
                    <a:cubicBezTo>
                      <a:pt x="456" y="3435"/>
                      <a:pt x="0" y="2341"/>
                      <a:pt x="395" y="1398"/>
                    </a:cubicBezTo>
                    <a:cubicBezTo>
                      <a:pt x="791" y="456"/>
                      <a:pt x="1885" y="0"/>
                      <a:pt x="2827" y="395"/>
                    </a:cubicBezTo>
                    <a:cubicBezTo>
                      <a:pt x="3800" y="790"/>
                      <a:pt x="4256" y="1885"/>
                      <a:pt x="3830" y="2827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5" name="Google Shape;2015;p49"/>
              <p:cNvSpPr/>
              <p:nvPr/>
            </p:nvSpPr>
            <p:spPr>
              <a:xfrm>
                <a:off x="1599850" y="1266275"/>
                <a:ext cx="88150" cy="88175"/>
              </a:xfrm>
              <a:custGeom>
                <a:avLst/>
                <a:gdLst/>
                <a:ahLst/>
                <a:cxnLst/>
                <a:rect l="l" t="t" r="r" b="b"/>
                <a:pathLst>
                  <a:path w="3526" h="3527" fill="none" extrusionOk="0">
                    <a:moveTo>
                      <a:pt x="3192" y="2341"/>
                    </a:moveTo>
                    <a:cubicBezTo>
                      <a:pt x="2857" y="3131"/>
                      <a:pt x="1945" y="3526"/>
                      <a:pt x="1186" y="3192"/>
                    </a:cubicBezTo>
                    <a:cubicBezTo>
                      <a:pt x="395" y="2857"/>
                      <a:pt x="0" y="1945"/>
                      <a:pt x="334" y="1155"/>
                    </a:cubicBezTo>
                    <a:cubicBezTo>
                      <a:pt x="669" y="395"/>
                      <a:pt x="1581" y="0"/>
                      <a:pt x="2371" y="335"/>
                    </a:cubicBezTo>
                    <a:cubicBezTo>
                      <a:pt x="3131" y="669"/>
                      <a:pt x="3526" y="1550"/>
                      <a:pt x="3192" y="234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6" name="Google Shape;2016;p49"/>
              <p:cNvSpPr/>
              <p:nvPr/>
            </p:nvSpPr>
            <p:spPr>
              <a:xfrm>
                <a:off x="1655300" y="1209275"/>
                <a:ext cx="51700" cy="50950"/>
              </a:xfrm>
              <a:custGeom>
                <a:avLst/>
                <a:gdLst/>
                <a:ahLst/>
                <a:cxnLst/>
                <a:rect l="l" t="t" r="r" b="b"/>
                <a:pathLst>
                  <a:path w="2068" h="2038" fill="none" extrusionOk="0">
                    <a:moveTo>
                      <a:pt x="1855" y="1368"/>
                    </a:moveTo>
                    <a:cubicBezTo>
                      <a:pt x="1673" y="1824"/>
                      <a:pt x="1156" y="2037"/>
                      <a:pt x="700" y="1855"/>
                    </a:cubicBezTo>
                    <a:cubicBezTo>
                      <a:pt x="214" y="1642"/>
                      <a:pt x="1" y="1125"/>
                      <a:pt x="214" y="669"/>
                    </a:cubicBezTo>
                    <a:cubicBezTo>
                      <a:pt x="396" y="213"/>
                      <a:pt x="913" y="1"/>
                      <a:pt x="1369" y="183"/>
                    </a:cubicBezTo>
                    <a:cubicBezTo>
                      <a:pt x="1855" y="365"/>
                      <a:pt x="2068" y="912"/>
                      <a:pt x="1855" y="1368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017" name="Google Shape;2017;p49"/>
          <p:cNvGrpSpPr/>
          <p:nvPr/>
        </p:nvGrpSpPr>
        <p:grpSpPr>
          <a:xfrm>
            <a:off x="5043892" y="482019"/>
            <a:ext cx="1329353" cy="1280196"/>
            <a:chOff x="4464792" y="1820248"/>
            <a:chExt cx="947642" cy="914426"/>
          </a:xfrm>
        </p:grpSpPr>
        <p:sp>
          <p:nvSpPr>
            <p:cNvPr id="2018" name="Google Shape;2018;p49"/>
            <p:cNvSpPr/>
            <p:nvPr/>
          </p:nvSpPr>
          <p:spPr>
            <a:xfrm>
              <a:off x="4464792" y="1820248"/>
              <a:ext cx="947642" cy="914426"/>
            </a:xfrm>
            <a:custGeom>
              <a:avLst/>
              <a:gdLst/>
              <a:ahLst/>
              <a:cxnLst/>
              <a:rect l="l" t="t" r="r" b="b"/>
              <a:pathLst>
                <a:path w="22448" h="21888" extrusionOk="0">
                  <a:moveTo>
                    <a:pt x="8516" y="0"/>
                  </a:moveTo>
                  <a:cubicBezTo>
                    <a:pt x="8240" y="0"/>
                    <a:pt x="7964" y="54"/>
                    <a:pt x="7699" y="162"/>
                  </a:cubicBezTo>
                  <a:lnTo>
                    <a:pt x="6133" y="809"/>
                  </a:lnTo>
                  <a:cubicBezTo>
                    <a:pt x="5599" y="1028"/>
                    <a:pt x="5184" y="1444"/>
                    <a:pt x="4961" y="1972"/>
                  </a:cubicBezTo>
                  <a:cubicBezTo>
                    <a:pt x="4742" y="2506"/>
                    <a:pt x="4742" y="3090"/>
                    <a:pt x="4957" y="3618"/>
                  </a:cubicBezTo>
                  <a:cubicBezTo>
                    <a:pt x="4996" y="3708"/>
                    <a:pt x="5039" y="3795"/>
                    <a:pt x="5086" y="3877"/>
                  </a:cubicBezTo>
                  <a:lnTo>
                    <a:pt x="4690" y="4269"/>
                  </a:lnTo>
                  <a:cubicBezTo>
                    <a:pt x="4671" y="4285"/>
                    <a:pt x="4655" y="4303"/>
                    <a:pt x="4636" y="4319"/>
                  </a:cubicBezTo>
                  <a:cubicBezTo>
                    <a:pt x="4624" y="4335"/>
                    <a:pt x="4608" y="4347"/>
                    <a:pt x="4596" y="4363"/>
                  </a:cubicBezTo>
                  <a:lnTo>
                    <a:pt x="4169" y="4782"/>
                  </a:lnTo>
                  <a:cubicBezTo>
                    <a:pt x="4091" y="4735"/>
                    <a:pt x="4005" y="4692"/>
                    <a:pt x="3914" y="4656"/>
                  </a:cubicBezTo>
                  <a:cubicBezTo>
                    <a:pt x="3648" y="4546"/>
                    <a:pt x="3371" y="4494"/>
                    <a:pt x="3098" y="4494"/>
                  </a:cubicBezTo>
                  <a:cubicBezTo>
                    <a:pt x="2254" y="4494"/>
                    <a:pt x="1450" y="4993"/>
                    <a:pt x="1109" y="5816"/>
                  </a:cubicBezTo>
                  <a:lnTo>
                    <a:pt x="455" y="7383"/>
                  </a:lnTo>
                  <a:cubicBezTo>
                    <a:pt x="1" y="8477"/>
                    <a:pt x="518" y="9739"/>
                    <a:pt x="1611" y="10197"/>
                  </a:cubicBezTo>
                  <a:cubicBezTo>
                    <a:pt x="1701" y="10232"/>
                    <a:pt x="1791" y="10263"/>
                    <a:pt x="1885" y="10291"/>
                  </a:cubicBezTo>
                  <a:lnTo>
                    <a:pt x="1881" y="11572"/>
                  </a:lnTo>
                  <a:cubicBezTo>
                    <a:pt x="1791" y="11596"/>
                    <a:pt x="1701" y="11627"/>
                    <a:pt x="1615" y="11662"/>
                  </a:cubicBezTo>
                  <a:cubicBezTo>
                    <a:pt x="1082" y="11882"/>
                    <a:pt x="670" y="12292"/>
                    <a:pt x="447" y="12826"/>
                  </a:cubicBezTo>
                  <a:cubicBezTo>
                    <a:pt x="228" y="13354"/>
                    <a:pt x="224" y="13942"/>
                    <a:pt x="444" y="14471"/>
                  </a:cubicBezTo>
                  <a:lnTo>
                    <a:pt x="741" y="15192"/>
                  </a:lnTo>
                  <a:cubicBezTo>
                    <a:pt x="749" y="15208"/>
                    <a:pt x="753" y="15220"/>
                    <a:pt x="757" y="15235"/>
                  </a:cubicBezTo>
                  <a:cubicBezTo>
                    <a:pt x="764" y="15251"/>
                    <a:pt x="773" y="15267"/>
                    <a:pt x="777" y="15282"/>
                  </a:cubicBezTo>
                  <a:cubicBezTo>
                    <a:pt x="784" y="15294"/>
                    <a:pt x="788" y="15302"/>
                    <a:pt x="793" y="15314"/>
                  </a:cubicBezTo>
                  <a:lnTo>
                    <a:pt x="1090" y="16039"/>
                  </a:lnTo>
                  <a:cubicBezTo>
                    <a:pt x="1423" y="16849"/>
                    <a:pt x="2203" y="17374"/>
                    <a:pt x="3080" y="17374"/>
                  </a:cubicBezTo>
                  <a:cubicBezTo>
                    <a:pt x="3362" y="17374"/>
                    <a:pt x="3641" y="17319"/>
                    <a:pt x="3896" y="17214"/>
                  </a:cubicBezTo>
                  <a:cubicBezTo>
                    <a:pt x="3985" y="17175"/>
                    <a:pt x="4071" y="17135"/>
                    <a:pt x="4154" y="17084"/>
                  </a:cubicBezTo>
                  <a:lnTo>
                    <a:pt x="5059" y="17997"/>
                  </a:lnTo>
                  <a:cubicBezTo>
                    <a:pt x="5012" y="18079"/>
                    <a:pt x="4972" y="18162"/>
                    <a:pt x="4937" y="18249"/>
                  </a:cubicBezTo>
                  <a:cubicBezTo>
                    <a:pt x="4479" y="19341"/>
                    <a:pt x="4996" y="20603"/>
                    <a:pt x="6093" y="21061"/>
                  </a:cubicBezTo>
                  <a:lnTo>
                    <a:pt x="7661" y="21716"/>
                  </a:lnTo>
                  <a:cubicBezTo>
                    <a:pt x="7927" y="21826"/>
                    <a:pt x="8205" y="21880"/>
                    <a:pt x="8487" y="21880"/>
                  </a:cubicBezTo>
                  <a:cubicBezTo>
                    <a:pt x="9361" y="21880"/>
                    <a:pt x="10137" y="21363"/>
                    <a:pt x="10473" y="20560"/>
                  </a:cubicBezTo>
                  <a:cubicBezTo>
                    <a:pt x="10509" y="20470"/>
                    <a:pt x="10540" y="20379"/>
                    <a:pt x="10567" y="20285"/>
                  </a:cubicBezTo>
                  <a:lnTo>
                    <a:pt x="11849" y="20289"/>
                  </a:lnTo>
                  <a:cubicBezTo>
                    <a:pt x="11872" y="20379"/>
                    <a:pt x="11903" y="20466"/>
                    <a:pt x="11939" y="20552"/>
                  </a:cubicBezTo>
                  <a:cubicBezTo>
                    <a:pt x="12272" y="21363"/>
                    <a:pt x="13052" y="21888"/>
                    <a:pt x="13929" y="21888"/>
                  </a:cubicBezTo>
                  <a:cubicBezTo>
                    <a:pt x="14211" y="21888"/>
                    <a:pt x="14489" y="21833"/>
                    <a:pt x="14748" y="21728"/>
                  </a:cubicBezTo>
                  <a:lnTo>
                    <a:pt x="15446" y="21437"/>
                  </a:lnTo>
                  <a:cubicBezTo>
                    <a:pt x="15465" y="21433"/>
                    <a:pt x="15480" y="21426"/>
                    <a:pt x="15500" y="21417"/>
                  </a:cubicBezTo>
                  <a:cubicBezTo>
                    <a:pt x="15516" y="21414"/>
                    <a:pt x="15527" y="21406"/>
                    <a:pt x="15543" y="21402"/>
                  </a:cubicBezTo>
                  <a:cubicBezTo>
                    <a:pt x="15571" y="21390"/>
                    <a:pt x="15598" y="21379"/>
                    <a:pt x="15626" y="21363"/>
                  </a:cubicBezTo>
                  <a:lnTo>
                    <a:pt x="16315" y="21081"/>
                  </a:lnTo>
                  <a:cubicBezTo>
                    <a:pt x="16849" y="20862"/>
                    <a:pt x="17263" y="20450"/>
                    <a:pt x="17487" y="19918"/>
                  </a:cubicBezTo>
                  <a:cubicBezTo>
                    <a:pt x="17706" y="19384"/>
                    <a:pt x="17706" y="18800"/>
                    <a:pt x="17491" y="18276"/>
                  </a:cubicBezTo>
                  <a:cubicBezTo>
                    <a:pt x="17455" y="18186"/>
                    <a:pt x="17413" y="18099"/>
                    <a:pt x="17361" y="18017"/>
                  </a:cubicBezTo>
                  <a:lnTo>
                    <a:pt x="18274" y="17108"/>
                  </a:lnTo>
                  <a:cubicBezTo>
                    <a:pt x="18353" y="17155"/>
                    <a:pt x="18439" y="17198"/>
                    <a:pt x="18525" y="17238"/>
                  </a:cubicBezTo>
                  <a:cubicBezTo>
                    <a:pt x="18791" y="17347"/>
                    <a:pt x="19070" y="17402"/>
                    <a:pt x="19355" y="17402"/>
                  </a:cubicBezTo>
                  <a:cubicBezTo>
                    <a:pt x="20225" y="17402"/>
                    <a:pt x="21001" y="16880"/>
                    <a:pt x="21339" y="16077"/>
                  </a:cubicBezTo>
                  <a:lnTo>
                    <a:pt x="21636" y="15365"/>
                  </a:lnTo>
                  <a:cubicBezTo>
                    <a:pt x="21652" y="15334"/>
                    <a:pt x="21663" y="15298"/>
                    <a:pt x="21679" y="15267"/>
                  </a:cubicBezTo>
                  <a:cubicBezTo>
                    <a:pt x="21683" y="15251"/>
                    <a:pt x="21691" y="15239"/>
                    <a:pt x="21695" y="15223"/>
                  </a:cubicBezTo>
                  <a:lnTo>
                    <a:pt x="21695" y="15220"/>
                  </a:lnTo>
                  <a:lnTo>
                    <a:pt x="21992" y="14511"/>
                  </a:lnTo>
                  <a:cubicBezTo>
                    <a:pt x="22447" y="13417"/>
                    <a:pt x="21930" y="12155"/>
                    <a:pt x="20849" y="11701"/>
                  </a:cubicBezTo>
                  <a:cubicBezTo>
                    <a:pt x="20755" y="11662"/>
                    <a:pt x="20661" y="11631"/>
                    <a:pt x="20567" y="11603"/>
                  </a:cubicBezTo>
                  <a:lnTo>
                    <a:pt x="20567" y="11055"/>
                  </a:lnTo>
                  <a:cubicBezTo>
                    <a:pt x="20567" y="11027"/>
                    <a:pt x="20570" y="11000"/>
                    <a:pt x="20570" y="10969"/>
                  </a:cubicBezTo>
                  <a:cubicBezTo>
                    <a:pt x="20570" y="10941"/>
                    <a:pt x="20570" y="10918"/>
                    <a:pt x="20567" y="10890"/>
                  </a:cubicBezTo>
                  <a:lnTo>
                    <a:pt x="20570" y="10318"/>
                  </a:lnTo>
                  <a:cubicBezTo>
                    <a:pt x="20661" y="10294"/>
                    <a:pt x="20751" y="10263"/>
                    <a:pt x="20840" y="10224"/>
                  </a:cubicBezTo>
                  <a:cubicBezTo>
                    <a:pt x="21370" y="10005"/>
                    <a:pt x="21785" y="9593"/>
                    <a:pt x="22004" y="9064"/>
                  </a:cubicBezTo>
                  <a:cubicBezTo>
                    <a:pt x="22223" y="8531"/>
                    <a:pt x="22223" y="7947"/>
                    <a:pt x="22004" y="7419"/>
                  </a:cubicBezTo>
                  <a:lnTo>
                    <a:pt x="21357" y="5847"/>
                  </a:lnTo>
                  <a:cubicBezTo>
                    <a:pt x="21016" y="5020"/>
                    <a:pt x="20212" y="4520"/>
                    <a:pt x="19367" y="4520"/>
                  </a:cubicBezTo>
                  <a:cubicBezTo>
                    <a:pt x="19097" y="4520"/>
                    <a:pt x="18822" y="4571"/>
                    <a:pt x="18556" y="4680"/>
                  </a:cubicBezTo>
                  <a:cubicBezTo>
                    <a:pt x="18552" y="4680"/>
                    <a:pt x="18552" y="4684"/>
                    <a:pt x="18549" y="4684"/>
                  </a:cubicBezTo>
                  <a:cubicBezTo>
                    <a:pt x="18462" y="4719"/>
                    <a:pt x="18377" y="4762"/>
                    <a:pt x="18298" y="4809"/>
                  </a:cubicBezTo>
                  <a:lnTo>
                    <a:pt x="17921" y="4433"/>
                  </a:lnTo>
                  <a:cubicBezTo>
                    <a:pt x="17898" y="4406"/>
                    <a:pt x="17874" y="4382"/>
                    <a:pt x="17851" y="4355"/>
                  </a:cubicBezTo>
                  <a:cubicBezTo>
                    <a:pt x="17827" y="4335"/>
                    <a:pt x="17804" y="4312"/>
                    <a:pt x="17784" y="4292"/>
                  </a:cubicBezTo>
                  <a:lnTo>
                    <a:pt x="17389" y="3896"/>
                  </a:lnTo>
                  <a:cubicBezTo>
                    <a:pt x="17436" y="3815"/>
                    <a:pt x="17475" y="3732"/>
                    <a:pt x="17511" y="3645"/>
                  </a:cubicBezTo>
                  <a:cubicBezTo>
                    <a:pt x="17968" y="2553"/>
                    <a:pt x="17451" y="1291"/>
                    <a:pt x="16355" y="833"/>
                  </a:cubicBezTo>
                  <a:lnTo>
                    <a:pt x="15641" y="535"/>
                  </a:lnTo>
                  <a:cubicBezTo>
                    <a:pt x="15598" y="515"/>
                    <a:pt x="15551" y="495"/>
                    <a:pt x="15500" y="476"/>
                  </a:cubicBezTo>
                  <a:lnTo>
                    <a:pt x="15496" y="476"/>
                  </a:lnTo>
                  <a:lnTo>
                    <a:pt x="14791" y="182"/>
                  </a:lnTo>
                  <a:cubicBezTo>
                    <a:pt x="14523" y="69"/>
                    <a:pt x="14240" y="12"/>
                    <a:pt x="13957" y="12"/>
                  </a:cubicBezTo>
                  <a:cubicBezTo>
                    <a:pt x="13681" y="12"/>
                    <a:pt x="13405" y="66"/>
                    <a:pt x="13142" y="174"/>
                  </a:cubicBezTo>
                  <a:cubicBezTo>
                    <a:pt x="12609" y="390"/>
                    <a:pt x="12194" y="805"/>
                    <a:pt x="11974" y="1334"/>
                  </a:cubicBezTo>
                  <a:cubicBezTo>
                    <a:pt x="11939" y="1424"/>
                    <a:pt x="11907" y="1514"/>
                    <a:pt x="11884" y="1605"/>
                  </a:cubicBezTo>
                  <a:lnTo>
                    <a:pt x="10599" y="1600"/>
                  </a:lnTo>
                  <a:cubicBezTo>
                    <a:pt x="10576" y="1511"/>
                    <a:pt x="10544" y="1424"/>
                    <a:pt x="10509" y="1338"/>
                  </a:cubicBezTo>
                  <a:cubicBezTo>
                    <a:pt x="10294" y="805"/>
                    <a:pt x="9882" y="390"/>
                    <a:pt x="9349" y="171"/>
                  </a:cubicBezTo>
                  <a:cubicBezTo>
                    <a:pt x="9081" y="57"/>
                    <a:pt x="8799" y="0"/>
                    <a:pt x="85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019" name="Google Shape;2019;p49"/>
            <p:cNvGrpSpPr/>
            <p:nvPr/>
          </p:nvGrpSpPr>
          <p:grpSpPr>
            <a:xfrm>
              <a:off x="4550464" y="1893588"/>
              <a:ext cx="775916" cy="767964"/>
              <a:chOff x="1368075" y="1017775"/>
              <a:chExt cx="487875" cy="487875"/>
            </a:xfrm>
          </p:grpSpPr>
          <p:sp>
            <p:nvSpPr>
              <p:cNvPr id="2020" name="Google Shape;2020;p49"/>
              <p:cNvSpPr/>
              <p:nvPr/>
            </p:nvSpPr>
            <p:spPr>
              <a:xfrm>
                <a:off x="1475225" y="1141725"/>
                <a:ext cx="273575" cy="240750"/>
              </a:xfrm>
              <a:custGeom>
                <a:avLst/>
                <a:gdLst/>
                <a:ahLst/>
                <a:cxnLst/>
                <a:rect l="l" t="t" r="r" b="b"/>
                <a:pathLst>
                  <a:path w="10943" h="9630" extrusionOk="0">
                    <a:moveTo>
                      <a:pt x="5489" y="1"/>
                    </a:moveTo>
                    <a:cubicBezTo>
                      <a:pt x="3592" y="1"/>
                      <a:pt x="1792" y="1115"/>
                      <a:pt x="1034" y="2976"/>
                    </a:cubicBezTo>
                    <a:cubicBezTo>
                      <a:pt x="0" y="5408"/>
                      <a:pt x="1155" y="8234"/>
                      <a:pt x="3617" y="9268"/>
                    </a:cubicBezTo>
                    <a:cubicBezTo>
                      <a:pt x="4218" y="9513"/>
                      <a:pt x="4839" y="9629"/>
                      <a:pt x="5450" y="9629"/>
                    </a:cubicBezTo>
                    <a:cubicBezTo>
                      <a:pt x="7340" y="9629"/>
                      <a:pt x="9128" y="8515"/>
                      <a:pt x="9909" y="6654"/>
                    </a:cubicBezTo>
                    <a:cubicBezTo>
                      <a:pt x="10943" y="4222"/>
                      <a:pt x="9757" y="1395"/>
                      <a:pt x="7326" y="362"/>
                    </a:cubicBezTo>
                    <a:cubicBezTo>
                      <a:pt x="6724" y="117"/>
                      <a:pt x="6102" y="1"/>
                      <a:pt x="548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1" name="Google Shape;2021;p49"/>
              <p:cNvSpPr/>
              <p:nvPr/>
            </p:nvSpPr>
            <p:spPr>
              <a:xfrm>
                <a:off x="1523850" y="1282275"/>
                <a:ext cx="64625" cy="56900"/>
              </a:xfrm>
              <a:custGeom>
                <a:avLst/>
                <a:gdLst/>
                <a:ahLst/>
                <a:cxnLst/>
                <a:rect l="l" t="t" r="r" b="b"/>
                <a:pathLst>
                  <a:path w="2585" h="2276" extrusionOk="0">
                    <a:moveTo>
                      <a:pt x="1295" y="1"/>
                    </a:moveTo>
                    <a:cubicBezTo>
                      <a:pt x="850" y="1"/>
                      <a:pt x="427" y="263"/>
                      <a:pt x="244" y="698"/>
                    </a:cubicBezTo>
                    <a:cubicBezTo>
                      <a:pt x="1" y="1275"/>
                      <a:pt x="274" y="1944"/>
                      <a:pt x="852" y="2187"/>
                    </a:cubicBezTo>
                    <a:cubicBezTo>
                      <a:pt x="995" y="2247"/>
                      <a:pt x="1144" y="2276"/>
                      <a:pt x="1290" y="2276"/>
                    </a:cubicBezTo>
                    <a:cubicBezTo>
                      <a:pt x="1735" y="2276"/>
                      <a:pt x="2158" y="2013"/>
                      <a:pt x="2341" y="1579"/>
                    </a:cubicBezTo>
                    <a:cubicBezTo>
                      <a:pt x="2584" y="1002"/>
                      <a:pt x="2311" y="333"/>
                      <a:pt x="1733" y="90"/>
                    </a:cubicBezTo>
                    <a:cubicBezTo>
                      <a:pt x="1590" y="29"/>
                      <a:pt x="1441" y="1"/>
                      <a:pt x="129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2" name="Google Shape;2022;p49"/>
              <p:cNvSpPr/>
              <p:nvPr/>
            </p:nvSpPr>
            <p:spPr>
              <a:xfrm>
                <a:off x="1536775" y="1174550"/>
                <a:ext cx="106400" cy="93450"/>
              </a:xfrm>
              <a:custGeom>
                <a:avLst/>
                <a:gdLst/>
                <a:ahLst/>
                <a:cxnLst/>
                <a:rect l="l" t="t" r="r" b="b"/>
                <a:pathLst>
                  <a:path w="4256" h="3738" extrusionOk="0">
                    <a:moveTo>
                      <a:pt x="2120" y="1"/>
                    </a:moveTo>
                    <a:cubicBezTo>
                      <a:pt x="1391" y="1"/>
                      <a:pt x="694" y="435"/>
                      <a:pt x="395" y="1146"/>
                    </a:cubicBezTo>
                    <a:cubicBezTo>
                      <a:pt x="0" y="2089"/>
                      <a:pt x="456" y="3183"/>
                      <a:pt x="1398" y="3578"/>
                    </a:cubicBezTo>
                    <a:cubicBezTo>
                      <a:pt x="1639" y="3686"/>
                      <a:pt x="1889" y="3738"/>
                      <a:pt x="2134" y="3738"/>
                    </a:cubicBezTo>
                    <a:cubicBezTo>
                      <a:pt x="2853" y="3738"/>
                      <a:pt x="3536" y="3300"/>
                      <a:pt x="3830" y="2575"/>
                    </a:cubicBezTo>
                    <a:cubicBezTo>
                      <a:pt x="4256" y="1633"/>
                      <a:pt x="3800" y="538"/>
                      <a:pt x="2827" y="143"/>
                    </a:cubicBezTo>
                    <a:cubicBezTo>
                      <a:pt x="2596" y="46"/>
                      <a:pt x="2356" y="1"/>
                      <a:pt x="212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3" name="Google Shape;2023;p49"/>
              <p:cNvSpPr/>
              <p:nvPr/>
            </p:nvSpPr>
            <p:spPr>
              <a:xfrm>
                <a:off x="1599850" y="1271625"/>
                <a:ext cx="88150" cy="77450"/>
              </a:xfrm>
              <a:custGeom>
                <a:avLst/>
                <a:gdLst/>
                <a:ahLst/>
                <a:cxnLst/>
                <a:rect l="l" t="t" r="r" b="b"/>
                <a:pathLst>
                  <a:path w="3526" h="3098" extrusionOk="0">
                    <a:moveTo>
                      <a:pt x="1781" y="1"/>
                    </a:moveTo>
                    <a:cubicBezTo>
                      <a:pt x="1170" y="1"/>
                      <a:pt x="587" y="367"/>
                      <a:pt x="334" y="941"/>
                    </a:cubicBezTo>
                    <a:cubicBezTo>
                      <a:pt x="0" y="1731"/>
                      <a:pt x="395" y="2643"/>
                      <a:pt x="1186" y="2978"/>
                    </a:cubicBezTo>
                    <a:cubicBezTo>
                      <a:pt x="1370" y="3059"/>
                      <a:pt x="1563" y="3097"/>
                      <a:pt x="1755" y="3097"/>
                    </a:cubicBezTo>
                    <a:cubicBezTo>
                      <a:pt x="2354" y="3097"/>
                      <a:pt x="2938" y="2725"/>
                      <a:pt x="3192" y="2127"/>
                    </a:cubicBezTo>
                    <a:cubicBezTo>
                      <a:pt x="3526" y="1336"/>
                      <a:pt x="3131" y="455"/>
                      <a:pt x="2371" y="121"/>
                    </a:cubicBezTo>
                    <a:cubicBezTo>
                      <a:pt x="2178" y="39"/>
                      <a:pt x="1978" y="1"/>
                      <a:pt x="178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4" name="Google Shape;2024;p49"/>
              <p:cNvSpPr/>
              <p:nvPr/>
            </p:nvSpPr>
            <p:spPr>
              <a:xfrm>
                <a:off x="1655300" y="1212200"/>
                <a:ext cx="51700" cy="45075"/>
              </a:xfrm>
              <a:custGeom>
                <a:avLst/>
                <a:gdLst/>
                <a:ahLst/>
                <a:cxnLst/>
                <a:rect l="l" t="t" r="r" b="b"/>
                <a:pathLst>
                  <a:path w="2068" h="1803" extrusionOk="0">
                    <a:moveTo>
                      <a:pt x="1033" y="1"/>
                    </a:moveTo>
                    <a:cubicBezTo>
                      <a:pt x="682" y="1"/>
                      <a:pt x="352" y="207"/>
                      <a:pt x="214" y="552"/>
                    </a:cubicBezTo>
                    <a:cubicBezTo>
                      <a:pt x="1" y="1008"/>
                      <a:pt x="214" y="1525"/>
                      <a:pt x="700" y="1738"/>
                    </a:cubicBezTo>
                    <a:cubicBezTo>
                      <a:pt x="810" y="1782"/>
                      <a:pt x="924" y="1803"/>
                      <a:pt x="1036" y="1803"/>
                    </a:cubicBezTo>
                    <a:cubicBezTo>
                      <a:pt x="1387" y="1803"/>
                      <a:pt x="1717" y="1597"/>
                      <a:pt x="1855" y="1251"/>
                    </a:cubicBezTo>
                    <a:cubicBezTo>
                      <a:pt x="2068" y="795"/>
                      <a:pt x="1855" y="248"/>
                      <a:pt x="1369" y="66"/>
                    </a:cubicBezTo>
                    <a:cubicBezTo>
                      <a:pt x="1258" y="22"/>
                      <a:pt x="1145" y="1"/>
                      <a:pt x="103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5" name="Google Shape;2025;p49"/>
              <p:cNvSpPr/>
              <p:nvPr/>
            </p:nvSpPr>
            <p:spPr>
              <a:xfrm>
                <a:off x="1475225" y="1125675"/>
                <a:ext cx="273575" cy="272825"/>
              </a:xfrm>
              <a:custGeom>
                <a:avLst/>
                <a:gdLst/>
                <a:ahLst/>
                <a:cxnLst/>
                <a:rect l="l" t="t" r="r" b="b"/>
                <a:pathLst>
                  <a:path w="10943" h="10913" fill="none" extrusionOk="0">
                    <a:moveTo>
                      <a:pt x="9909" y="7296"/>
                    </a:moveTo>
                    <a:cubicBezTo>
                      <a:pt x="8876" y="9758"/>
                      <a:pt x="6079" y="10913"/>
                      <a:pt x="3617" y="9910"/>
                    </a:cubicBezTo>
                    <a:cubicBezTo>
                      <a:pt x="1155" y="8876"/>
                      <a:pt x="0" y="6050"/>
                      <a:pt x="1034" y="3618"/>
                    </a:cubicBezTo>
                    <a:cubicBezTo>
                      <a:pt x="2037" y="1156"/>
                      <a:pt x="4864" y="1"/>
                      <a:pt x="7326" y="1004"/>
                    </a:cubicBezTo>
                    <a:cubicBezTo>
                      <a:pt x="9757" y="2037"/>
                      <a:pt x="10943" y="4864"/>
                      <a:pt x="9909" y="7296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6" name="Google Shape;2026;p49"/>
              <p:cNvSpPr/>
              <p:nvPr/>
            </p:nvSpPr>
            <p:spPr>
              <a:xfrm>
                <a:off x="1658350" y="1027650"/>
                <a:ext cx="50950" cy="123150"/>
              </a:xfrm>
              <a:custGeom>
                <a:avLst/>
                <a:gdLst/>
                <a:ahLst/>
                <a:cxnLst/>
                <a:rect l="l" t="t" r="r" b="b"/>
                <a:pathLst>
                  <a:path w="2038" h="4926" fill="none" extrusionOk="0">
                    <a:moveTo>
                      <a:pt x="1" y="4925"/>
                    </a:moveTo>
                    <a:lnTo>
                      <a:pt x="2037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7" name="Google Shape;2027;p49"/>
              <p:cNvSpPr/>
              <p:nvPr/>
            </p:nvSpPr>
            <p:spPr>
              <a:xfrm>
                <a:off x="1688000" y="1018550"/>
                <a:ext cx="43325" cy="18250"/>
              </a:xfrm>
              <a:custGeom>
                <a:avLst/>
                <a:gdLst/>
                <a:ahLst/>
                <a:cxnLst/>
                <a:rect l="l" t="t" r="r" b="b"/>
                <a:pathLst>
                  <a:path w="1733" h="730" fill="none" extrusionOk="0">
                    <a:moveTo>
                      <a:pt x="0" y="0"/>
                    </a:moveTo>
                    <a:lnTo>
                      <a:pt x="1733" y="73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8" name="Google Shape;2028;p49"/>
              <p:cNvSpPr/>
              <p:nvPr/>
            </p:nvSpPr>
            <p:spPr>
              <a:xfrm>
                <a:off x="1722950" y="1165200"/>
                <a:ext cx="123875" cy="50950"/>
              </a:xfrm>
              <a:custGeom>
                <a:avLst/>
                <a:gdLst/>
                <a:ahLst/>
                <a:cxnLst/>
                <a:rect l="l" t="t" r="r" b="b"/>
                <a:pathLst>
                  <a:path w="4955" h="2038" fill="none" extrusionOk="0">
                    <a:moveTo>
                      <a:pt x="0" y="2037"/>
                    </a:moveTo>
                    <a:lnTo>
                      <a:pt x="4955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9" name="Google Shape;2029;p49"/>
              <p:cNvSpPr/>
              <p:nvPr/>
            </p:nvSpPr>
            <p:spPr>
              <a:xfrm>
                <a:off x="1837675" y="1143175"/>
                <a:ext cx="18275" cy="44100"/>
              </a:xfrm>
              <a:custGeom>
                <a:avLst/>
                <a:gdLst/>
                <a:ahLst/>
                <a:cxnLst/>
                <a:rect l="l" t="t" r="r" b="b"/>
                <a:pathLst>
                  <a:path w="731" h="1764" fill="none" extrusionOk="0">
                    <a:moveTo>
                      <a:pt x="1" y="0"/>
                    </a:moveTo>
                    <a:lnTo>
                      <a:pt x="730" y="1763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0" name="Google Shape;2030;p49"/>
              <p:cNvSpPr/>
              <p:nvPr/>
            </p:nvSpPr>
            <p:spPr>
              <a:xfrm>
                <a:off x="1722950" y="1308050"/>
                <a:ext cx="123875" cy="51700"/>
              </a:xfrm>
              <a:custGeom>
                <a:avLst/>
                <a:gdLst/>
                <a:ahLst/>
                <a:cxnLst/>
                <a:rect l="l" t="t" r="r" b="b"/>
                <a:pathLst>
                  <a:path w="4955" h="2068" fill="none" extrusionOk="0">
                    <a:moveTo>
                      <a:pt x="0" y="1"/>
                    </a:moveTo>
                    <a:lnTo>
                      <a:pt x="4955" y="2068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1" name="Google Shape;2031;p49"/>
              <p:cNvSpPr/>
              <p:nvPr/>
            </p:nvSpPr>
            <p:spPr>
              <a:xfrm>
                <a:off x="1837675" y="1337700"/>
                <a:ext cx="17525" cy="43325"/>
              </a:xfrm>
              <a:custGeom>
                <a:avLst/>
                <a:gdLst/>
                <a:ahLst/>
                <a:cxnLst/>
                <a:rect l="l" t="t" r="r" b="b"/>
                <a:pathLst>
                  <a:path w="701" h="1733" fill="none" extrusionOk="0">
                    <a:moveTo>
                      <a:pt x="700" y="0"/>
                    </a:moveTo>
                    <a:lnTo>
                      <a:pt x="1" y="1733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2" name="Google Shape;2032;p49"/>
              <p:cNvSpPr/>
              <p:nvPr/>
            </p:nvSpPr>
            <p:spPr>
              <a:xfrm>
                <a:off x="1657600" y="1373400"/>
                <a:ext cx="50925" cy="123900"/>
              </a:xfrm>
              <a:custGeom>
                <a:avLst/>
                <a:gdLst/>
                <a:ahLst/>
                <a:cxnLst/>
                <a:rect l="l" t="t" r="r" b="b"/>
                <a:pathLst>
                  <a:path w="2037" h="4956" fill="none" extrusionOk="0">
                    <a:moveTo>
                      <a:pt x="0" y="1"/>
                    </a:moveTo>
                    <a:lnTo>
                      <a:pt x="2037" y="4955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3" name="Google Shape;2033;p49"/>
              <p:cNvSpPr/>
              <p:nvPr/>
            </p:nvSpPr>
            <p:spPr>
              <a:xfrm>
                <a:off x="1687225" y="1488150"/>
                <a:ext cx="43350" cy="17500"/>
              </a:xfrm>
              <a:custGeom>
                <a:avLst/>
                <a:gdLst/>
                <a:ahLst/>
                <a:cxnLst/>
                <a:rect l="l" t="t" r="r" b="b"/>
                <a:pathLst>
                  <a:path w="1734" h="700" fill="none" extrusionOk="0">
                    <a:moveTo>
                      <a:pt x="1733" y="1"/>
                    </a:moveTo>
                    <a:lnTo>
                      <a:pt x="1" y="70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4" name="Google Shape;2034;p49"/>
              <p:cNvSpPr/>
              <p:nvPr/>
            </p:nvSpPr>
            <p:spPr>
              <a:xfrm>
                <a:off x="1513975" y="1373400"/>
                <a:ext cx="51700" cy="123150"/>
              </a:xfrm>
              <a:custGeom>
                <a:avLst/>
                <a:gdLst/>
                <a:ahLst/>
                <a:cxnLst/>
                <a:rect l="l" t="t" r="r" b="b"/>
                <a:pathLst>
                  <a:path w="2068" h="4926" fill="none" extrusionOk="0">
                    <a:moveTo>
                      <a:pt x="2067" y="1"/>
                    </a:moveTo>
                    <a:lnTo>
                      <a:pt x="0" y="4925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5" name="Google Shape;2035;p49"/>
              <p:cNvSpPr/>
              <p:nvPr/>
            </p:nvSpPr>
            <p:spPr>
              <a:xfrm>
                <a:off x="1492700" y="1487400"/>
                <a:ext cx="43325" cy="18250"/>
              </a:xfrm>
              <a:custGeom>
                <a:avLst/>
                <a:gdLst/>
                <a:ahLst/>
                <a:cxnLst/>
                <a:rect l="l" t="t" r="r" b="b"/>
                <a:pathLst>
                  <a:path w="1733" h="730" fill="none" extrusionOk="0">
                    <a:moveTo>
                      <a:pt x="1733" y="730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6" name="Google Shape;2036;p49"/>
              <p:cNvSpPr/>
              <p:nvPr/>
            </p:nvSpPr>
            <p:spPr>
              <a:xfrm>
                <a:off x="1377200" y="1308050"/>
                <a:ext cx="123125" cy="50950"/>
              </a:xfrm>
              <a:custGeom>
                <a:avLst/>
                <a:gdLst/>
                <a:ahLst/>
                <a:cxnLst/>
                <a:rect l="l" t="t" r="r" b="b"/>
                <a:pathLst>
                  <a:path w="4925" h="2038" fill="none" extrusionOk="0">
                    <a:moveTo>
                      <a:pt x="4924" y="1"/>
                    </a:moveTo>
                    <a:lnTo>
                      <a:pt x="0" y="2037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7" name="Google Shape;2037;p49"/>
              <p:cNvSpPr/>
              <p:nvPr/>
            </p:nvSpPr>
            <p:spPr>
              <a:xfrm>
                <a:off x="1368075" y="1336925"/>
                <a:ext cx="18250" cy="44100"/>
              </a:xfrm>
              <a:custGeom>
                <a:avLst/>
                <a:gdLst/>
                <a:ahLst/>
                <a:cxnLst/>
                <a:rect l="l" t="t" r="r" b="b"/>
                <a:pathLst>
                  <a:path w="730" h="1764" fill="none" extrusionOk="0">
                    <a:moveTo>
                      <a:pt x="730" y="1764"/>
                    </a:moveTo>
                    <a:lnTo>
                      <a:pt x="0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8" name="Google Shape;2038;p49"/>
              <p:cNvSpPr/>
              <p:nvPr/>
            </p:nvSpPr>
            <p:spPr>
              <a:xfrm>
                <a:off x="1377200" y="1164450"/>
                <a:ext cx="123875" cy="51700"/>
              </a:xfrm>
              <a:custGeom>
                <a:avLst/>
                <a:gdLst/>
                <a:ahLst/>
                <a:cxnLst/>
                <a:rect l="l" t="t" r="r" b="b"/>
                <a:pathLst>
                  <a:path w="4955" h="2068" fill="none" extrusionOk="0">
                    <a:moveTo>
                      <a:pt x="4955" y="2067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9" name="Google Shape;2039;p49"/>
              <p:cNvSpPr/>
              <p:nvPr/>
            </p:nvSpPr>
            <p:spPr>
              <a:xfrm>
                <a:off x="1368075" y="1142400"/>
                <a:ext cx="18250" cy="44100"/>
              </a:xfrm>
              <a:custGeom>
                <a:avLst/>
                <a:gdLst/>
                <a:ahLst/>
                <a:cxnLst/>
                <a:rect l="l" t="t" r="r" b="b"/>
                <a:pathLst>
                  <a:path w="730" h="1764" fill="none" extrusionOk="0">
                    <a:moveTo>
                      <a:pt x="0" y="1764"/>
                    </a:moveTo>
                    <a:lnTo>
                      <a:pt x="730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0" name="Google Shape;2040;p49"/>
              <p:cNvSpPr/>
              <p:nvPr/>
            </p:nvSpPr>
            <p:spPr>
              <a:xfrm>
                <a:off x="1514725" y="1026900"/>
                <a:ext cx="51700" cy="123900"/>
              </a:xfrm>
              <a:custGeom>
                <a:avLst/>
                <a:gdLst/>
                <a:ahLst/>
                <a:cxnLst/>
                <a:rect l="l" t="t" r="r" b="b"/>
                <a:pathLst>
                  <a:path w="2068" h="4956" fill="none" extrusionOk="0">
                    <a:moveTo>
                      <a:pt x="2068" y="4955"/>
                    </a:moveTo>
                    <a:lnTo>
                      <a:pt x="1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1" name="Google Shape;2041;p49"/>
              <p:cNvSpPr/>
              <p:nvPr/>
            </p:nvSpPr>
            <p:spPr>
              <a:xfrm>
                <a:off x="1493450" y="1017775"/>
                <a:ext cx="43350" cy="18275"/>
              </a:xfrm>
              <a:custGeom>
                <a:avLst/>
                <a:gdLst/>
                <a:ahLst/>
                <a:cxnLst/>
                <a:rect l="l" t="t" r="r" b="b"/>
                <a:pathLst>
                  <a:path w="1734" h="731" fill="none" extrusionOk="0">
                    <a:moveTo>
                      <a:pt x="1" y="730"/>
                    </a:moveTo>
                    <a:lnTo>
                      <a:pt x="1733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2" name="Google Shape;2042;p49"/>
              <p:cNvSpPr/>
              <p:nvPr/>
            </p:nvSpPr>
            <p:spPr>
              <a:xfrm>
                <a:off x="1612000" y="1062625"/>
                <a:ext cx="775" cy="79050"/>
              </a:xfrm>
              <a:custGeom>
                <a:avLst/>
                <a:gdLst/>
                <a:ahLst/>
                <a:cxnLst/>
                <a:rect l="l" t="t" r="r" b="b"/>
                <a:pathLst>
                  <a:path w="31" h="3162" fill="none" extrusionOk="0">
                    <a:moveTo>
                      <a:pt x="0" y="3161"/>
                    </a:moveTo>
                    <a:lnTo>
                      <a:pt x="31" y="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3" name="Google Shape;2043;p49"/>
              <p:cNvSpPr/>
              <p:nvPr/>
            </p:nvSpPr>
            <p:spPr>
              <a:xfrm>
                <a:off x="1589200" y="1062625"/>
                <a:ext cx="471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886" h="1" fill="none" extrusionOk="0">
                    <a:moveTo>
                      <a:pt x="1" y="0"/>
                    </a:moveTo>
                    <a:lnTo>
                      <a:pt x="1885" y="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4" name="Google Shape;2044;p49"/>
              <p:cNvSpPr/>
              <p:nvPr/>
            </p:nvSpPr>
            <p:spPr>
              <a:xfrm>
                <a:off x="1697100" y="1121125"/>
                <a:ext cx="56275" cy="56250"/>
              </a:xfrm>
              <a:custGeom>
                <a:avLst/>
                <a:gdLst/>
                <a:ahLst/>
                <a:cxnLst/>
                <a:rect l="l" t="t" r="r" b="b"/>
                <a:pathLst>
                  <a:path w="2251" h="2250" fill="none" extrusionOk="0">
                    <a:moveTo>
                      <a:pt x="1" y="2250"/>
                    </a:moveTo>
                    <a:lnTo>
                      <a:pt x="2250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5" name="Google Shape;2045;p49"/>
              <p:cNvSpPr/>
              <p:nvPr/>
            </p:nvSpPr>
            <p:spPr>
              <a:xfrm>
                <a:off x="1736625" y="1105175"/>
                <a:ext cx="33450" cy="32700"/>
              </a:xfrm>
              <a:custGeom>
                <a:avLst/>
                <a:gdLst/>
                <a:ahLst/>
                <a:cxnLst/>
                <a:rect l="l" t="t" r="r" b="b"/>
                <a:pathLst>
                  <a:path w="1338" h="1308" fill="none" extrusionOk="0">
                    <a:moveTo>
                      <a:pt x="0" y="0"/>
                    </a:moveTo>
                    <a:lnTo>
                      <a:pt x="1338" y="1307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6" name="Google Shape;2046;p49"/>
              <p:cNvSpPr/>
              <p:nvPr/>
            </p:nvSpPr>
            <p:spPr>
              <a:xfrm>
                <a:off x="1732050" y="1262475"/>
                <a:ext cx="790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3163" h="1" fill="none" extrusionOk="0">
                    <a:moveTo>
                      <a:pt x="1" y="0"/>
                    </a:moveTo>
                    <a:lnTo>
                      <a:pt x="3162" y="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7" name="Google Shape;2047;p49"/>
              <p:cNvSpPr/>
              <p:nvPr/>
            </p:nvSpPr>
            <p:spPr>
              <a:xfrm>
                <a:off x="1811100" y="1238900"/>
                <a:ext cx="25" cy="47150"/>
              </a:xfrm>
              <a:custGeom>
                <a:avLst/>
                <a:gdLst/>
                <a:ahLst/>
                <a:cxnLst/>
                <a:rect l="l" t="t" r="r" b="b"/>
                <a:pathLst>
                  <a:path w="1" h="1886" fill="none" extrusionOk="0">
                    <a:moveTo>
                      <a:pt x="0" y="1"/>
                    </a:moveTo>
                    <a:lnTo>
                      <a:pt x="0" y="1885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8" name="Google Shape;2048;p49"/>
              <p:cNvSpPr/>
              <p:nvPr/>
            </p:nvSpPr>
            <p:spPr>
              <a:xfrm>
                <a:off x="1696350" y="1347575"/>
                <a:ext cx="56250" cy="56250"/>
              </a:xfrm>
              <a:custGeom>
                <a:avLst/>
                <a:gdLst/>
                <a:ahLst/>
                <a:cxnLst/>
                <a:rect l="l" t="t" r="r" b="b"/>
                <a:pathLst>
                  <a:path w="2250" h="2250" fill="none" extrusionOk="0">
                    <a:moveTo>
                      <a:pt x="0" y="0"/>
                    </a:moveTo>
                    <a:lnTo>
                      <a:pt x="2250" y="225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9" name="Google Shape;2049;p49"/>
              <p:cNvSpPr/>
              <p:nvPr/>
            </p:nvSpPr>
            <p:spPr>
              <a:xfrm>
                <a:off x="1735850" y="1387100"/>
                <a:ext cx="33475" cy="32700"/>
              </a:xfrm>
              <a:custGeom>
                <a:avLst/>
                <a:gdLst/>
                <a:ahLst/>
                <a:cxnLst/>
                <a:rect l="l" t="t" r="r" b="b"/>
                <a:pathLst>
                  <a:path w="1339" h="1308" fill="none" extrusionOk="0">
                    <a:moveTo>
                      <a:pt x="1338" y="0"/>
                    </a:moveTo>
                    <a:lnTo>
                      <a:pt x="1" y="1307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0" name="Google Shape;2050;p49"/>
              <p:cNvSpPr/>
              <p:nvPr/>
            </p:nvSpPr>
            <p:spPr>
              <a:xfrm>
                <a:off x="1611250" y="1382525"/>
                <a:ext cx="25" cy="79050"/>
              </a:xfrm>
              <a:custGeom>
                <a:avLst/>
                <a:gdLst/>
                <a:ahLst/>
                <a:cxnLst/>
                <a:rect l="l" t="t" r="r" b="b"/>
                <a:pathLst>
                  <a:path w="1" h="3162" fill="none" extrusionOk="0">
                    <a:moveTo>
                      <a:pt x="0" y="1"/>
                    </a:moveTo>
                    <a:lnTo>
                      <a:pt x="0" y="3162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1" name="Google Shape;2051;p49"/>
              <p:cNvSpPr/>
              <p:nvPr/>
            </p:nvSpPr>
            <p:spPr>
              <a:xfrm>
                <a:off x="1587675" y="1461550"/>
                <a:ext cx="471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886" h="1" fill="none" extrusionOk="0">
                    <a:moveTo>
                      <a:pt x="1885" y="1"/>
                    </a:moveTo>
                    <a:lnTo>
                      <a:pt x="1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2" name="Google Shape;2052;p49"/>
              <p:cNvSpPr/>
              <p:nvPr/>
            </p:nvSpPr>
            <p:spPr>
              <a:xfrm>
                <a:off x="1470650" y="1346825"/>
                <a:ext cx="55500" cy="55475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2219" fill="none" extrusionOk="0">
                    <a:moveTo>
                      <a:pt x="2220" y="0"/>
                    </a:moveTo>
                    <a:lnTo>
                      <a:pt x="1" y="2219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3" name="Google Shape;2053;p49"/>
              <p:cNvSpPr/>
              <p:nvPr/>
            </p:nvSpPr>
            <p:spPr>
              <a:xfrm>
                <a:off x="1453950" y="1385575"/>
                <a:ext cx="32700" cy="33450"/>
              </a:xfrm>
              <a:custGeom>
                <a:avLst/>
                <a:gdLst/>
                <a:ahLst/>
                <a:cxnLst/>
                <a:rect l="l" t="t" r="r" b="b"/>
                <a:pathLst>
                  <a:path w="1308" h="1338" fill="none" extrusionOk="0">
                    <a:moveTo>
                      <a:pt x="1307" y="1338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4" name="Google Shape;2054;p49"/>
              <p:cNvSpPr/>
              <p:nvPr/>
            </p:nvSpPr>
            <p:spPr>
              <a:xfrm>
                <a:off x="1412150" y="1260950"/>
                <a:ext cx="79800" cy="775"/>
              </a:xfrm>
              <a:custGeom>
                <a:avLst/>
                <a:gdLst/>
                <a:ahLst/>
                <a:cxnLst/>
                <a:rect l="l" t="t" r="r" b="b"/>
                <a:pathLst>
                  <a:path w="3192" h="31" fill="none" extrusionOk="0">
                    <a:moveTo>
                      <a:pt x="3192" y="31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5" name="Google Shape;2055;p49"/>
              <p:cNvSpPr/>
              <p:nvPr/>
            </p:nvSpPr>
            <p:spPr>
              <a:xfrm>
                <a:off x="1412150" y="1238150"/>
                <a:ext cx="25" cy="47150"/>
              </a:xfrm>
              <a:custGeom>
                <a:avLst/>
                <a:gdLst/>
                <a:ahLst/>
                <a:cxnLst/>
                <a:rect l="l" t="t" r="r" b="b"/>
                <a:pathLst>
                  <a:path w="1" h="1886" fill="none" extrusionOk="0">
                    <a:moveTo>
                      <a:pt x="0" y="1885"/>
                    </a:moveTo>
                    <a:lnTo>
                      <a:pt x="0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6" name="Google Shape;2056;p49"/>
              <p:cNvSpPr/>
              <p:nvPr/>
            </p:nvSpPr>
            <p:spPr>
              <a:xfrm>
                <a:off x="1471425" y="1120375"/>
                <a:ext cx="55500" cy="56250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2250" fill="none" extrusionOk="0">
                    <a:moveTo>
                      <a:pt x="2219" y="2249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7" name="Google Shape;2057;p49"/>
              <p:cNvSpPr/>
              <p:nvPr/>
            </p:nvSpPr>
            <p:spPr>
              <a:xfrm>
                <a:off x="1454700" y="1103650"/>
                <a:ext cx="33450" cy="33450"/>
              </a:xfrm>
              <a:custGeom>
                <a:avLst/>
                <a:gdLst/>
                <a:ahLst/>
                <a:cxnLst/>
                <a:rect l="l" t="t" r="r" b="b"/>
                <a:pathLst>
                  <a:path w="1338" h="1338" fill="none" extrusionOk="0">
                    <a:moveTo>
                      <a:pt x="1" y="1338"/>
                    </a:moveTo>
                    <a:lnTo>
                      <a:pt x="1338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8" name="Google Shape;2058;p49"/>
              <p:cNvSpPr/>
              <p:nvPr/>
            </p:nvSpPr>
            <p:spPr>
              <a:xfrm>
                <a:off x="1523850" y="1278425"/>
                <a:ext cx="64625" cy="64625"/>
              </a:xfrm>
              <a:custGeom>
                <a:avLst/>
                <a:gdLst/>
                <a:ahLst/>
                <a:cxnLst/>
                <a:rect l="l" t="t" r="r" b="b"/>
                <a:pathLst>
                  <a:path w="2585" h="2585" fill="none" extrusionOk="0">
                    <a:moveTo>
                      <a:pt x="2341" y="1733"/>
                    </a:moveTo>
                    <a:cubicBezTo>
                      <a:pt x="2098" y="2311"/>
                      <a:pt x="1429" y="2584"/>
                      <a:pt x="852" y="2341"/>
                    </a:cubicBezTo>
                    <a:cubicBezTo>
                      <a:pt x="274" y="2098"/>
                      <a:pt x="1" y="1429"/>
                      <a:pt x="244" y="852"/>
                    </a:cubicBezTo>
                    <a:cubicBezTo>
                      <a:pt x="487" y="274"/>
                      <a:pt x="1156" y="0"/>
                      <a:pt x="1733" y="244"/>
                    </a:cubicBezTo>
                    <a:cubicBezTo>
                      <a:pt x="2311" y="487"/>
                      <a:pt x="2584" y="1156"/>
                      <a:pt x="2341" y="1733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9" name="Google Shape;2059;p49"/>
              <p:cNvSpPr/>
              <p:nvPr/>
            </p:nvSpPr>
            <p:spPr>
              <a:xfrm>
                <a:off x="1536775" y="1168250"/>
                <a:ext cx="106400" cy="106400"/>
              </a:xfrm>
              <a:custGeom>
                <a:avLst/>
                <a:gdLst/>
                <a:ahLst/>
                <a:cxnLst/>
                <a:rect l="l" t="t" r="r" b="b"/>
                <a:pathLst>
                  <a:path w="4256" h="4256" fill="none" extrusionOk="0">
                    <a:moveTo>
                      <a:pt x="3830" y="2827"/>
                    </a:moveTo>
                    <a:cubicBezTo>
                      <a:pt x="3435" y="3800"/>
                      <a:pt x="2341" y="4256"/>
                      <a:pt x="1398" y="3830"/>
                    </a:cubicBezTo>
                    <a:cubicBezTo>
                      <a:pt x="456" y="3435"/>
                      <a:pt x="0" y="2341"/>
                      <a:pt x="395" y="1398"/>
                    </a:cubicBezTo>
                    <a:cubicBezTo>
                      <a:pt x="791" y="456"/>
                      <a:pt x="1885" y="0"/>
                      <a:pt x="2827" y="395"/>
                    </a:cubicBezTo>
                    <a:cubicBezTo>
                      <a:pt x="3800" y="790"/>
                      <a:pt x="4256" y="1885"/>
                      <a:pt x="3830" y="2827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0" name="Google Shape;2060;p49"/>
              <p:cNvSpPr/>
              <p:nvPr/>
            </p:nvSpPr>
            <p:spPr>
              <a:xfrm>
                <a:off x="1599850" y="1266275"/>
                <a:ext cx="88150" cy="88175"/>
              </a:xfrm>
              <a:custGeom>
                <a:avLst/>
                <a:gdLst/>
                <a:ahLst/>
                <a:cxnLst/>
                <a:rect l="l" t="t" r="r" b="b"/>
                <a:pathLst>
                  <a:path w="3526" h="3527" fill="none" extrusionOk="0">
                    <a:moveTo>
                      <a:pt x="3192" y="2341"/>
                    </a:moveTo>
                    <a:cubicBezTo>
                      <a:pt x="2857" y="3131"/>
                      <a:pt x="1945" y="3526"/>
                      <a:pt x="1186" y="3192"/>
                    </a:cubicBezTo>
                    <a:cubicBezTo>
                      <a:pt x="395" y="2857"/>
                      <a:pt x="0" y="1945"/>
                      <a:pt x="334" y="1155"/>
                    </a:cubicBezTo>
                    <a:cubicBezTo>
                      <a:pt x="669" y="395"/>
                      <a:pt x="1581" y="0"/>
                      <a:pt x="2371" y="335"/>
                    </a:cubicBezTo>
                    <a:cubicBezTo>
                      <a:pt x="3131" y="669"/>
                      <a:pt x="3526" y="1550"/>
                      <a:pt x="3192" y="234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1" name="Google Shape;2061;p49"/>
              <p:cNvSpPr/>
              <p:nvPr/>
            </p:nvSpPr>
            <p:spPr>
              <a:xfrm>
                <a:off x="1655300" y="1209275"/>
                <a:ext cx="51700" cy="50950"/>
              </a:xfrm>
              <a:custGeom>
                <a:avLst/>
                <a:gdLst/>
                <a:ahLst/>
                <a:cxnLst/>
                <a:rect l="l" t="t" r="r" b="b"/>
                <a:pathLst>
                  <a:path w="2068" h="2038" fill="none" extrusionOk="0">
                    <a:moveTo>
                      <a:pt x="1855" y="1368"/>
                    </a:moveTo>
                    <a:cubicBezTo>
                      <a:pt x="1673" y="1824"/>
                      <a:pt x="1156" y="2037"/>
                      <a:pt x="700" y="1855"/>
                    </a:cubicBezTo>
                    <a:cubicBezTo>
                      <a:pt x="214" y="1642"/>
                      <a:pt x="1" y="1125"/>
                      <a:pt x="214" y="669"/>
                    </a:cubicBezTo>
                    <a:cubicBezTo>
                      <a:pt x="396" y="213"/>
                      <a:pt x="913" y="1"/>
                      <a:pt x="1369" y="183"/>
                    </a:cubicBezTo>
                    <a:cubicBezTo>
                      <a:pt x="1855" y="365"/>
                      <a:pt x="2068" y="912"/>
                      <a:pt x="1855" y="1368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062" name="Google Shape;2062;p49"/>
          <p:cNvGrpSpPr/>
          <p:nvPr/>
        </p:nvGrpSpPr>
        <p:grpSpPr>
          <a:xfrm>
            <a:off x="7401367" y="-328237"/>
            <a:ext cx="2059068" cy="2644025"/>
            <a:chOff x="6657355" y="221675"/>
            <a:chExt cx="2059068" cy="2644025"/>
          </a:xfrm>
        </p:grpSpPr>
        <p:sp>
          <p:nvSpPr>
            <p:cNvPr id="2063" name="Google Shape;2063;p49"/>
            <p:cNvSpPr/>
            <p:nvPr/>
          </p:nvSpPr>
          <p:spPr>
            <a:xfrm>
              <a:off x="6657355" y="221675"/>
              <a:ext cx="2059068" cy="2644025"/>
            </a:xfrm>
            <a:custGeom>
              <a:avLst/>
              <a:gdLst/>
              <a:ahLst/>
              <a:cxnLst/>
              <a:rect l="l" t="t" r="r" b="b"/>
              <a:pathLst>
                <a:path w="36105" h="46362" extrusionOk="0">
                  <a:moveTo>
                    <a:pt x="25664" y="1"/>
                  </a:moveTo>
                  <a:cubicBezTo>
                    <a:pt x="24812" y="1"/>
                    <a:pt x="23976" y="404"/>
                    <a:pt x="23457" y="1155"/>
                  </a:cubicBezTo>
                  <a:lnTo>
                    <a:pt x="23195" y="1535"/>
                  </a:lnTo>
                  <a:cubicBezTo>
                    <a:pt x="22784" y="2119"/>
                    <a:pt x="22627" y="2828"/>
                    <a:pt x="22752" y="3529"/>
                  </a:cubicBezTo>
                  <a:cubicBezTo>
                    <a:pt x="22339" y="3311"/>
                    <a:pt x="21885" y="3198"/>
                    <a:pt x="21423" y="3198"/>
                  </a:cubicBezTo>
                  <a:cubicBezTo>
                    <a:pt x="21254" y="3198"/>
                    <a:pt x="21084" y="3213"/>
                    <a:pt x="20915" y="3243"/>
                  </a:cubicBezTo>
                  <a:cubicBezTo>
                    <a:pt x="20159" y="3381"/>
                    <a:pt x="19504" y="3800"/>
                    <a:pt x="19074" y="4423"/>
                  </a:cubicBezTo>
                  <a:lnTo>
                    <a:pt x="18717" y="4940"/>
                  </a:lnTo>
                  <a:cubicBezTo>
                    <a:pt x="18274" y="5567"/>
                    <a:pt x="18106" y="6327"/>
                    <a:pt x="18239" y="7083"/>
                  </a:cubicBezTo>
                  <a:cubicBezTo>
                    <a:pt x="18305" y="7455"/>
                    <a:pt x="18443" y="7804"/>
                    <a:pt x="18638" y="8113"/>
                  </a:cubicBezTo>
                  <a:lnTo>
                    <a:pt x="17404" y="9884"/>
                  </a:lnTo>
                  <a:cubicBezTo>
                    <a:pt x="17330" y="9967"/>
                    <a:pt x="17263" y="10045"/>
                    <a:pt x="17213" y="10124"/>
                  </a:cubicBezTo>
                  <a:lnTo>
                    <a:pt x="16428" y="11244"/>
                  </a:lnTo>
                  <a:cubicBezTo>
                    <a:pt x="16370" y="11330"/>
                    <a:pt x="16315" y="11420"/>
                    <a:pt x="16272" y="11514"/>
                  </a:cubicBezTo>
                  <a:lnTo>
                    <a:pt x="7605" y="23954"/>
                  </a:lnTo>
                  <a:cubicBezTo>
                    <a:pt x="6246" y="25909"/>
                    <a:pt x="6328" y="28484"/>
                    <a:pt x="7636" y="30345"/>
                  </a:cubicBezTo>
                  <a:lnTo>
                    <a:pt x="7511" y="30611"/>
                  </a:lnTo>
                  <a:cubicBezTo>
                    <a:pt x="7151" y="31359"/>
                    <a:pt x="7131" y="32189"/>
                    <a:pt x="7405" y="32911"/>
                  </a:cubicBezTo>
                  <a:lnTo>
                    <a:pt x="451" y="42902"/>
                  </a:lnTo>
                  <a:cubicBezTo>
                    <a:pt x="130" y="43368"/>
                    <a:pt x="0" y="43956"/>
                    <a:pt x="102" y="44512"/>
                  </a:cubicBezTo>
                  <a:cubicBezTo>
                    <a:pt x="204" y="45076"/>
                    <a:pt x="522" y="45566"/>
                    <a:pt x="992" y="45895"/>
                  </a:cubicBezTo>
                  <a:cubicBezTo>
                    <a:pt x="1434" y="46200"/>
                    <a:pt x="1951" y="46361"/>
                    <a:pt x="2484" y="46361"/>
                  </a:cubicBezTo>
                  <a:cubicBezTo>
                    <a:pt x="2638" y="46361"/>
                    <a:pt x="2790" y="46350"/>
                    <a:pt x="2943" y="46322"/>
                  </a:cubicBezTo>
                  <a:cubicBezTo>
                    <a:pt x="3636" y="46197"/>
                    <a:pt x="4240" y="45813"/>
                    <a:pt x="4636" y="45240"/>
                  </a:cubicBezTo>
                  <a:lnTo>
                    <a:pt x="11323" y="35638"/>
                  </a:lnTo>
                  <a:cubicBezTo>
                    <a:pt x="11336" y="35638"/>
                    <a:pt x="11349" y="35638"/>
                    <a:pt x="11362" y="35638"/>
                  </a:cubicBezTo>
                  <a:cubicBezTo>
                    <a:pt x="12133" y="35638"/>
                    <a:pt x="12908" y="35307"/>
                    <a:pt x="13451" y="34741"/>
                  </a:cubicBezTo>
                  <a:lnTo>
                    <a:pt x="13651" y="34533"/>
                  </a:lnTo>
                  <a:cubicBezTo>
                    <a:pt x="14113" y="34659"/>
                    <a:pt x="14596" y="34722"/>
                    <a:pt x="15081" y="34722"/>
                  </a:cubicBezTo>
                  <a:cubicBezTo>
                    <a:pt x="15411" y="34722"/>
                    <a:pt x="15742" y="34693"/>
                    <a:pt x="16068" y="34634"/>
                  </a:cubicBezTo>
                  <a:cubicBezTo>
                    <a:pt x="17530" y="34372"/>
                    <a:pt x="18803" y="33557"/>
                    <a:pt x="19649" y="32339"/>
                  </a:cubicBezTo>
                  <a:lnTo>
                    <a:pt x="20088" y="31712"/>
                  </a:lnTo>
                  <a:cubicBezTo>
                    <a:pt x="20092" y="31708"/>
                    <a:pt x="20096" y="31700"/>
                    <a:pt x="20099" y="31696"/>
                  </a:cubicBezTo>
                  <a:lnTo>
                    <a:pt x="21471" y="29725"/>
                  </a:lnTo>
                  <a:cubicBezTo>
                    <a:pt x="21491" y="29701"/>
                    <a:pt x="21506" y="29674"/>
                    <a:pt x="21522" y="29651"/>
                  </a:cubicBezTo>
                  <a:cubicBezTo>
                    <a:pt x="21526" y="29647"/>
                    <a:pt x="21526" y="29647"/>
                    <a:pt x="21526" y="29643"/>
                  </a:cubicBezTo>
                  <a:lnTo>
                    <a:pt x="28336" y="19867"/>
                  </a:lnTo>
                  <a:cubicBezTo>
                    <a:pt x="28398" y="19801"/>
                    <a:pt x="28453" y="19730"/>
                    <a:pt x="28508" y="19652"/>
                  </a:cubicBezTo>
                  <a:lnTo>
                    <a:pt x="29284" y="18535"/>
                  </a:lnTo>
                  <a:cubicBezTo>
                    <a:pt x="29338" y="18461"/>
                    <a:pt x="29385" y="18383"/>
                    <a:pt x="29428" y="18300"/>
                  </a:cubicBezTo>
                  <a:lnTo>
                    <a:pt x="30683" y="16498"/>
                  </a:lnTo>
                  <a:cubicBezTo>
                    <a:pt x="30876" y="16541"/>
                    <a:pt x="31077" y="16561"/>
                    <a:pt x="31278" y="16561"/>
                  </a:cubicBezTo>
                  <a:cubicBezTo>
                    <a:pt x="31448" y="16561"/>
                    <a:pt x="31618" y="16546"/>
                    <a:pt x="31783" y="16518"/>
                  </a:cubicBezTo>
                  <a:cubicBezTo>
                    <a:pt x="32540" y="16384"/>
                    <a:pt x="33193" y="15961"/>
                    <a:pt x="33625" y="15338"/>
                  </a:cubicBezTo>
                  <a:lnTo>
                    <a:pt x="33993" y="14809"/>
                  </a:lnTo>
                  <a:cubicBezTo>
                    <a:pt x="34428" y="14182"/>
                    <a:pt x="34589" y="13426"/>
                    <a:pt x="34455" y="12674"/>
                  </a:cubicBezTo>
                  <a:cubicBezTo>
                    <a:pt x="34342" y="12039"/>
                    <a:pt x="34025" y="11475"/>
                    <a:pt x="33551" y="11052"/>
                  </a:cubicBezTo>
                  <a:cubicBezTo>
                    <a:pt x="34251" y="10927"/>
                    <a:pt x="34859" y="10535"/>
                    <a:pt x="35274" y="9943"/>
                  </a:cubicBezTo>
                  <a:lnTo>
                    <a:pt x="35537" y="9563"/>
                  </a:lnTo>
                  <a:cubicBezTo>
                    <a:pt x="35949" y="8976"/>
                    <a:pt x="36105" y="8258"/>
                    <a:pt x="35980" y="7553"/>
                  </a:cubicBezTo>
                  <a:cubicBezTo>
                    <a:pt x="35850" y="6848"/>
                    <a:pt x="35459" y="6236"/>
                    <a:pt x="34871" y="5826"/>
                  </a:cubicBezTo>
                  <a:lnTo>
                    <a:pt x="27188" y="477"/>
                  </a:lnTo>
                  <a:cubicBezTo>
                    <a:pt x="26722" y="155"/>
                    <a:pt x="26190" y="1"/>
                    <a:pt x="256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064" name="Google Shape;2064;p49"/>
            <p:cNvGrpSpPr/>
            <p:nvPr/>
          </p:nvGrpSpPr>
          <p:grpSpPr>
            <a:xfrm>
              <a:off x="6773261" y="340218"/>
              <a:ext cx="1827180" cy="2431077"/>
              <a:chOff x="591475" y="580850"/>
              <a:chExt cx="879975" cy="1170250"/>
            </a:xfrm>
          </p:grpSpPr>
          <p:sp>
            <p:nvSpPr>
              <p:cNvPr id="2065" name="Google Shape;2065;p49"/>
              <p:cNvSpPr/>
              <p:nvPr/>
            </p:nvSpPr>
            <p:spPr>
              <a:xfrm>
                <a:off x="760150" y="738900"/>
                <a:ext cx="601875" cy="687800"/>
              </a:xfrm>
              <a:custGeom>
                <a:avLst/>
                <a:gdLst/>
                <a:ahLst/>
                <a:cxnLst/>
                <a:rect l="l" t="t" r="r" b="b"/>
                <a:pathLst>
                  <a:path w="24075" h="27512" extrusionOk="0">
                    <a:moveTo>
                      <a:pt x="14652" y="1"/>
                    </a:moveTo>
                    <a:lnTo>
                      <a:pt x="1186" y="19302"/>
                    </a:lnTo>
                    <a:cubicBezTo>
                      <a:pt x="1" y="21034"/>
                      <a:pt x="396" y="23375"/>
                      <a:pt x="2129" y="24591"/>
                    </a:cubicBezTo>
                    <a:lnTo>
                      <a:pt x="5350" y="26840"/>
                    </a:lnTo>
                    <a:cubicBezTo>
                      <a:pt x="6014" y="27294"/>
                      <a:pt x="6767" y="27512"/>
                      <a:pt x="7512" y="27512"/>
                    </a:cubicBezTo>
                    <a:cubicBezTo>
                      <a:pt x="8711" y="27512"/>
                      <a:pt x="9889" y="26948"/>
                      <a:pt x="10639" y="25898"/>
                    </a:cubicBezTo>
                    <a:lnTo>
                      <a:pt x="24074" y="6566"/>
                    </a:lnTo>
                    <a:lnTo>
                      <a:pt x="14652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6" name="Google Shape;2066;p49"/>
              <p:cNvSpPr/>
              <p:nvPr/>
            </p:nvSpPr>
            <p:spPr>
              <a:xfrm>
                <a:off x="1056525" y="738150"/>
                <a:ext cx="305500" cy="264450"/>
              </a:xfrm>
              <a:custGeom>
                <a:avLst/>
                <a:gdLst/>
                <a:ahLst/>
                <a:cxnLst/>
                <a:rect l="l" t="t" r="r" b="b"/>
                <a:pathLst>
                  <a:path w="12220" h="10578" extrusionOk="0">
                    <a:moveTo>
                      <a:pt x="2797" y="0"/>
                    </a:moveTo>
                    <a:lnTo>
                      <a:pt x="0" y="4012"/>
                    </a:lnTo>
                    <a:lnTo>
                      <a:pt x="9453" y="10578"/>
                    </a:lnTo>
                    <a:lnTo>
                      <a:pt x="12219" y="6596"/>
                    </a:lnTo>
                    <a:lnTo>
                      <a:pt x="2797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7" name="Google Shape;2067;p49"/>
              <p:cNvSpPr/>
              <p:nvPr/>
            </p:nvSpPr>
            <p:spPr>
              <a:xfrm>
                <a:off x="1091475" y="671675"/>
                <a:ext cx="338175" cy="251500"/>
              </a:xfrm>
              <a:custGeom>
                <a:avLst/>
                <a:gdLst/>
                <a:ahLst/>
                <a:cxnLst/>
                <a:rect l="l" t="t" r="r" b="b"/>
                <a:pathLst>
                  <a:path w="13527" h="10060" extrusionOk="0">
                    <a:moveTo>
                      <a:pt x="1289" y="1"/>
                    </a:moveTo>
                    <a:cubicBezTo>
                      <a:pt x="1036" y="1"/>
                      <a:pt x="790" y="122"/>
                      <a:pt x="639" y="349"/>
                    </a:cubicBezTo>
                    <a:lnTo>
                      <a:pt x="244" y="927"/>
                    </a:lnTo>
                    <a:cubicBezTo>
                      <a:pt x="0" y="1291"/>
                      <a:pt x="92" y="1778"/>
                      <a:pt x="426" y="2021"/>
                    </a:cubicBezTo>
                    <a:lnTo>
                      <a:pt x="11764" y="9924"/>
                    </a:lnTo>
                    <a:cubicBezTo>
                      <a:pt x="11901" y="10015"/>
                      <a:pt x="12055" y="10060"/>
                      <a:pt x="12208" y="10060"/>
                    </a:cubicBezTo>
                    <a:cubicBezTo>
                      <a:pt x="12460" y="10060"/>
                      <a:pt x="12706" y="9938"/>
                      <a:pt x="12858" y="9711"/>
                    </a:cubicBezTo>
                    <a:lnTo>
                      <a:pt x="13283" y="9134"/>
                    </a:lnTo>
                    <a:cubicBezTo>
                      <a:pt x="13526" y="8799"/>
                      <a:pt x="13435" y="8282"/>
                      <a:pt x="13071" y="8039"/>
                    </a:cubicBezTo>
                    <a:lnTo>
                      <a:pt x="1733" y="136"/>
                    </a:lnTo>
                    <a:cubicBezTo>
                      <a:pt x="1596" y="45"/>
                      <a:pt x="1441" y="1"/>
                      <a:pt x="128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8" name="Google Shape;2068;p49"/>
              <p:cNvSpPr/>
              <p:nvPr/>
            </p:nvSpPr>
            <p:spPr>
              <a:xfrm>
                <a:off x="1216850" y="582800"/>
                <a:ext cx="254600" cy="188925"/>
              </a:xfrm>
              <a:custGeom>
                <a:avLst/>
                <a:gdLst/>
                <a:ahLst/>
                <a:cxnLst/>
                <a:rect l="l" t="t" r="r" b="b"/>
                <a:pathLst>
                  <a:path w="10184" h="7557" extrusionOk="0">
                    <a:moveTo>
                      <a:pt x="989" y="0"/>
                    </a:moveTo>
                    <a:cubicBezTo>
                      <a:pt x="807" y="0"/>
                      <a:pt x="618" y="88"/>
                      <a:pt x="487" y="257"/>
                    </a:cubicBezTo>
                    <a:lnTo>
                      <a:pt x="213" y="713"/>
                    </a:lnTo>
                    <a:cubicBezTo>
                      <a:pt x="1" y="956"/>
                      <a:pt x="92" y="1321"/>
                      <a:pt x="335" y="1533"/>
                    </a:cubicBezTo>
                    <a:lnTo>
                      <a:pt x="8876" y="7460"/>
                    </a:lnTo>
                    <a:cubicBezTo>
                      <a:pt x="8964" y="7527"/>
                      <a:pt x="9069" y="7557"/>
                      <a:pt x="9176" y="7557"/>
                    </a:cubicBezTo>
                    <a:cubicBezTo>
                      <a:pt x="9364" y="7557"/>
                      <a:pt x="9561" y="7463"/>
                      <a:pt x="9697" y="7308"/>
                    </a:cubicBezTo>
                    <a:lnTo>
                      <a:pt x="9970" y="6853"/>
                    </a:lnTo>
                    <a:cubicBezTo>
                      <a:pt x="10183" y="6609"/>
                      <a:pt x="10092" y="6245"/>
                      <a:pt x="9849" y="6032"/>
                    </a:cubicBezTo>
                    <a:lnTo>
                      <a:pt x="1308" y="105"/>
                    </a:lnTo>
                    <a:cubicBezTo>
                      <a:pt x="1214" y="35"/>
                      <a:pt x="1103" y="0"/>
                      <a:pt x="98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9" name="Google Shape;2069;p49"/>
              <p:cNvSpPr/>
              <p:nvPr/>
            </p:nvSpPr>
            <p:spPr>
              <a:xfrm>
                <a:off x="1235850" y="666725"/>
                <a:ext cx="136800" cy="135275"/>
              </a:xfrm>
              <a:custGeom>
                <a:avLst/>
                <a:gdLst/>
                <a:ahLst/>
                <a:cxnLst/>
                <a:rect l="l" t="t" r="r" b="b"/>
                <a:pathLst>
                  <a:path w="5472" h="5411" extrusionOk="0">
                    <a:moveTo>
                      <a:pt x="2219" y="0"/>
                    </a:moveTo>
                    <a:lnTo>
                      <a:pt x="1" y="3161"/>
                    </a:lnTo>
                    <a:lnTo>
                      <a:pt x="3253" y="5410"/>
                    </a:lnTo>
                    <a:lnTo>
                      <a:pt x="5472" y="2249"/>
                    </a:lnTo>
                    <a:lnTo>
                      <a:pt x="2219" y="0"/>
                    </a:lnTo>
                    <a:close/>
                  </a:path>
                </a:pathLst>
              </a:custGeom>
              <a:solidFill>
                <a:srgbClr val="FFC94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0" name="Google Shape;2070;p49"/>
              <p:cNvSpPr/>
              <p:nvPr/>
            </p:nvSpPr>
            <p:spPr>
              <a:xfrm>
                <a:off x="1092225" y="763225"/>
                <a:ext cx="234075" cy="214300"/>
              </a:xfrm>
              <a:custGeom>
                <a:avLst/>
                <a:gdLst/>
                <a:ahLst/>
                <a:cxnLst/>
                <a:rect l="l" t="t" r="r" b="b"/>
                <a:pathLst>
                  <a:path w="9363" h="8572" extrusionOk="0">
                    <a:moveTo>
                      <a:pt x="2797" y="0"/>
                    </a:moveTo>
                    <a:lnTo>
                      <a:pt x="1" y="4013"/>
                    </a:lnTo>
                    <a:lnTo>
                      <a:pt x="6566" y="8572"/>
                    </a:lnTo>
                    <a:lnTo>
                      <a:pt x="9363" y="4590"/>
                    </a:lnTo>
                    <a:lnTo>
                      <a:pt x="2797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1" name="Google Shape;2071;p49"/>
              <p:cNvSpPr/>
              <p:nvPr/>
            </p:nvSpPr>
            <p:spPr>
              <a:xfrm>
                <a:off x="1034475" y="838450"/>
                <a:ext cx="258400" cy="196075"/>
              </a:xfrm>
              <a:custGeom>
                <a:avLst/>
                <a:gdLst/>
                <a:ahLst/>
                <a:cxnLst/>
                <a:rect l="l" t="t" r="r" b="b"/>
                <a:pathLst>
                  <a:path w="10336" h="7843" extrusionOk="0">
                    <a:moveTo>
                      <a:pt x="852" y="0"/>
                    </a:moveTo>
                    <a:lnTo>
                      <a:pt x="1" y="1247"/>
                    </a:lnTo>
                    <a:lnTo>
                      <a:pt x="9484" y="7843"/>
                    </a:lnTo>
                    <a:lnTo>
                      <a:pt x="10335" y="6596"/>
                    </a:lnTo>
                    <a:lnTo>
                      <a:pt x="852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2" name="Google Shape;2072;p49"/>
              <p:cNvSpPr/>
              <p:nvPr/>
            </p:nvSpPr>
            <p:spPr>
              <a:xfrm>
                <a:off x="787525" y="1353650"/>
                <a:ext cx="106400" cy="98300"/>
              </a:xfrm>
              <a:custGeom>
                <a:avLst/>
                <a:gdLst/>
                <a:ahLst/>
                <a:cxnLst/>
                <a:rect l="l" t="t" r="r" b="b"/>
                <a:pathLst>
                  <a:path w="4256" h="3932" extrusionOk="0">
                    <a:moveTo>
                      <a:pt x="1034" y="1"/>
                    </a:moveTo>
                    <a:lnTo>
                      <a:pt x="182" y="1764"/>
                    </a:lnTo>
                    <a:cubicBezTo>
                      <a:pt x="0" y="2159"/>
                      <a:pt x="122" y="2615"/>
                      <a:pt x="456" y="2858"/>
                    </a:cubicBezTo>
                    <a:lnTo>
                      <a:pt x="1793" y="3770"/>
                    </a:lnTo>
                    <a:cubicBezTo>
                      <a:pt x="1942" y="3878"/>
                      <a:pt x="2115" y="3932"/>
                      <a:pt x="2287" y="3932"/>
                    </a:cubicBezTo>
                    <a:cubicBezTo>
                      <a:pt x="2503" y="3932"/>
                      <a:pt x="2719" y="3847"/>
                      <a:pt x="2888" y="3679"/>
                    </a:cubicBezTo>
                    <a:lnTo>
                      <a:pt x="4255" y="2250"/>
                    </a:lnTo>
                    <a:lnTo>
                      <a:pt x="1034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3" name="Google Shape;2073;p49"/>
              <p:cNvSpPr/>
              <p:nvPr/>
            </p:nvSpPr>
            <p:spPr>
              <a:xfrm>
                <a:off x="591475" y="1432675"/>
                <a:ext cx="229500" cy="316725"/>
              </a:xfrm>
              <a:custGeom>
                <a:avLst/>
                <a:gdLst/>
                <a:ahLst/>
                <a:cxnLst/>
                <a:rect l="l" t="t" r="r" b="b"/>
                <a:pathLst>
                  <a:path w="9180" h="12669" extrusionOk="0">
                    <a:moveTo>
                      <a:pt x="8754" y="1"/>
                    </a:moveTo>
                    <a:lnTo>
                      <a:pt x="0" y="12585"/>
                    </a:lnTo>
                    <a:cubicBezTo>
                      <a:pt x="92" y="12642"/>
                      <a:pt x="192" y="12669"/>
                      <a:pt x="292" y="12669"/>
                    </a:cubicBezTo>
                    <a:cubicBezTo>
                      <a:pt x="455" y="12669"/>
                      <a:pt x="616" y="12595"/>
                      <a:pt x="729" y="12463"/>
                    </a:cubicBezTo>
                    <a:lnTo>
                      <a:pt x="9180" y="305"/>
                    </a:lnTo>
                    <a:lnTo>
                      <a:pt x="8754" y="1"/>
                    </a:ln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4" name="Google Shape;2074;p49"/>
              <p:cNvSpPr/>
              <p:nvPr/>
            </p:nvSpPr>
            <p:spPr>
              <a:xfrm>
                <a:off x="863500" y="1301225"/>
                <a:ext cx="41825" cy="41050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642" extrusionOk="0">
                    <a:moveTo>
                      <a:pt x="821" y="0"/>
                    </a:moveTo>
                    <a:cubicBezTo>
                      <a:pt x="365" y="0"/>
                      <a:pt x="1" y="365"/>
                      <a:pt x="1" y="821"/>
                    </a:cubicBezTo>
                    <a:cubicBezTo>
                      <a:pt x="1" y="1277"/>
                      <a:pt x="365" y="1642"/>
                      <a:pt x="821" y="1642"/>
                    </a:cubicBezTo>
                    <a:cubicBezTo>
                      <a:pt x="1277" y="1642"/>
                      <a:pt x="1672" y="1277"/>
                      <a:pt x="1672" y="821"/>
                    </a:cubicBezTo>
                    <a:cubicBezTo>
                      <a:pt x="1672" y="365"/>
                      <a:pt x="1277" y="0"/>
                      <a:pt x="82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5" name="Google Shape;2075;p49"/>
              <p:cNvSpPr/>
              <p:nvPr/>
            </p:nvSpPr>
            <p:spPr>
              <a:xfrm>
                <a:off x="873375" y="1159125"/>
                <a:ext cx="41825" cy="41825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673" extrusionOk="0">
                    <a:moveTo>
                      <a:pt x="821" y="0"/>
                    </a:moveTo>
                    <a:cubicBezTo>
                      <a:pt x="366" y="0"/>
                      <a:pt x="1" y="396"/>
                      <a:pt x="1" y="851"/>
                    </a:cubicBezTo>
                    <a:cubicBezTo>
                      <a:pt x="1" y="1307"/>
                      <a:pt x="366" y="1672"/>
                      <a:pt x="821" y="1672"/>
                    </a:cubicBezTo>
                    <a:cubicBezTo>
                      <a:pt x="1277" y="1672"/>
                      <a:pt x="1673" y="1307"/>
                      <a:pt x="1673" y="851"/>
                    </a:cubicBezTo>
                    <a:cubicBezTo>
                      <a:pt x="1673" y="396"/>
                      <a:pt x="1277" y="0"/>
                      <a:pt x="82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6" name="Google Shape;2076;p49"/>
              <p:cNvSpPr/>
              <p:nvPr/>
            </p:nvSpPr>
            <p:spPr>
              <a:xfrm>
                <a:off x="969900" y="1180400"/>
                <a:ext cx="21300" cy="20550"/>
              </a:xfrm>
              <a:custGeom>
                <a:avLst/>
                <a:gdLst/>
                <a:ahLst/>
                <a:cxnLst/>
                <a:rect l="l" t="t" r="r" b="b"/>
                <a:pathLst>
                  <a:path w="852" h="822" extrusionOk="0">
                    <a:moveTo>
                      <a:pt x="426" y="0"/>
                    </a:moveTo>
                    <a:cubicBezTo>
                      <a:pt x="182" y="0"/>
                      <a:pt x="0" y="183"/>
                      <a:pt x="0" y="426"/>
                    </a:cubicBezTo>
                    <a:cubicBezTo>
                      <a:pt x="0" y="639"/>
                      <a:pt x="182" y="821"/>
                      <a:pt x="426" y="821"/>
                    </a:cubicBezTo>
                    <a:cubicBezTo>
                      <a:pt x="669" y="821"/>
                      <a:pt x="851" y="639"/>
                      <a:pt x="851" y="426"/>
                    </a:cubicBezTo>
                    <a:cubicBezTo>
                      <a:pt x="851" y="183"/>
                      <a:pt x="669" y="0"/>
                      <a:pt x="42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7" name="Google Shape;2077;p49"/>
              <p:cNvSpPr/>
              <p:nvPr/>
            </p:nvSpPr>
            <p:spPr>
              <a:xfrm>
                <a:off x="980525" y="1042850"/>
                <a:ext cx="20550" cy="20550"/>
              </a:xfrm>
              <a:custGeom>
                <a:avLst/>
                <a:gdLst/>
                <a:ahLst/>
                <a:cxnLst/>
                <a:rect l="l" t="t" r="r" b="b"/>
                <a:pathLst>
                  <a:path w="822" h="822" extrusionOk="0">
                    <a:moveTo>
                      <a:pt x="426" y="1"/>
                    </a:moveTo>
                    <a:cubicBezTo>
                      <a:pt x="183" y="1"/>
                      <a:pt x="1" y="183"/>
                      <a:pt x="1" y="396"/>
                    </a:cubicBezTo>
                    <a:cubicBezTo>
                      <a:pt x="1" y="639"/>
                      <a:pt x="183" y="822"/>
                      <a:pt x="426" y="822"/>
                    </a:cubicBezTo>
                    <a:cubicBezTo>
                      <a:pt x="639" y="822"/>
                      <a:pt x="821" y="639"/>
                      <a:pt x="821" y="396"/>
                    </a:cubicBezTo>
                    <a:cubicBezTo>
                      <a:pt x="821" y="183"/>
                      <a:pt x="639" y="1"/>
                      <a:pt x="42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8" name="Google Shape;2078;p49"/>
              <p:cNvSpPr/>
              <p:nvPr/>
            </p:nvSpPr>
            <p:spPr>
              <a:xfrm>
                <a:off x="831600" y="1234350"/>
                <a:ext cx="20525" cy="21300"/>
              </a:xfrm>
              <a:custGeom>
                <a:avLst/>
                <a:gdLst/>
                <a:ahLst/>
                <a:cxnLst/>
                <a:rect l="l" t="t" r="r" b="b"/>
                <a:pathLst>
                  <a:path w="821" h="852" extrusionOk="0">
                    <a:moveTo>
                      <a:pt x="426" y="1"/>
                    </a:moveTo>
                    <a:cubicBezTo>
                      <a:pt x="182" y="1"/>
                      <a:pt x="0" y="183"/>
                      <a:pt x="0" y="426"/>
                    </a:cubicBezTo>
                    <a:cubicBezTo>
                      <a:pt x="0" y="669"/>
                      <a:pt x="182" y="852"/>
                      <a:pt x="426" y="852"/>
                    </a:cubicBezTo>
                    <a:cubicBezTo>
                      <a:pt x="638" y="852"/>
                      <a:pt x="821" y="669"/>
                      <a:pt x="821" y="426"/>
                    </a:cubicBezTo>
                    <a:cubicBezTo>
                      <a:pt x="821" y="183"/>
                      <a:pt x="638" y="1"/>
                      <a:pt x="42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9" name="Google Shape;2079;p49"/>
              <p:cNvSpPr/>
              <p:nvPr/>
            </p:nvSpPr>
            <p:spPr>
              <a:xfrm>
                <a:off x="1037525" y="1052750"/>
                <a:ext cx="41825" cy="41800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672" extrusionOk="0">
                    <a:moveTo>
                      <a:pt x="821" y="0"/>
                    </a:moveTo>
                    <a:cubicBezTo>
                      <a:pt x="365" y="0"/>
                      <a:pt x="0" y="395"/>
                      <a:pt x="0" y="851"/>
                    </a:cubicBezTo>
                    <a:cubicBezTo>
                      <a:pt x="0" y="1277"/>
                      <a:pt x="365" y="1672"/>
                      <a:pt x="821" y="1672"/>
                    </a:cubicBezTo>
                    <a:cubicBezTo>
                      <a:pt x="1277" y="1672"/>
                      <a:pt x="1672" y="1307"/>
                      <a:pt x="1672" y="851"/>
                    </a:cubicBezTo>
                    <a:cubicBezTo>
                      <a:pt x="1672" y="395"/>
                      <a:pt x="1277" y="0"/>
                      <a:pt x="82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0" name="Google Shape;2080;p49"/>
              <p:cNvSpPr/>
              <p:nvPr/>
            </p:nvSpPr>
            <p:spPr>
              <a:xfrm>
                <a:off x="1028400" y="948625"/>
                <a:ext cx="41050" cy="41825"/>
              </a:xfrm>
              <a:custGeom>
                <a:avLst/>
                <a:gdLst/>
                <a:ahLst/>
                <a:cxnLst/>
                <a:rect l="l" t="t" r="r" b="b"/>
                <a:pathLst>
                  <a:path w="1642" h="1673" extrusionOk="0">
                    <a:moveTo>
                      <a:pt x="821" y="1"/>
                    </a:moveTo>
                    <a:cubicBezTo>
                      <a:pt x="365" y="1"/>
                      <a:pt x="1" y="366"/>
                      <a:pt x="1" y="821"/>
                    </a:cubicBezTo>
                    <a:cubicBezTo>
                      <a:pt x="1" y="1277"/>
                      <a:pt x="365" y="1673"/>
                      <a:pt x="821" y="1673"/>
                    </a:cubicBezTo>
                    <a:cubicBezTo>
                      <a:pt x="1277" y="1673"/>
                      <a:pt x="1642" y="1277"/>
                      <a:pt x="1642" y="821"/>
                    </a:cubicBezTo>
                    <a:cubicBezTo>
                      <a:pt x="1642" y="366"/>
                      <a:pt x="1277" y="1"/>
                      <a:pt x="82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1" name="Google Shape;2081;p49"/>
              <p:cNvSpPr/>
              <p:nvPr/>
            </p:nvSpPr>
            <p:spPr>
              <a:xfrm>
                <a:off x="760150" y="738900"/>
                <a:ext cx="601875" cy="700650"/>
              </a:xfrm>
              <a:custGeom>
                <a:avLst/>
                <a:gdLst/>
                <a:ahLst/>
                <a:cxnLst/>
                <a:rect l="l" t="t" r="r" b="b"/>
                <a:pathLst>
                  <a:path w="24075" h="28026" fill="none" extrusionOk="0">
                    <a:moveTo>
                      <a:pt x="14652" y="1"/>
                    </a:moveTo>
                    <a:lnTo>
                      <a:pt x="24074" y="6566"/>
                    </a:lnTo>
                    <a:lnTo>
                      <a:pt x="10639" y="25898"/>
                    </a:lnTo>
                    <a:cubicBezTo>
                      <a:pt x="9424" y="27600"/>
                      <a:pt x="7083" y="28025"/>
                      <a:pt x="5350" y="26840"/>
                    </a:cubicBezTo>
                    <a:lnTo>
                      <a:pt x="2129" y="24591"/>
                    </a:lnTo>
                    <a:cubicBezTo>
                      <a:pt x="396" y="23375"/>
                      <a:pt x="1" y="21034"/>
                      <a:pt x="1186" y="19302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2" name="Google Shape;2082;p49"/>
              <p:cNvSpPr/>
              <p:nvPr/>
            </p:nvSpPr>
            <p:spPr>
              <a:xfrm>
                <a:off x="1091475" y="669000"/>
                <a:ext cx="338175" cy="256850"/>
              </a:xfrm>
              <a:custGeom>
                <a:avLst/>
                <a:gdLst/>
                <a:ahLst/>
                <a:cxnLst/>
                <a:rect l="l" t="t" r="r" b="b"/>
                <a:pathLst>
                  <a:path w="13527" h="10274" fill="none" extrusionOk="0">
                    <a:moveTo>
                      <a:pt x="1733" y="243"/>
                    </a:moveTo>
                    <a:lnTo>
                      <a:pt x="13071" y="8146"/>
                    </a:lnTo>
                    <a:cubicBezTo>
                      <a:pt x="13435" y="8389"/>
                      <a:pt x="13526" y="8906"/>
                      <a:pt x="13283" y="9241"/>
                    </a:cubicBezTo>
                    <a:lnTo>
                      <a:pt x="12858" y="9818"/>
                    </a:lnTo>
                    <a:cubicBezTo>
                      <a:pt x="12615" y="10183"/>
                      <a:pt x="12128" y="10274"/>
                      <a:pt x="11764" y="10031"/>
                    </a:cubicBezTo>
                    <a:lnTo>
                      <a:pt x="426" y="2128"/>
                    </a:lnTo>
                    <a:cubicBezTo>
                      <a:pt x="92" y="1885"/>
                      <a:pt x="0" y="1398"/>
                      <a:pt x="244" y="1034"/>
                    </a:cubicBezTo>
                    <a:lnTo>
                      <a:pt x="639" y="456"/>
                    </a:lnTo>
                    <a:cubicBezTo>
                      <a:pt x="882" y="91"/>
                      <a:pt x="1368" y="0"/>
                      <a:pt x="1733" y="243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3" name="Google Shape;2083;p49"/>
              <p:cNvSpPr/>
              <p:nvPr/>
            </p:nvSpPr>
            <p:spPr>
              <a:xfrm>
                <a:off x="1216850" y="580850"/>
                <a:ext cx="254600" cy="193025"/>
              </a:xfrm>
              <a:custGeom>
                <a:avLst/>
                <a:gdLst/>
                <a:ahLst/>
                <a:cxnLst/>
                <a:rect l="l" t="t" r="r" b="b"/>
                <a:pathLst>
                  <a:path w="10184" h="7721" fill="none" extrusionOk="0">
                    <a:moveTo>
                      <a:pt x="1308" y="183"/>
                    </a:moveTo>
                    <a:lnTo>
                      <a:pt x="9849" y="6110"/>
                    </a:lnTo>
                    <a:cubicBezTo>
                      <a:pt x="10092" y="6323"/>
                      <a:pt x="10183" y="6687"/>
                      <a:pt x="9970" y="6931"/>
                    </a:cubicBezTo>
                    <a:lnTo>
                      <a:pt x="9697" y="7386"/>
                    </a:lnTo>
                    <a:cubicBezTo>
                      <a:pt x="9484" y="7630"/>
                      <a:pt x="9119" y="7721"/>
                      <a:pt x="8876" y="7538"/>
                    </a:cubicBezTo>
                    <a:lnTo>
                      <a:pt x="335" y="1611"/>
                    </a:lnTo>
                    <a:cubicBezTo>
                      <a:pt x="92" y="1399"/>
                      <a:pt x="1" y="1034"/>
                      <a:pt x="213" y="791"/>
                    </a:cubicBezTo>
                    <a:lnTo>
                      <a:pt x="487" y="335"/>
                    </a:lnTo>
                    <a:cubicBezTo>
                      <a:pt x="700" y="61"/>
                      <a:pt x="1065" y="0"/>
                      <a:pt x="1308" y="183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4" name="Google Shape;2084;p49"/>
              <p:cNvSpPr/>
              <p:nvPr/>
            </p:nvSpPr>
            <p:spPr>
              <a:xfrm>
                <a:off x="1235850" y="666725"/>
                <a:ext cx="136800" cy="135275"/>
              </a:xfrm>
              <a:custGeom>
                <a:avLst/>
                <a:gdLst/>
                <a:ahLst/>
                <a:cxnLst/>
                <a:rect l="l" t="t" r="r" b="b"/>
                <a:pathLst>
                  <a:path w="5472" h="5411" fill="none" extrusionOk="0">
                    <a:moveTo>
                      <a:pt x="3253" y="5410"/>
                    </a:moveTo>
                    <a:lnTo>
                      <a:pt x="1" y="3161"/>
                    </a:lnTo>
                    <a:lnTo>
                      <a:pt x="2219" y="0"/>
                    </a:lnTo>
                    <a:lnTo>
                      <a:pt x="5472" y="2249"/>
                    </a:ln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5" name="Google Shape;2085;p49"/>
              <p:cNvSpPr/>
              <p:nvPr/>
            </p:nvSpPr>
            <p:spPr>
              <a:xfrm>
                <a:off x="1092225" y="763225"/>
                <a:ext cx="234075" cy="214300"/>
              </a:xfrm>
              <a:custGeom>
                <a:avLst/>
                <a:gdLst/>
                <a:ahLst/>
                <a:cxnLst/>
                <a:rect l="l" t="t" r="r" b="b"/>
                <a:pathLst>
                  <a:path w="9363" h="8572" fill="none" extrusionOk="0">
                    <a:moveTo>
                      <a:pt x="6566" y="8572"/>
                    </a:moveTo>
                    <a:lnTo>
                      <a:pt x="1" y="4013"/>
                    </a:lnTo>
                    <a:lnTo>
                      <a:pt x="2797" y="0"/>
                    </a:lnTo>
                    <a:lnTo>
                      <a:pt x="9363" y="4590"/>
                    </a:ln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6" name="Google Shape;2086;p49"/>
              <p:cNvSpPr/>
              <p:nvPr/>
            </p:nvSpPr>
            <p:spPr>
              <a:xfrm>
                <a:off x="1034475" y="838450"/>
                <a:ext cx="258400" cy="196075"/>
              </a:xfrm>
              <a:custGeom>
                <a:avLst/>
                <a:gdLst/>
                <a:ahLst/>
                <a:cxnLst/>
                <a:rect l="l" t="t" r="r" b="b"/>
                <a:pathLst>
                  <a:path w="10336" h="7843" fill="none" extrusionOk="0">
                    <a:moveTo>
                      <a:pt x="9484" y="7843"/>
                    </a:moveTo>
                    <a:lnTo>
                      <a:pt x="1" y="1247"/>
                    </a:lnTo>
                    <a:lnTo>
                      <a:pt x="852" y="0"/>
                    </a:lnTo>
                    <a:lnTo>
                      <a:pt x="10335" y="6596"/>
                    </a:ln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7" name="Google Shape;2087;p49"/>
              <p:cNvSpPr/>
              <p:nvPr/>
            </p:nvSpPr>
            <p:spPr>
              <a:xfrm>
                <a:off x="964575" y="1317175"/>
                <a:ext cx="73725" cy="50950"/>
              </a:xfrm>
              <a:custGeom>
                <a:avLst/>
                <a:gdLst/>
                <a:ahLst/>
                <a:cxnLst/>
                <a:rect l="l" t="t" r="r" b="b"/>
                <a:pathLst>
                  <a:path w="2949" h="2038" fill="none" extrusionOk="0">
                    <a:moveTo>
                      <a:pt x="2949" y="2037"/>
                    </a:moveTo>
                    <a:lnTo>
                      <a:pt x="0" y="1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8" name="Google Shape;2088;p49"/>
              <p:cNvSpPr/>
              <p:nvPr/>
            </p:nvSpPr>
            <p:spPr>
              <a:xfrm>
                <a:off x="1003325" y="1260950"/>
                <a:ext cx="73725" cy="51700"/>
              </a:xfrm>
              <a:custGeom>
                <a:avLst/>
                <a:gdLst/>
                <a:ahLst/>
                <a:cxnLst/>
                <a:rect l="l" t="t" r="r" b="b"/>
                <a:pathLst>
                  <a:path w="2949" h="2068" fill="none" extrusionOk="0">
                    <a:moveTo>
                      <a:pt x="2949" y="2067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9" name="Google Shape;2089;p49"/>
              <p:cNvSpPr/>
              <p:nvPr/>
            </p:nvSpPr>
            <p:spPr>
              <a:xfrm>
                <a:off x="1042075" y="1205475"/>
                <a:ext cx="73750" cy="50950"/>
              </a:xfrm>
              <a:custGeom>
                <a:avLst/>
                <a:gdLst/>
                <a:ahLst/>
                <a:cxnLst/>
                <a:rect l="l" t="t" r="r" b="b"/>
                <a:pathLst>
                  <a:path w="2950" h="2038" fill="none" extrusionOk="0">
                    <a:moveTo>
                      <a:pt x="2949" y="2037"/>
                    </a:moveTo>
                    <a:lnTo>
                      <a:pt x="1" y="1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0" name="Google Shape;2090;p49"/>
              <p:cNvSpPr/>
              <p:nvPr/>
            </p:nvSpPr>
            <p:spPr>
              <a:xfrm>
                <a:off x="1080825" y="1149250"/>
                <a:ext cx="73750" cy="51700"/>
              </a:xfrm>
              <a:custGeom>
                <a:avLst/>
                <a:gdLst/>
                <a:ahLst/>
                <a:cxnLst/>
                <a:rect l="l" t="t" r="r" b="b"/>
                <a:pathLst>
                  <a:path w="2950" h="2068" fill="none" extrusionOk="0">
                    <a:moveTo>
                      <a:pt x="2949" y="2067"/>
                    </a:moveTo>
                    <a:lnTo>
                      <a:pt x="1" y="0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1" name="Google Shape;2091;p49"/>
              <p:cNvSpPr/>
              <p:nvPr/>
            </p:nvSpPr>
            <p:spPr>
              <a:xfrm>
                <a:off x="1119600" y="1093775"/>
                <a:ext cx="73725" cy="51700"/>
              </a:xfrm>
              <a:custGeom>
                <a:avLst/>
                <a:gdLst/>
                <a:ahLst/>
                <a:cxnLst/>
                <a:rect l="l" t="t" r="r" b="b"/>
                <a:pathLst>
                  <a:path w="2949" h="2068" fill="none" extrusionOk="0">
                    <a:moveTo>
                      <a:pt x="2948" y="2067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2" name="Google Shape;2092;p49"/>
              <p:cNvSpPr/>
              <p:nvPr/>
            </p:nvSpPr>
            <p:spPr>
              <a:xfrm>
                <a:off x="1158350" y="1038300"/>
                <a:ext cx="73725" cy="50925"/>
              </a:xfrm>
              <a:custGeom>
                <a:avLst/>
                <a:gdLst/>
                <a:ahLst/>
                <a:cxnLst/>
                <a:rect l="l" t="t" r="r" b="b"/>
                <a:pathLst>
                  <a:path w="2949" h="2037" fill="none" extrusionOk="0">
                    <a:moveTo>
                      <a:pt x="2949" y="2037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3" name="Google Shape;2093;p49"/>
              <p:cNvSpPr/>
              <p:nvPr/>
            </p:nvSpPr>
            <p:spPr>
              <a:xfrm>
                <a:off x="787525" y="1353650"/>
                <a:ext cx="106400" cy="100325"/>
              </a:xfrm>
              <a:custGeom>
                <a:avLst/>
                <a:gdLst/>
                <a:ahLst/>
                <a:cxnLst/>
                <a:rect l="l" t="t" r="r" b="b"/>
                <a:pathLst>
                  <a:path w="4256" h="4013" fill="none" extrusionOk="0">
                    <a:moveTo>
                      <a:pt x="1034" y="1"/>
                    </a:moveTo>
                    <a:lnTo>
                      <a:pt x="4255" y="2250"/>
                    </a:lnTo>
                    <a:lnTo>
                      <a:pt x="2888" y="3679"/>
                    </a:lnTo>
                    <a:cubicBezTo>
                      <a:pt x="2584" y="3982"/>
                      <a:pt x="2128" y="4013"/>
                      <a:pt x="1793" y="3770"/>
                    </a:cubicBezTo>
                    <a:lnTo>
                      <a:pt x="456" y="2858"/>
                    </a:lnTo>
                    <a:cubicBezTo>
                      <a:pt x="122" y="2615"/>
                      <a:pt x="0" y="2159"/>
                      <a:pt x="182" y="1764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4" name="Google Shape;2094;p49"/>
              <p:cNvSpPr/>
              <p:nvPr/>
            </p:nvSpPr>
            <p:spPr>
              <a:xfrm>
                <a:off x="591475" y="1432675"/>
                <a:ext cx="229500" cy="318425"/>
              </a:xfrm>
              <a:custGeom>
                <a:avLst/>
                <a:gdLst/>
                <a:ahLst/>
                <a:cxnLst/>
                <a:rect l="l" t="t" r="r" b="b"/>
                <a:pathLst>
                  <a:path w="9180" h="12737" fill="none" extrusionOk="0">
                    <a:moveTo>
                      <a:pt x="8754" y="1"/>
                    </a:moveTo>
                    <a:lnTo>
                      <a:pt x="9180" y="305"/>
                    </a:lnTo>
                    <a:lnTo>
                      <a:pt x="729" y="12463"/>
                    </a:lnTo>
                    <a:cubicBezTo>
                      <a:pt x="547" y="12676"/>
                      <a:pt x="243" y="12737"/>
                      <a:pt x="0" y="12585"/>
                    </a:cubicBezTo>
                    <a:lnTo>
                      <a:pt x="0" y="12585"/>
                    </a:ln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5" name="Google Shape;2095;p49"/>
              <p:cNvSpPr/>
              <p:nvPr/>
            </p:nvSpPr>
            <p:spPr>
              <a:xfrm>
                <a:off x="863500" y="1301225"/>
                <a:ext cx="41825" cy="41050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642" fill="none" extrusionOk="0">
                    <a:moveTo>
                      <a:pt x="1672" y="821"/>
                    </a:moveTo>
                    <a:cubicBezTo>
                      <a:pt x="1672" y="1277"/>
                      <a:pt x="1277" y="1642"/>
                      <a:pt x="821" y="1642"/>
                    </a:cubicBezTo>
                    <a:cubicBezTo>
                      <a:pt x="365" y="1642"/>
                      <a:pt x="1" y="1277"/>
                      <a:pt x="1" y="821"/>
                    </a:cubicBezTo>
                    <a:cubicBezTo>
                      <a:pt x="1" y="365"/>
                      <a:pt x="365" y="0"/>
                      <a:pt x="821" y="0"/>
                    </a:cubicBezTo>
                    <a:cubicBezTo>
                      <a:pt x="1277" y="0"/>
                      <a:pt x="1672" y="365"/>
                      <a:pt x="1672" y="821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6" name="Google Shape;2096;p49"/>
              <p:cNvSpPr/>
              <p:nvPr/>
            </p:nvSpPr>
            <p:spPr>
              <a:xfrm>
                <a:off x="873375" y="1159125"/>
                <a:ext cx="41825" cy="41825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673" fill="none" extrusionOk="0">
                    <a:moveTo>
                      <a:pt x="1673" y="851"/>
                    </a:moveTo>
                    <a:cubicBezTo>
                      <a:pt x="1673" y="1307"/>
                      <a:pt x="1277" y="1672"/>
                      <a:pt x="821" y="1672"/>
                    </a:cubicBezTo>
                    <a:cubicBezTo>
                      <a:pt x="366" y="1672"/>
                      <a:pt x="1" y="1307"/>
                      <a:pt x="1" y="851"/>
                    </a:cubicBezTo>
                    <a:cubicBezTo>
                      <a:pt x="1" y="396"/>
                      <a:pt x="366" y="0"/>
                      <a:pt x="821" y="0"/>
                    </a:cubicBezTo>
                    <a:cubicBezTo>
                      <a:pt x="1277" y="0"/>
                      <a:pt x="1673" y="396"/>
                      <a:pt x="1673" y="851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7" name="Google Shape;2097;p49"/>
              <p:cNvSpPr/>
              <p:nvPr/>
            </p:nvSpPr>
            <p:spPr>
              <a:xfrm>
                <a:off x="969900" y="1180400"/>
                <a:ext cx="21300" cy="20550"/>
              </a:xfrm>
              <a:custGeom>
                <a:avLst/>
                <a:gdLst/>
                <a:ahLst/>
                <a:cxnLst/>
                <a:rect l="l" t="t" r="r" b="b"/>
                <a:pathLst>
                  <a:path w="852" h="822" fill="none" extrusionOk="0">
                    <a:moveTo>
                      <a:pt x="851" y="426"/>
                    </a:moveTo>
                    <a:cubicBezTo>
                      <a:pt x="851" y="639"/>
                      <a:pt x="669" y="821"/>
                      <a:pt x="426" y="821"/>
                    </a:cubicBezTo>
                    <a:cubicBezTo>
                      <a:pt x="182" y="821"/>
                      <a:pt x="0" y="639"/>
                      <a:pt x="0" y="426"/>
                    </a:cubicBezTo>
                    <a:cubicBezTo>
                      <a:pt x="0" y="183"/>
                      <a:pt x="182" y="0"/>
                      <a:pt x="426" y="0"/>
                    </a:cubicBezTo>
                    <a:cubicBezTo>
                      <a:pt x="669" y="0"/>
                      <a:pt x="851" y="183"/>
                      <a:pt x="851" y="426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8" name="Google Shape;2098;p49"/>
              <p:cNvSpPr/>
              <p:nvPr/>
            </p:nvSpPr>
            <p:spPr>
              <a:xfrm>
                <a:off x="980525" y="1042850"/>
                <a:ext cx="20550" cy="20550"/>
              </a:xfrm>
              <a:custGeom>
                <a:avLst/>
                <a:gdLst/>
                <a:ahLst/>
                <a:cxnLst/>
                <a:rect l="l" t="t" r="r" b="b"/>
                <a:pathLst>
                  <a:path w="822" h="822" fill="none" extrusionOk="0">
                    <a:moveTo>
                      <a:pt x="821" y="396"/>
                    </a:moveTo>
                    <a:cubicBezTo>
                      <a:pt x="821" y="639"/>
                      <a:pt x="639" y="822"/>
                      <a:pt x="426" y="822"/>
                    </a:cubicBezTo>
                    <a:cubicBezTo>
                      <a:pt x="183" y="822"/>
                      <a:pt x="1" y="639"/>
                      <a:pt x="1" y="396"/>
                    </a:cubicBezTo>
                    <a:cubicBezTo>
                      <a:pt x="1" y="183"/>
                      <a:pt x="183" y="1"/>
                      <a:pt x="426" y="1"/>
                    </a:cubicBezTo>
                    <a:cubicBezTo>
                      <a:pt x="639" y="1"/>
                      <a:pt x="821" y="183"/>
                      <a:pt x="821" y="396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9" name="Google Shape;2099;p49"/>
              <p:cNvSpPr/>
              <p:nvPr/>
            </p:nvSpPr>
            <p:spPr>
              <a:xfrm>
                <a:off x="831600" y="1234350"/>
                <a:ext cx="20525" cy="21300"/>
              </a:xfrm>
              <a:custGeom>
                <a:avLst/>
                <a:gdLst/>
                <a:ahLst/>
                <a:cxnLst/>
                <a:rect l="l" t="t" r="r" b="b"/>
                <a:pathLst>
                  <a:path w="821" h="852" fill="none" extrusionOk="0">
                    <a:moveTo>
                      <a:pt x="821" y="426"/>
                    </a:moveTo>
                    <a:cubicBezTo>
                      <a:pt x="821" y="669"/>
                      <a:pt x="638" y="852"/>
                      <a:pt x="426" y="852"/>
                    </a:cubicBezTo>
                    <a:cubicBezTo>
                      <a:pt x="182" y="852"/>
                      <a:pt x="0" y="669"/>
                      <a:pt x="0" y="426"/>
                    </a:cubicBezTo>
                    <a:cubicBezTo>
                      <a:pt x="0" y="183"/>
                      <a:pt x="182" y="1"/>
                      <a:pt x="426" y="1"/>
                    </a:cubicBezTo>
                    <a:cubicBezTo>
                      <a:pt x="638" y="1"/>
                      <a:pt x="821" y="183"/>
                      <a:pt x="821" y="426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0" name="Google Shape;2100;p49"/>
              <p:cNvSpPr/>
              <p:nvPr/>
            </p:nvSpPr>
            <p:spPr>
              <a:xfrm>
                <a:off x="1037525" y="1052750"/>
                <a:ext cx="41825" cy="41800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672" fill="none" extrusionOk="0">
                    <a:moveTo>
                      <a:pt x="1672" y="851"/>
                    </a:moveTo>
                    <a:cubicBezTo>
                      <a:pt x="1672" y="1307"/>
                      <a:pt x="1277" y="1672"/>
                      <a:pt x="821" y="1672"/>
                    </a:cubicBezTo>
                    <a:cubicBezTo>
                      <a:pt x="365" y="1672"/>
                      <a:pt x="0" y="1277"/>
                      <a:pt x="0" y="851"/>
                    </a:cubicBezTo>
                    <a:cubicBezTo>
                      <a:pt x="0" y="395"/>
                      <a:pt x="365" y="0"/>
                      <a:pt x="821" y="0"/>
                    </a:cubicBezTo>
                    <a:cubicBezTo>
                      <a:pt x="1277" y="0"/>
                      <a:pt x="1672" y="395"/>
                      <a:pt x="1672" y="851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1" name="Google Shape;2101;p49"/>
              <p:cNvSpPr/>
              <p:nvPr/>
            </p:nvSpPr>
            <p:spPr>
              <a:xfrm>
                <a:off x="1028400" y="948625"/>
                <a:ext cx="41050" cy="41825"/>
              </a:xfrm>
              <a:custGeom>
                <a:avLst/>
                <a:gdLst/>
                <a:ahLst/>
                <a:cxnLst/>
                <a:rect l="l" t="t" r="r" b="b"/>
                <a:pathLst>
                  <a:path w="1642" h="1673" fill="none" extrusionOk="0">
                    <a:moveTo>
                      <a:pt x="1642" y="821"/>
                    </a:moveTo>
                    <a:cubicBezTo>
                      <a:pt x="1642" y="1277"/>
                      <a:pt x="1277" y="1673"/>
                      <a:pt x="821" y="1673"/>
                    </a:cubicBezTo>
                    <a:cubicBezTo>
                      <a:pt x="365" y="1673"/>
                      <a:pt x="1" y="1277"/>
                      <a:pt x="1" y="821"/>
                    </a:cubicBezTo>
                    <a:cubicBezTo>
                      <a:pt x="1" y="366"/>
                      <a:pt x="365" y="1"/>
                      <a:pt x="821" y="1"/>
                    </a:cubicBezTo>
                    <a:cubicBezTo>
                      <a:pt x="1277" y="1"/>
                      <a:pt x="1642" y="366"/>
                      <a:pt x="1642" y="821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048601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p39"/>
          <p:cNvSpPr/>
          <p:nvPr/>
        </p:nvSpPr>
        <p:spPr>
          <a:xfrm>
            <a:off x="713855" y="990889"/>
            <a:ext cx="852300" cy="8523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1" name="Google Shape;1021;p39"/>
          <p:cNvSpPr/>
          <p:nvPr/>
        </p:nvSpPr>
        <p:spPr>
          <a:xfrm>
            <a:off x="713100" y="2149261"/>
            <a:ext cx="852300" cy="8523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2" name="Google Shape;1022;p39"/>
          <p:cNvSpPr/>
          <p:nvPr/>
        </p:nvSpPr>
        <p:spPr>
          <a:xfrm>
            <a:off x="5749227" y="990889"/>
            <a:ext cx="852300" cy="8523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3" name="Google Shape;1023;p39"/>
          <p:cNvSpPr/>
          <p:nvPr/>
        </p:nvSpPr>
        <p:spPr>
          <a:xfrm>
            <a:off x="713100" y="3307633"/>
            <a:ext cx="852300" cy="8523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4" name="Google Shape;1024;p3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Data Sources</a:t>
            </a:r>
            <a:endParaRPr dirty="0"/>
          </a:p>
        </p:txBody>
      </p:sp>
      <p:sp>
        <p:nvSpPr>
          <p:cNvPr id="1029" name="Google Shape;1029;p39"/>
          <p:cNvSpPr txBox="1">
            <a:spLocks noGrp="1"/>
          </p:cNvSpPr>
          <p:nvPr>
            <p:ph type="subTitle" idx="2"/>
          </p:nvPr>
        </p:nvSpPr>
        <p:spPr>
          <a:xfrm>
            <a:off x="1610669" y="1239049"/>
            <a:ext cx="1828800" cy="33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NCDC Dataset</a:t>
            </a:r>
            <a:endParaRPr dirty="0"/>
          </a:p>
        </p:txBody>
      </p:sp>
      <p:grpSp>
        <p:nvGrpSpPr>
          <p:cNvPr id="1036" name="Google Shape;1036;p39"/>
          <p:cNvGrpSpPr/>
          <p:nvPr/>
        </p:nvGrpSpPr>
        <p:grpSpPr>
          <a:xfrm>
            <a:off x="5879537" y="1134036"/>
            <a:ext cx="591704" cy="566004"/>
            <a:chOff x="2751550" y="1193441"/>
            <a:chExt cx="342322" cy="328690"/>
          </a:xfrm>
        </p:grpSpPr>
        <p:sp>
          <p:nvSpPr>
            <p:cNvPr id="1037" name="Google Shape;1037;p39"/>
            <p:cNvSpPr/>
            <p:nvPr/>
          </p:nvSpPr>
          <p:spPr>
            <a:xfrm>
              <a:off x="2757171" y="1198255"/>
              <a:ext cx="177186" cy="295804"/>
            </a:xfrm>
            <a:custGeom>
              <a:avLst/>
              <a:gdLst/>
              <a:ahLst/>
              <a:cxnLst/>
              <a:rect l="l" t="t" r="r" b="b"/>
              <a:pathLst>
                <a:path w="5264" h="8788" extrusionOk="0">
                  <a:moveTo>
                    <a:pt x="3239" y="0"/>
                  </a:moveTo>
                  <a:cubicBezTo>
                    <a:pt x="2120" y="0"/>
                    <a:pt x="1215" y="905"/>
                    <a:pt x="1215" y="2024"/>
                  </a:cubicBezTo>
                  <a:lnTo>
                    <a:pt x="1215" y="5835"/>
                  </a:lnTo>
                  <a:cubicBezTo>
                    <a:pt x="1215" y="6763"/>
                    <a:pt x="762" y="7668"/>
                    <a:pt x="0" y="8240"/>
                  </a:cubicBezTo>
                  <a:lnTo>
                    <a:pt x="405" y="8788"/>
                  </a:lnTo>
                  <a:cubicBezTo>
                    <a:pt x="1334" y="8097"/>
                    <a:pt x="1905" y="7001"/>
                    <a:pt x="1905" y="5835"/>
                  </a:cubicBezTo>
                  <a:lnTo>
                    <a:pt x="1905" y="2024"/>
                  </a:lnTo>
                  <a:cubicBezTo>
                    <a:pt x="1905" y="1286"/>
                    <a:pt x="2501" y="691"/>
                    <a:pt x="3239" y="691"/>
                  </a:cubicBezTo>
                  <a:cubicBezTo>
                    <a:pt x="3977" y="691"/>
                    <a:pt x="4573" y="1286"/>
                    <a:pt x="4573" y="2024"/>
                  </a:cubicBezTo>
                  <a:lnTo>
                    <a:pt x="4573" y="2262"/>
                  </a:lnTo>
                  <a:cubicBezTo>
                    <a:pt x="4573" y="2453"/>
                    <a:pt x="4715" y="2596"/>
                    <a:pt x="4906" y="2596"/>
                  </a:cubicBezTo>
                  <a:cubicBezTo>
                    <a:pt x="5097" y="2596"/>
                    <a:pt x="5263" y="2453"/>
                    <a:pt x="5263" y="2262"/>
                  </a:cubicBezTo>
                  <a:lnTo>
                    <a:pt x="5263" y="2024"/>
                  </a:lnTo>
                  <a:cubicBezTo>
                    <a:pt x="5263" y="905"/>
                    <a:pt x="4358" y="0"/>
                    <a:pt x="3239" y="0"/>
                  </a:cubicBezTo>
                  <a:close/>
                </a:path>
              </a:pathLst>
            </a:custGeom>
            <a:solidFill>
              <a:srgbClr val="54BC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39"/>
            <p:cNvSpPr/>
            <p:nvPr/>
          </p:nvSpPr>
          <p:spPr>
            <a:xfrm>
              <a:off x="2934323" y="1266382"/>
              <a:ext cx="34" cy="3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90BA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39"/>
            <p:cNvSpPr/>
            <p:nvPr/>
          </p:nvSpPr>
          <p:spPr>
            <a:xfrm>
              <a:off x="2911064" y="1198255"/>
              <a:ext cx="177186" cy="295804"/>
            </a:xfrm>
            <a:custGeom>
              <a:avLst/>
              <a:gdLst/>
              <a:ahLst/>
              <a:cxnLst/>
              <a:rect l="l" t="t" r="r" b="b"/>
              <a:pathLst>
                <a:path w="5264" h="8788" extrusionOk="0">
                  <a:moveTo>
                    <a:pt x="2025" y="0"/>
                  </a:moveTo>
                  <a:cubicBezTo>
                    <a:pt x="906" y="0"/>
                    <a:pt x="1" y="905"/>
                    <a:pt x="1" y="2024"/>
                  </a:cubicBezTo>
                  <a:lnTo>
                    <a:pt x="1" y="2262"/>
                  </a:lnTo>
                  <a:cubicBezTo>
                    <a:pt x="1" y="2453"/>
                    <a:pt x="167" y="2596"/>
                    <a:pt x="358" y="2596"/>
                  </a:cubicBezTo>
                  <a:cubicBezTo>
                    <a:pt x="548" y="2596"/>
                    <a:pt x="691" y="2453"/>
                    <a:pt x="691" y="2262"/>
                  </a:cubicBezTo>
                  <a:lnTo>
                    <a:pt x="691" y="2024"/>
                  </a:lnTo>
                  <a:cubicBezTo>
                    <a:pt x="691" y="1286"/>
                    <a:pt x="1287" y="691"/>
                    <a:pt x="2025" y="691"/>
                  </a:cubicBezTo>
                  <a:cubicBezTo>
                    <a:pt x="2763" y="691"/>
                    <a:pt x="3358" y="1286"/>
                    <a:pt x="3358" y="2024"/>
                  </a:cubicBezTo>
                  <a:lnTo>
                    <a:pt x="3358" y="5835"/>
                  </a:lnTo>
                  <a:cubicBezTo>
                    <a:pt x="3358" y="7001"/>
                    <a:pt x="3930" y="8097"/>
                    <a:pt x="4859" y="8788"/>
                  </a:cubicBezTo>
                  <a:lnTo>
                    <a:pt x="5264" y="8240"/>
                  </a:lnTo>
                  <a:cubicBezTo>
                    <a:pt x="4502" y="7668"/>
                    <a:pt x="4049" y="6787"/>
                    <a:pt x="4049" y="5835"/>
                  </a:cubicBezTo>
                  <a:lnTo>
                    <a:pt x="4049" y="2024"/>
                  </a:lnTo>
                  <a:cubicBezTo>
                    <a:pt x="4049" y="905"/>
                    <a:pt x="3144" y="0"/>
                    <a:pt x="20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39"/>
            <p:cNvSpPr/>
            <p:nvPr/>
          </p:nvSpPr>
          <p:spPr>
            <a:xfrm>
              <a:off x="2897432" y="1263959"/>
              <a:ext cx="48134" cy="50557"/>
            </a:xfrm>
            <a:custGeom>
              <a:avLst/>
              <a:gdLst/>
              <a:ahLst/>
              <a:cxnLst/>
              <a:rect l="l" t="t" r="r" b="b"/>
              <a:pathLst>
                <a:path w="1430" h="1502" extrusionOk="0">
                  <a:moveTo>
                    <a:pt x="215" y="1"/>
                  </a:moveTo>
                  <a:cubicBezTo>
                    <a:pt x="96" y="1"/>
                    <a:pt x="1" y="72"/>
                    <a:pt x="1" y="191"/>
                  </a:cubicBezTo>
                  <a:lnTo>
                    <a:pt x="1" y="1501"/>
                  </a:lnTo>
                  <a:lnTo>
                    <a:pt x="1430" y="1501"/>
                  </a:lnTo>
                  <a:lnTo>
                    <a:pt x="1430" y="191"/>
                  </a:lnTo>
                  <a:cubicBezTo>
                    <a:pt x="1430" y="72"/>
                    <a:pt x="1334" y="1"/>
                    <a:pt x="121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39"/>
            <p:cNvSpPr/>
            <p:nvPr/>
          </p:nvSpPr>
          <p:spPr>
            <a:xfrm>
              <a:off x="2915878" y="1263959"/>
              <a:ext cx="28880" cy="50557"/>
            </a:xfrm>
            <a:custGeom>
              <a:avLst/>
              <a:gdLst/>
              <a:ahLst/>
              <a:cxnLst/>
              <a:rect l="l" t="t" r="r" b="b"/>
              <a:pathLst>
                <a:path w="858" h="1502" extrusionOk="0">
                  <a:moveTo>
                    <a:pt x="0" y="1"/>
                  </a:moveTo>
                  <a:cubicBezTo>
                    <a:pt x="120" y="1"/>
                    <a:pt x="215" y="72"/>
                    <a:pt x="215" y="191"/>
                  </a:cubicBezTo>
                  <a:lnTo>
                    <a:pt x="215" y="1501"/>
                  </a:lnTo>
                  <a:lnTo>
                    <a:pt x="858" y="1501"/>
                  </a:lnTo>
                  <a:lnTo>
                    <a:pt x="858" y="191"/>
                  </a:lnTo>
                  <a:cubicBezTo>
                    <a:pt x="858" y="72"/>
                    <a:pt x="786" y="1"/>
                    <a:pt x="66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39"/>
            <p:cNvSpPr/>
            <p:nvPr/>
          </p:nvSpPr>
          <p:spPr>
            <a:xfrm>
              <a:off x="2842937" y="1304856"/>
              <a:ext cx="156351" cy="211654"/>
            </a:xfrm>
            <a:custGeom>
              <a:avLst/>
              <a:gdLst/>
              <a:ahLst/>
              <a:cxnLst/>
              <a:rect l="l" t="t" r="r" b="b"/>
              <a:pathLst>
                <a:path w="4645" h="6288" extrusionOk="0">
                  <a:moveTo>
                    <a:pt x="1501" y="0"/>
                  </a:moveTo>
                  <a:cubicBezTo>
                    <a:pt x="667" y="0"/>
                    <a:pt x="0" y="667"/>
                    <a:pt x="0" y="1501"/>
                  </a:cubicBezTo>
                  <a:lnTo>
                    <a:pt x="0" y="5835"/>
                  </a:lnTo>
                  <a:cubicBezTo>
                    <a:pt x="0" y="6097"/>
                    <a:pt x="215" y="6287"/>
                    <a:pt x="477" y="6287"/>
                  </a:cubicBezTo>
                  <a:lnTo>
                    <a:pt x="4192" y="6287"/>
                  </a:lnTo>
                  <a:cubicBezTo>
                    <a:pt x="4454" y="6287"/>
                    <a:pt x="4644" y="6097"/>
                    <a:pt x="4644" y="5835"/>
                  </a:cubicBezTo>
                  <a:lnTo>
                    <a:pt x="4644" y="1501"/>
                  </a:lnTo>
                  <a:cubicBezTo>
                    <a:pt x="4644" y="667"/>
                    <a:pt x="3977" y="0"/>
                    <a:pt x="31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39"/>
            <p:cNvSpPr/>
            <p:nvPr/>
          </p:nvSpPr>
          <p:spPr>
            <a:xfrm>
              <a:off x="2925505" y="1304856"/>
              <a:ext cx="73783" cy="211654"/>
            </a:xfrm>
            <a:custGeom>
              <a:avLst/>
              <a:gdLst/>
              <a:ahLst/>
              <a:cxnLst/>
              <a:rect l="l" t="t" r="r" b="b"/>
              <a:pathLst>
                <a:path w="2192" h="6288" extrusionOk="0">
                  <a:moveTo>
                    <a:pt x="0" y="0"/>
                  </a:moveTo>
                  <a:cubicBezTo>
                    <a:pt x="834" y="0"/>
                    <a:pt x="1501" y="667"/>
                    <a:pt x="1501" y="1501"/>
                  </a:cubicBezTo>
                  <a:lnTo>
                    <a:pt x="1501" y="5835"/>
                  </a:lnTo>
                  <a:cubicBezTo>
                    <a:pt x="1501" y="6097"/>
                    <a:pt x="1286" y="6287"/>
                    <a:pt x="1024" y="6287"/>
                  </a:cubicBezTo>
                  <a:lnTo>
                    <a:pt x="1739" y="6287"/>
                  </a:lnTo>
                  <a:cubicBezTo>
                    <a:pt x="2001" y="6287"/>
                    <a:pt x="2191" y="6097"/>
                    <a:pt x="2191" y="5835"/>
                  </a:cubicBezTo>
                  <a:lnTo>
                    <a:pt x="2191" y="1501"/>
                  </a:lnTo>
                  <a:cubicBezTo>
                    <a:pt x="2191" y="667"/>
                    <a:pt x="1524" y="0"/>
                    <a:pt x="71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39"/>
            <p:cNvSpPr/>
            <p:nvPr/>
          </p:nvSpPr>
          <p:spPr>
            <a:xfrm>
              <a:off x="2842937" y="1385000"/>
              <a:ext cx="156351" cy="131510"/>
            </a:xfrm>
            <a:custGeom>
              <a:avLst/>
              <a:gdLst/>
              <a:ahLst/>
              <a:cxnLst/>
              <a:rect l="l" t="t" r="r" b="b"/>
              <a:pathLst>
                <a:path w="4645" h="3907" extrusionOk="0">
                  <a:moveTo>
                    <a:pt x="0" y="1"/>
                  </a:moveTo>
                  <a:lnTo>
                    <a:pt x="0" y="3454"/>
                  </a:lnTo>
                  <a:cubicBezTo>
                    <a:pt x="0" y="3716"/>
                    <a:pt x="215" y="3906"/>
                    <a:pt x="477" y="3906"/>
                  </a:cubicBezTo>
                  <a:lnTo>
                    <a:pt x="4192" y="3906"/>
                  </a:lnTo>
                  <a:cubicBezTo>
                    <a:pt x="4454" y="3906"/>
                    <a:pt x="4644" y="3716"/>
                    <a:pt x="4644" y="3454"/>
                  </a:cubicBezTo>
                  <a:lnTo>
                    <a:pt x="4644" y="1"/>
                  </a:lnTo>
                  <a:close/>
                </a:path>
              </a:pathLst>
            </a:custGeom>
            <a:solidFill>
              <a:srgbClr val="54BC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39"/>
            <p:cNvSpPr/>
            <p:nvPr/>
          </p:nvSpPr>
          <p:spPr>
            <a:xfrm>
              <a:off x="2959972" y="1385000"/>
              <a:ext cx="39315" cy="131510"/>
            </a:xfrm>
            <a:custGeom>
              <a:avLst/>
              <a:gdLst/>
              <a:ahLst/>
              <a:cxnLst/>
              <a:rect l="l" t="t" r="r" b="b"/>
              <a:pathLst>
                <a:path w="1168" h="3907" extrusionOk="0">
                  <a:moveTo>
                    <a:pt x="477" y="1"/>
                  </a:moveTo>
                  <a:lnTo>
                    <a:pt x="477" y="3454"/>
                  </a:lnTo>
                  <a:cubicBezTo>
                    <a:pt x="477" y="3716"/>
                    <a:pt x="262" y="3906"/>
                    <a:pt x="0" y="3906"/>
                  </a:cubicBezTo>
                  <a:lnTo>
                    <a:pt x="715" y="3906"/>
                  </a:lnTo>
                  <a:cubicBezTo>
                    <a:pt x="977" y="3906"/>
                    <a:pt x="1167" y="3716"/>
                    <a:pt x="1167" y="3454"/>
                  </a:cubicBezTo>
                  <a:lnTo>
                    <a:pt x="1167" y="1"/>
                  </a:lnTo>
                  <a:close/>
                </a:path>
              </a:pathLst>
            </a:custGeom>
            <a:solidFill>
              <a:srgbClr val="54BC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39"/>
            <p:cNvSpPr/>
            <p:nvPr/>
          </p:nvSpPr>
          <p:spPr>
            <a:xfrm>
              <a:off x="2877404" y="1304856"/>
              <a:ext cx="55337" cy="168973"/>
            </a:xfrm>
            <a:custGeom>
              <a:avLst/>
              <a:gdLst/>
              <a:ahLst/>
              <a:cxnLst/>
              <a:rect l="l" t="t" r="r" b="b"/>
              <a:pathLst>
                <a:path w="1644" h="5020" extrusionOk="0">
                  <a:moveTo>
                    <a:pt x="953" y="0"/>
                  </a:moveTo>
                  <a:lnTo>
                    <a:pt x="953" y="1263"/>
                  </a:lnTo>
                  <a:cubicBezTo>
                    <a:pt x="953" y="1977"/>
                    <a:pt x="810" y="2691"/>
                    <a:pt x="548" y="3358"/>
                  </a:cubicBezTo>
                  <a:lnTo>
                    <a:pt x="48" y="4644"/>
                  </a:lnTo>
                  <a:cubicBezTo>
                    <a:pt x="0" y="4739"/>
                    <a:pt x="72" y="4859"/>
                    <a:pt x="167" y="4906"/>
                  </a:cubicBezTo>
                  <a:lnTo>
                    <a:pt x="429" y="5001"/>
                  </a:lnTo>
                  <a:cubicBezTo>
                    <a:pt x="460" y="5014"/>
                    <a:pt x="491" y="5020"/>
                    <a:pt x="520" y="5020"/>
                  </a:cubicBezTo>
                  <a:cubicBezTo>
                    <a:pt x="603" y="5020"/>
                    <a:pt x="673" y="4971"/>
                    <a:pt x="691" y="4882"/>
                  </a:cubicBezTo>
                  <a:lnTo>
                    <a:pt x="1191" y="3620"/>
                  </a:lnTo>
                  <a:cubicBezTo>
                    <a:pt x="1501" y="2858"/>
                    <a:pt x="1644" y="2072"/>
                    <a:pt x="1644" y="1263"/>
                  </a:cubicBezTo>
                  <a:lnTo>
                    <a:pt x="16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39"/>
            <p:cNvSpPr/>
            <p:nvPr/>
          </p:nvSpPr>
          <p:spPr>
            <a:xfrm>
              <a:off x="2877404" y="1385000"/>
              <a:ext cx="52139" cy="88862"/>
            </a:xfrm>
            <a:custGeom>
              <a:avLst/>
              <a:gdLst/>
              <a:ahLst/>
              <a:cxnLst/>
              <a:rect l="l" t="t" r="r" b="b"/>
              <a:pathLst>
                <a:path w="1549" h="2640" extrusionOk="0">
                  <a:moveTo>
                    <a:pt x="858" y="1"/>
                  </a:moveTo>
                  <a:cubicBezTo>
                    <a:pt x="786" y="334"/>
                    <a:pt x="691" y="668"/>
                    <a:pt x="548" y="977"/>
                  </a:cubicBezTo>
                  <a:lnTo>
                    <a:pt x="48" y="2263"/>
                  </a:lnTo>
                  <a:cubicBezTo>
                    <a:pt x="0" y="2358"/>
                    <a:pt x="48" y="2478"/>
                    <a:pt x="167" y="2525"/>
                  </a:cubicBezTo>
                  <a:lnTo>
                    <a:pt x="429" y="2620"/>
                  </a:lnTo>
                  <a:cubicBezTo>
                    <a:pt x="461" y="2633"/>
                    <a:pt x="493" y="2639"/>
                    <a:pt x="523" y="2639"/>
                  </a:cubicBezTo>
                  <a:cubicBezTo>
                    <a:pt x="605" y="2639"/>
                    <a:pt x="674" y="2595"/>
                    <a:pt x="691" y="2525"/>
                  </a:cubicBezTo>
                  <a:lnTo>
                    <a:pt x="1191" y="1239"/>
                  </a:lnTo>
                  <a:cubicBezTo>
                    <a:pt x="1358" y="834"/>
                    <a:pt x="1477" y="429"/>
                    <a:pt x="1548" y="1"/>
                  </a:cubicBezTo>
                  <a:close/>
                </a:path>
              </a:pathLst>
            </a:custGeom>
            <a:solidFill>
              <a:srgbClr val="54BC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39"/>
            <p:cNvSpPr/>
            <p:nvPr/>
          </p:nvSpPr>
          <p:spPr>
            <a:xfrm>
              <a:off x="2909449" y="1304856"/>
              <a:ext cx="55371" cy="169007"/>
            </a:xfrm>
            <a:custGeom>
              <a:avLst/>
              <a:gdLst/>
              <a:ahLst/>
              <a:cxnLst/>
              <a:rect l="l" t="t" r="r" b="b"/>
              <a:pathLst>
                <a:path w="1645" h="5021" extrusionOk="0">
                  <a:moveTo>
                    <a:pt x="1" y="0"/>
                  </a:moveTo>
                  <a:lnTo>
                    <a:pt x="1" y="1263"/>
                  </a:lnTo>
                  <a:cubicBezTo>
                    <a:pt x="1" y="2072"/>
                    <a:pt x="168" y="2858"/>
                    <a:pt x="453" y="3620"/>
                  </a:cubicBezTo>
                  <a:lnTo>
                    <a:pt x="954" y="4906"/>
                  </a:lnTo>
                  <a:cubicBezTo>
                    <a:pt x="988" y="4976"/>
                    <a:pt x="1062" y="5020"/>
                    <a:pt x="1136" y="5020"/>
                  </a:cubicBezTo>
                  <a:cubicBezTo>
                    <a:pt x="1163" y="5020"/>
                    <a:pt x="1190" y="5014"/>
                    <a:pt x="1216" y="5001"/>
                  </a:cubicBezTo>
                  <a:lnTo>
                    <a:pt x="1501" y="4906"/>
                  </a:lnTo>
                  <a:cubicBezTo>
                    <a:pt x="1597" y="4859"/>
                    <a:pt x="1644" y="4739"/>
                    <a:pt x="1620" y="4644"/>
                  </a:cubicBezTo>
                  <a:lnTo>
                    <a:pt x="1096" y="3358"/>
                  </a:lnTo>
                  <a:cubicBezTo>
                    <a:pt x="834" y="2691"/>
                    <a:pt x="692" y="1977"/>
                    <a:pt x="692" y="1263"/>
                  </a:cubicBezTo>
                  <a:lnTo>
                    <a:pt x="69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39"/>
            <p:cNvSpPr/>
            <p:nvPr/>
          </p:nvSpPr>
          <p:spPr>
            <a:xfrm>
              <a:off x="2912680" y="1385000"/>
              <a:ext cx="52139" cy="88829"/>
            </a:xfrm>
            <a:custGeom>
              <a:avLst/>
              <a:gdLst/>
              <a:ahLst/>
              <a:cxnLst/>
              <a:rect l="l" t="t" r="r" b="b"/>
              <a:pathLst>
                <a:path w="1549" h="2639" extrusionOk="0">
                  <a:moveTo>
                    <a:pt x="0" y="1"/>
                  </a:moveTo>
                  <a:cubicBezTo>
                    <a:pt x="95" y="429"/>
                    <a:pt x="191" y="834"/>
                    <a:pt x="357" y="1239"/>
                  </a:cubicBezTo>
                  <a:lnTo>
                    <a:pt x="858" y="2501"/>
                  </a:lnTo>
                  <a:cubicBezTo>
                    <a:pt x="893" y="2590"/>
                    <a:pt x="968" y="2639"/>
                    <a:pt x="1043" y="2639"/>
                  </a:cubicBezTo>
                  <a:cubicBezTo>
                    <a:pt x="1069" y="2639"/>
                    <a:pt x="1095" y="2633"/>
                    <a:pt x="1120" y="2620"/>
                  </a:cubicBezTo>
                  <a:lnTo>
                    <a:pt x="1405" y="2501"/>
                  </a:lnTo>
                  <a:cubicBezTo>
                    <a:pt x="1501" y="2478"/>
                    <a:pt x="1548" y="2358"/>
                    <a:pt x="1524" y="2263"/>
                  </a:cubicBezTo>
                  <a:lnTo>
                    <a:pt x="1000" y="977"/>
                  </a:lnTo>
                  <a:cubicBezTo>
                    <a:pt x="881" y="668"/>
                    <a:pt x="786" y="334"/>
                    <a:pt x="715" y="1"/>
                  </a:cubicBezTo>
                  <a:close/>
                </a:path>
              </a:pathLst>
            </a:custGeom>
            <a:solidFill>
              <a:srgbClr val="54BC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39"/>
            <p:cNvSpPr/>
            <p:nvPr/>
          </p:nvSpPr>
          <p:spPr>
            <a:xfrm>
              <a:off x="2751550" y="1193441"/>
              <a:ext cx="342322" cy="328690"/>
            </a:xfrm>
            <a:custGeom>
              <a:avLst/>
              <a:gdLst/>
              <a:ahLst/>
              <a:cxnLst/>
              <a:rect l="l" t="t" r="r" b="b"/>
              <a:pathLst>
                <a:path w="10170" h="9765" extrusionOk="0">
                  <a:moveTo>
                    <a:pt x="5549" y="2239"/>
                  </a:moveTo>
                  <a:cubicBezTo>
                    <a:pt x="5573" y="2239"/>
                    <a:pt x="5597" y="2263"/>
                    <a:pt x="5597" y="2286"/>
                  </a:cubicBezTo>
                  <a:lnTo>
                    <a:pt x="5597" y="2453"/>
                  </a:lnTo>
                  <a:lnTo>
                    <a:pt x="4501" y="2453"/>
                  </a:lnTo>
                  <a:lnTo>
                    <a:pt x="4501" y="2286"/>
                  </a:lnTo>
                  <a:cubicBezTo>
                    <a:pt x="4501" y="2263"/>
                    <a:pt x="4501" y="2239"/>
                    <a:pt x="4549" y="2239"/>
                  </a:cubicBezTo>
                  <a:close/>
                  <a:moveTo>
                    <a:pt x="5597" y="2763"/>
                  </a:moveTo>
                  <a:lnTo>
                    <a:pt x="5597" y="3167"/>
                  </a:lnTo>
                  <a:lnTo>
                    <a:pt x="4501" y="3167"/>
                  </a:lnTo>
                  <a:lnTo>
                    <a:pt x="4501" y="2763"/>
                  </a:lnTo>
                  <a:close/>
                  <a:moveTo>
                    <a:pt x="5240" y="3453"/>
                  </a:moveTo>
                  <a:lnTo>
                    <a:pt x="5240" y="4573"/>
                  </a:lnTo>
                  <a:cubicBezTo>
                    <a:pt x="5240" y="4906"/>
                    <a:pt x="5264" y="5216"/>
                    <a:pt x="5335" y="5549"/>
                  </a:cubicBezTo>
                  <a:lnTo>
                    <a:pt x="4930" y="5549"/>
                  </a:lnTo>
                  <a:cubicBezTo>
                    <a:pt x="4882" y="5216"/>
                    <a:pt x="4859" y="4906"/>
                    <a:pt x="4859" y="4573"/>
                  </a:cubicBezTo>
                  <a:lnTo>
                    <a:pt x="4859" y="3453"/>
                  </a:lnTo>
                  <a:close/>
                  <a:moveTo>
                    <a:pt x="5883" y="3453"/>
                  </a:moveTo>
                  <a:cubicBezTo>
                    <a:pt x="6621" y="3453"/>
                    <a:pt x="7216" y="4072"/>
                    <a:pt x="7216" y="4811"/>
                  </a:cubicBezTo>
                  <a:lnTo>
                    <a:pt x="7216" y="5549"/>
                  </a:lnTo>
                  <a:lnTo>
                    <a:pt x="5621" y="5549"/>
                  </a:lnTo>
                  <a:cubicBezTo>
                    <a:pt x="5573" y="5216"/>
                    <a:pt x="5549" y="4906"/>
                    <a:pt x="5549" y="4573"/>
                  </a:cubicBezTo>
                  <a:lnTo>
                    <a:pt x="5549" y="3453"/>
                  </a:lnTo>
                  <a:close/>
                  <a:moveTo>
                    <a:pt x="4692" y="5906"/>
                  </a:moveTo>
                  <a:cubicBezTo>
                    <a:pt x="4740" y="6168"/>
                    <a:pt x="4811" y="6406"/>
                    <a:pt x="4882" y="6644"/>
                  </a:cubicBezTo>
                  <a:cubicBezTo>
                    <a:pt x="4859" y="6716"/>
                    <a:pt x="4835" y="6787"/>
                    <a:pt x="4811" y="6859"/>
                  </a:cubicBezTo>
                  <a:lnTo>
                    <a:pt x="4287" y="8145"/>
                  </a:lnTo>
                  <a:cubicBezTo>
                    <a:pt x="4287" y="8169"/>
                    <a:pt x="4263" y="8169"/>
                    <a:pt x="4263" y="8169"/>
                  </a:cubicBezTo>
                  <a:cubicBezTo>
                    <a:pt x="4263" y="8169"/>
                    <a:pt x="4253" y="8179"/>
                    <a:pt x="4246" y="8179"/>
                  </a:cubicBezTo>
                  <a:cubicBezTo>
                    <a:pt x="4242" y="8179"/>
                    <a:pt x="4240" y="8176"/>
                    <a:pt x="4240" y="8169"/>
                  </a:cubicBezTo>
                  <a:lnTo>
                    <a:pt x="3954" y="8073"/>
                  </a:lnTo>
                  <a:cubicBezTo>
                    <a:pt x="3930" y="8049"/>
                    <a:pt x="3930" y="8049"/>
                    <a:pt x="3930" y="8049"/>
                  </a:cubicBezTo>
                  <a:cubicBezTo>
                    <a:pt x="3930" y="8026"/>
                    <a:pt x="3930" y="8026"/>
                    <a:pt x="3930" y="8002"/>
                  </a:cubicBezTo>
                  <a:lnTo>
                    <a:pt x="4430" y="6716"/>
                  </a:lnTo>
                  <a:cubicBezTo>
                    <a:pt x="4549" y="6454"/>
                    <a:pt x="4621" y="6192"/>
                    <a:pt x="4692" y="5906"/>
                  </a:cubicBezTo>
                  <a:close/>
                  <a:moveTo>
                    <a:pt x="5383" y="5859"/>
                  </a:moveTo>
                  <a:cubicBezTo>
                    <a:pt x="5454" y="6144"/>
                    <a:pt x="5549" y="6430"/>
                    <a:pt x="5645" y="6740"/>
                  </a:cubicBezTo>
                  <a:lnTo>
                    <a:pt x="6168" y="8002"/>
                  </a:lnTo>
                  <a:cubicBezTo>
                    <a:pt x="6168" y="8026"/>
                    <a:pt x="6145" y="8049"/>
                    <a:pt x="6145" y="8073"/>
                  </a:cubicBezTo>
                  <a:lnTo>
                    <a:pt x="5859" y="8169"/>
                  </a:lnTo>
                  <a:cubicBezTo>
                    <a:pt x="5847" y="8180"/>
                    <a:pt x="5841" y="8186"/>
                    <a:pt x="5835" y="8186"/>
                  </a:cubicBezTo>
                  <a:cubicBezTo>
                    <a:pt x="5829" y="8186"/>
                    <a:pt x="5823" y="8180"/>
                    <a:pt x="5811" y="8169"/>
                  </a:cubicBezTo>
                  <a:cubicBezTo>
                    <a:pt x="5811" y="8169"/>
                    <a:pt x="5787" y="8169"/>
                    <a:pt x="5787" y="8145"/>
                  </a:cubicBezTo>
                  <a:lnTo>
                    <a:pt x="5287" y="6883"/>
                  </a:lnTo>
                  <a:cubicBezTo>
                    <a:pt x="5144" y="6549"/>
                    <a:pt x="5049" y="6192"/>
                    <a:pt x="4978" y="5859"/>
                  </a:cubicBezTo>
                  <a:close/>
                  <a:moveTo>
                    <a:pt x="3406" y="0"/>
                  </a:moveTo>
                  <a:cubicBezTo>
                    <a:pt x="2215" y="0"/>
                    <a:pt x="1239" y="977"/>
                    <a:pt x="1239" y="2167"/>
                  </a:cubicBezTo>
                  <a:lnTo>
                    <a:pt x="1239" y="5978"/>
                  </a:lnTo>
                  <a:cubicBezTo>
                    <a:pt x="1239" y="6883"/>
                    <a:pt x="810" y="7716"/>
                    <a:pt x="96" y="8264"/>
                  </a:cubicBezTo>
                  <a:cubicBezTo>
                    <a:pt x="24" y="8311"/>
                    <a:pt x="1" y="8407"/>
                    <a:pt x="48" y="8454"/>
                  </a:cubicBezTo>
                  <a:cubicBezTo>
                    <a:pt x="96" y="8502"/>
                    <a:pt x="120" y="8526"/>
                    <a:pt x="167" y="8526"/>
                  </a:cubicBezTo>
                  <a:cubicBezTo>
                    <a:pt x="215" y="8526"/>
                    <a:pt x="239" y="8502"/>
                    <a:pt x="262" y="8502"/>
                  </a:cubicBezTo>
                  <a:cubicBezTo>
                    <a:pt x="1048" y="7907"/>
                    <a:pt x="1525" y="6954"/>
                    <a:pt x="1525" y="5978"/>
                  </a:cubicBezTo>
                  <a:lnTo>
                    <a:pt x="1525" y="2167"/>
                  </a:lnTo>
                  <a:cubicBezTo>
                    <a:pt x="1525" y="1119"/>
                    <a:pt x="2382" y="286"/>
                    <a:pt x="3406" y="286"/>
                  </a:cubicBezTo>
                  <a:cubicBezTo>
                    <a:pt x="4001" y="286"/>
                    <a:pt x="4549" y="572"/>
                    <a:pt x="4906" y="1024"/>
                  </a:cubicBezTo>
                  <a:cubicBezTo>
                    <a:pt x="4835" y="1167"/>
                    <a:pt x="4763" y="1310"/>
                    <a:pt x="4716" y="1453"/>
                  </a:cubicBezTo>
                  <a:cubicBezTo>
                    <a:pt x="4644" y="1310"/>
                    <a:pt x="4525" y="1167"/>
                    <a:pt x="4406" y="1048"/>
                  </a:cubicBezTo>
                  <a:cubicBezTo>
                    <a:pt x="4144" y="810"/>
                    <a:pt x="3787" y="667"/>
                    <a:pt x="3406" y="667"/>
                  </a:cubicBezTo>
                  <a:cubicBezTo>
                    <a:pt x="2596" y="667"/>
                    <a:pt x="1929" y="1334"/>
                    <a:pt x="1929" y="2143"/>
                  </a:cubicBezTo>
                  <a:lnTo>
                    <a:pt x="1929" y="5978"/>
                  </a:lnTo>
                  <a:cubicBezTo>
                    <a:pt x="1929" y="7073"/>
                    <a:pt x="1382" y="8145"/>
                    <a:pt x="501" y="8788"/>
                  </a:cubicBezTo>
                  <a:cubicBezTo>
                    <a:pt x="429" y="8835"/>
                    <a:pt x="429" y="8931"/>
                    <a:pt x="477" y="9002"/>
                  </a:cubicBezTo>
                  <a:cubicBezTo>
                    <a:pt x="501" y="9050"/>
                    <a:pt x="548" y="9073"/>
                    <a:pt x="596" y="9073"/>
                  </a:cubicBezTo>
                  <a:cubicBezTo>
                    <a:pt x="620" y="9073"/>
                    <a:pt x="644" y="9050"/>
                    <a:pt x="667" y="9026"/>
                  </a:cubicBezTo>
                  <a:cubicBezTo>
                    <a:pt x="1644" y="8311"/>
                    <a:pt x="2215" y="7168"/>
                    <a:pt x="2215" y="5978"/>
                  </a:cubicBezTo>
                  <a:lnTo>
                    <a:pt x="2215" y="2143"/>
                  </a:lnTo>
                  <a:cubicBezTo>
                    <a:pt x="2215" y="1500"/>
                    <a:pt x="2763" y="953"/>
                    <a:pt x="3406" y="953"/>
                  </a:cubicBezTo>
                  <a:cubicBezTo>
                    <a:pt x="4001" y="953"/>
                    <a:pt x="4478" y="1381"/>
                    <a:pt x="4573" y="1929"/>
                  </a:cubicBezTo>
                  <a:lnTo>
                    <a:pt x="4549" y="1929"/>
                  </a:lnTo>
                  <a:cubicBezTo>
                    <a:pt x="4359" y="1929"/>
                    <a:pt x="4192" y="2096"/>
                    <a:pt x="4192" y="2286"/>
                  </a:cubicBezTo>
                  <a:lnTo>
                    <a:pt x="4192" y="2453"/>
                  </a:lnTo>
                  <a:cubicBezTo>
                    <a:pt x="4120" y="2453"/>
                    <a:pt x="4049" y="2525"/>
                    <a:pt x="4049" y="2596"/>
                  </a:cubicBezTo>
                  <a:cubicBezTo>
                    <a:pt x="4049" y="2691"/>
                    <a:pt x="4120" y="2739"/>
                    <a:pt x="4192" y="2763"/>
                  </a:cubicBezTo>
                  <a:lnTo>
                    <a:pt x="4192" y="3167"/>
                  </a:lnTo>
                  <a:cubicBezTo>
                    <a:pt x="3906" y="3167"/>
                    <a:pt x="3620" y="3239"/>
                    <a:pt x="3358" y="3406"/>
                  </a:cubicBezTo>
                  <a:cubicBezTo>
                    <a:pt x="3287" y="3453"/>
                    <a:pt x="3263" y="3549"/>
                    <a:pt x="3311" y="3620"/>
                  </a:cubicBezTo>
                  <a:cubicBezTo>
                    <a:pt x="3335" y="3668"/>
                    <a:pt x="3382" y="3691"/>
                    <a:pt x="3430" y="3691"/>
                  </a:cubicBezTo>
                  <a:cubicBezTo>
                    <a:pt x="3477" y="3691"/>
                    <a:pt x="3501" y="3668"/>
                    <a:pt x="3525" y="3668"/>
                  </a:cubicBezTo>
                  <a:cubicBezTo>
                    <a:pt x="3739" y="3525"/>
                    <a:pt x="3978" y="3453"/>
                    <a:pt x="4216" y="3453"/>
                  </a:cubicBezTo>
                  <a:lnTo>
                    <a:pt x="4549" y="3453"/>
                  </a:lnTo>
                  <a:lnTo>
                    <a:pt x="4549" y="4573"/>
                  </a:lnTo>
                  <a:lnTo>
                    <a:pt x="4549" y="4644"/>
                  </a:lnTo>
                  <a:cubicBezTo>
                    <a:pt x="4549" y="4954"/>
                    <a:pt x="4525" y="5239"/>
                    <a:pt x="4478" y="5549"/>
                  </a:cubicBezTo>
                  <a:lnTo>
                    <a:pt x="2882" y="5549"/>
                  </a:lnTo>
                  <a:lnTo>
                    <a:pt x="2882" y="4811"/>
                  </a:lnTo>
                  <a:cubicBezTo>
                    <a:pt x="2882" y="4549"/>
                    <a:pt x="2954" y="4311"/>
                    <a:pt x="3096" y="4096"/>
                  </a:cubicBezTo>
                  <a:cubicBezTo>
                    <a:pt x="3144" y="4025"/>
                    <a:pt x="3120" y="3930"/>
                    <a:pt x="3049" y="3882"/>
                  </a:cubicBezTo>
                  <a:cubicBezTo>
                    <a:pt x="3023" y="3865"/>
                    <a:pt x="2995" y="3857"/>
                    <a:pt x="2967" y="3857"/>
                  </a:cubicBezTo>
                  <a:cubicBezTo>
                    <a:pt x="2916" y="3857"/>
                    <a:pt x="2865" y="3883"/>
                    <a:pt x="2834" y="3930"/>
                  </a:cubicBezTo>
                  <a:cubicBezTo>
                    <a:pt x="2668" y="4192"/>
                    <a:pt x="2596" y="4477"/>
                    <a:pt x="2596" y="4811"/>
                  </a:cubicBezTo>
                  <a:lnTo>
                    <a:pt x="2596" y="9145"/>
                  </a:lnTo>
                  <a:cubicBezTo>
                    <a:pt x="2596" y="9478"/>
                    <a:pt x="2858" y="9764"/>
                    <a:pt x="3192" y="9764"/>
                  </a:cubicBezTo>
                  <a:lnTo>
                    <a:pt x="6931" y="9764"/>
                  </a:lnTo>
                  <a:cubicBezTo>
                    <a:pt x="7264" y="9764"/>
                    <a:pt x="7526" y="9478"/>
                    <a:pt x="7526" y="9145"/>
                  </a:cubicBezTo>
                  <a:lnTo>
                    <a:pt x="7526" y="8073"/>
                  </a:lnTo>
                  <a:cubicBezTo>
                    <a:pt x="7526" y="8002"/>
                    <a:pt x="7454" y="7930"/>
                    <a:pt x="7383" y="7930"/>
                  </a:cubicBezTo>
                  <a:cubicBezTo>
                    <a:pt x="7288" y="7930"/>
                    <a:pt x="7240" y="8002"/>
                    <a:pt x="7240" y="8073"/>
                  </a:cubicBezTo>
                  <a:lnTo>
                    <a:pt x="7240" y="9145"/>
                  </a:lnTo>
                  <a:cubicBezTo>
                    <a:pt x="7240" y="9312"/>
                    <a:pt x="7097" y="9454"/>
                    <a:pt x="6931" y="9454"/>
                  </a:cubicBezTo>
                  <a:lnTo>
                    <a:pt x="3192" y="9454"/>
                  </a:lnTo>
                  <a:cubicBezTo>
                    <a:pt x="3025" y="9454"/>
                    <a:pt x="2882" y="9312"/>
                    <a:pt x="2882" y="9145"/>
                  </a:cubicBezTo>
                  <a:lnTo>
                    <a:pt x="2882" y="5835"/>
                  </a:lnTo>
                  <a:lnTo>
                    <a:pt x="4406" y="5835"/>
                  </a:lnTo>
                  <a:cubicBezTo>
                    <a:pt x="4359" y="6097"/>
                    <a:pt x="4263" y="6359"/>
                    <a:pt x="4168" y="6621"/>
                  </a:cubicBezTo>
                  <a:lnTo>
                    <a:pt x="3668" y="7883"/>
                  </a:lnTo>
                  <a:cubicBezTo>
                    <a:pt x="3597" y="8073"/>
                    <a:pt x="3692" y="8264"/>
                    <a:pt x="3858" y="8335"/>
                  </a:cubicBezTo>
                  <a:lnTo>
                    <a:pt x="4144" y="8454"/>
                  </a:lnTo>
                  <a:cubicBezTo>
                    <a:pt x="4168" y="8478"/>
                    <a:pt x="4216" y="8478"/>
                    <a:pt x="4263" y="8478"/>
                  </a:cubicBezTo>
                  <a:cubicBezTo>
                    <a:pt x="4311" y="8478"/>
                    <a:pt x="4359" y="8454"/>
                    <a:pt x="4406" y="8454"/>
                  </a:cubicBezTo>
                  <a:cubicBezTo>
                    <a:pt x="4478" y="8407"/>
                    <a:pt x="4549" y="8335"/>
                    <a:pt x="4597" y="8264"/>
                  </a:cubicBezTo>
                  <a:lnTo>
                    <a:pt x="5049" y="7073"/>
                  </a:lnTo>
                  <a:lnTo>
                    <a:pt x="5525" y="8264"/>
                  </a:lnTo>
                  <a:cubicBezTo>
                    <a:pt x="5573" y="8335"/>
                    <a:pt x="5621" y="8407"/>
                    <a:pt x="5716" y="8454"/>
                  </a:cubicBezTo>
                  <a:cubicBezTo>
                    <a:pt x="5764" y="8454"/>
                    <a:pt x="5811" y="8478"/>
                    <a:pt x="5859" y="8478"/>
                  </a:cubicBezTo>
                  <a:cubicBezTo>
                    <a:pt x="5907" y="8478"/>
                    <a:pt x="5930" y="8454"/>
                    <a:pt x="5978" y="8454"/>
                  </a:cubicBezTo>
                  <a:lnTo>
                    <a:pt x="6264" y="8335"/>
                  </a:lnTo>
                  <a:cubicBezTo>
                    <a:pt x="6430" y="8264"/>
                    <a:pt x="6526" y="8073"/>
                    <a:pt x="6454" y="7883"/>
                  </a:cubicBezTo>
                  <a:lnTo>
                    <a:pt x="5954" y="6621"/>
                  </a:lnTo>
                  <a:cubicBezTo>
                    <a:pt x="5835" y="6359"/>
                    <a:pt x="5764" y="6097"/>
                    <a:pt x="5692" y="5835"/>
                  </a:cubicBezTo>
                  <a:lnTo>
                    <a:pt x="7240" y="5835"/>
                  </a:lnTo>
                  <a:lnTo>
                    <a:pt x="7240" y="7406"/>
                  </a:lnTo>
                  <a:cubicBezTo>
                    <a:pt x="7240" y="7502"/>
                    <a:pt x="7288" y="7549"/>
                    <a:pt x="7383" y="7549"/>
                  </a:cubicBezTo>
                  <a:cubicBezTo>
                    <a:pt x="7454" y="7549"/>
                    <a:pt x="7526" y="7502"/>
                    <a:pt x="7526" y="7406"/>
                  </a:cubicBezTo>
                  <a:lnTo>
                    <a:pt x="7526" y="4787"/>
                  </a:lnTo>
                  <a:cubicBezTo>
                    <a:pt x="7526" y="3906"/>
                    <a:pt x="6811" y="3167"/>
                    <a:pt x="5907" y="3167"/>
                  </a:cubicBezTo>
                  <a:lnTo>
                    <a:pt x="5907" y="2763"/>
                  </a:lnTo>
                  <a:cubicBezTo>
                    <a:pt x="6002" y="2739"/>
                    <a:pt x="6049" y="2691"/>
                    <a:pt x="6049" y="2596"/>
                  </a:cubicBezTo>
                  <a:cubicBezTo>
                    <a:pt x="6049" y="2525"/>
                    <a:pt x="6002" y="2453"/>
                    <a:pt x="5907" y="2453"/>
                  </a:cubicBezTo>
                  <a:lnTo>
                    <a:pt x="5907" y="2286"/>
                  </a:lnTo>
                  <a:cubicBezTo>
                    <a:pt x="5907" y="2096"/>
                    <a:pt x="5787" y="1953"/>
                    <a:pt x="5621" y="1929"/>
                  </a:cubicBezTo>
                  <a:cubicBezTo>
                    <a:pt x="5716" y="1381"/>
                    <a:pt x="6216" y="953"/>
                    <a:pt x="6788" y="953"/>
                  </a:cubicBezTo>
                  <a:cubicBezTo>
                    <a:pt x="7002" y="953"/>
                    <a:pt x="7192" y="1024"/>
                    <a:pt x="7383" y="1119"/>
                  </a:cubicBezTo>
                  <a:cubicBezTo>
                    <a:pt x="7408" y="1136"/>
                    <a:pt x="7437" y="1144"/>
                    <a:pt x="7464" y="1144"/>
                  </a:cubicBezTo>
                  <a:cubicBezTo>
                    <a:pt x="7513" y="1144"/>
                    <a:pt x="7558" y="1118"/>
                    <a:pt x="7574" y="1072"/>
                  </a:cubicBezTo>
                  <a:cubicBezTo>
                    <a:pt x="7621" y="1000"/>
                    <a:pt x="7597" y="905"/>
                    <a:pt x="7526" y="858"/>
                  </a:cubicBezTo>
                  <a:cubicBezTo>
                    <a:pt x="7312" y="738"/>
                    <a:pt x="7050" y="667"/>
                    <a:pt x="6788" y="667"/>
                  </a:cubicBezTo>
                  <a:cubicBezTo>
                    <a:pt x="6049" y="667"/>
                    <a:pt x="5430" y="1215"/>
                    <a:pt x="5311" y="1929"/>
                  </a:cubicBezTo>
                  <a:lnTo>
                    <a:pt x="4930" y="1929"/>
                  </a:lnTo>
                  <a:cubicBezTo>
                    <a:pt x="5025" y="1000"/>
                    <a:pt x="5835" y="286"/>
                    <a:pt x="6788" y="286"/>
                  </a:cubicBezTo>
                  <a:cubicBezTo>
                    <a:pt x="7812" y="286"/>
                    <a:pt x="8645" y="1119"/>
                    <a:pt x="8645" y="2143"/>
                  </a:cubicBezTo>
                  <a:lnTo>
                    <a:pt x="8645" y="5978"/>
                  </a:lnTo>
                  <a:cubicBezTo>
                    <a:pt x="8645" y="6954"/>
                    <a:pt x="9121" y="7907"/>
                    <a:pt x="9931" y="8478"/>
                  </a:cubicBezTo>
                  <a:cubicBezTo>
                    <a:pt x="9955" y="8502"/>
                    <a:pt x="9979" y="8526"/>
                    <a:pt x="10003" y="8526"/>
                  </a:cubicBezTo>
                  <a:cubicBezTo>
                    <a:pt x="10050" y="8526"/>
                    <a:pt x="10098" y="8502"/>
                    <a:pt x="10122" y="8454"/>
                  </a:cubicBezTo>
                  <a:cubicBezTo>
                    <a:pt x="10169" y="8407"/>
                    <a:pt x="10145" y="8311"/>
                    <a:pt x="10074" y="8264"/>
                  </a:cubicBezTo>
                  <a:cubicBezTo>
                    <a:pt x="9360" y="7716"/>
                    <a:pt x="8931" y="6859"/>
                    <a:pt x="8931" y="5978"/>
                  </a:cubicBezTo>
                  <a:lnTo>
                    <a:pt x="8931" y="2167"/>
                  </a:lnTo>
                  <a:cubicBezTo>
                    <a:pt x="8931" y="977"/>
                    <a:pt x="7955" y="0"/>
                    <a:pt x="6764" y="0"/>
                  </a:cubicBezTo>
                  <a:cubicBezTo>
                    <a:pt x="6097" y="0"/>
                    <a:pt x="5478" y="310"/>
                    <a:pt x="5097" y="786"/>
                  </a:cubicBezTo>
                  <a:cubicBezTo>
                    <a:pt x="4668" y="286"/>
                    <a:pt x="4049" y="0"/>
                    <a:pt x="340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39"/>
            <p:cNvSpPr/>
            <p:nvPr/>
          </p:nvSpPr>
          <p:spPr>
            <a:xfrm>
              <a:off x="3012078" y="1238276"/>
              <a:ext cx="68162" cy="260596"/>
            </a:xfrm>
            <a:custGeom>
              <a:avLst/>
              <a:gdLst/>
              <a:ahLst/>
              <a:cxnLst/>
              <a:rect l="l" t="t" r="r" b="b"/>
              <a:pathLst>
                <a:path w="2025" h="7742" extrusionOk="0">
                  <a:moveTo>
                    <a:pt x="177" y="1"/>
                  </a:moveTo>
                  <a:cubicBezTo>
                    <a:pt x="149" y="1"/>
                    <a:pt x="121" y="9"/>
                    <a:pt x="95" y="26"/>
                  </a:cubicBezTo>
                  <a:cubicBezTo>
                    <a:pt x="24" y="49"/>
                    <a:pt x="0" y="145"/>
                    <a:pt x="48" y="216"/>
                  </a:cubicBezTo>
                  <a:cubicBezTo>
                    <a:pt x="167" y="407"/>
                    <a:pt x="215" y="621"/>
                    <a:pt x="215" y="835"/>
                  </a:cubicBezTo>
                  <a:lnTo>
                    <a:pt x="215" y="4646"/>
                  </a:lnTo>
                  <a:cubicBezTo>
                    <a:pt x="215" y="5860"/>
                    <a:pt x="786" y="7003"/>
                    <a:pt x="1763" y="7718"/>
                  </a:cubicBezTo>
                  <a:cubicBezTo>
                    <a:pt x="1786" y="7741"/>
                    <a:pt x="1810" y="7741"/>
                    <a:pt x="1858" y="7741"/>
                  </a:cubicBezTo>
                  <a:cubicBezTo>
                    <a:pt x="1905" y="7741"/>
                    <a:pt x="1953" y="7718"/>
                    <a:pt x="1977" y="7694"/>
                  </a:cubicBezTo>
                  <a:cubicBezTo>
                    <a:pt x="2024" y="7622"/>
                    <a:pt x="2001" y="7527"/>
                    <a:pt x="1929" y="7480"/>
                  </a:cubicBezTo>
                  <a:cubicBezTo>
                    <a:pt x="1048" y="6813"/>
                    <a:pt x="500" y="5765"/>
                    <a:pt x="500" y="4646"/>
                  </a:cubicBezTo>
                  <a:lnTo>
                    <a:pt x="500" y="835"/>
                  </a:lnTo>
                  <a:cubicBezTo>
                    <a:pt x="500" y="573"/>
                    <a:pt x="429" y="288"/>
                    <a:pt x="310" y="73"/>
                  </a:cubicBezTo>
                  <a:cubicBezTo>
                    <a:pt x="279" y="27"/>
                    <a:pt x="228" y="1"/>
                    <a:pt x="17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39"/>
            <p:cNvSpPr/>
            <p:nvPr/>
          </p:nvSpPr>
          <p:spPr>
            <a:xfrm>
              <a:off x="2967983" y="1478811"/>
              <a:ext cx="10468" cy="9627"/>
            </a:xfrm>
            <a:custGeom>
              <a:avLst/>
              <a:gdLst/>
              <a:ahLst/>
              <a:cxnLst/>
              <a:rect l="l" t="t" r="r" b="b"/>
              <a:pathLst>
                <a:path w="311" h="286" extrusionOk="0">
                  <a:moveTo>
                    <a:pt x="143" y="0"/>
                  </a:moveTo>
                  <a:cubicBezTo>
                    <a:pt x="72" y="0"/>
                    <a:pt x="0" y="48"/>
                    <a:pt x="0" y="143"/>
                  </a:cubicBezTo>
                  <a:cubicBezTo>
                    <a:pt x="0" y="214"/>
                    <a:pt x="72" y="286"/>
                    <a:pt x="143" y="286"/>
                  </a:cubicBezTo>
                  <a:cubicBezTo>
                    <a:pt x="239" y="286"/>
                    <a:pt x="310" y="214"/>
                    <a:pt x="310" y="143"/>
                  </a:cubicBezTo>
                  <a:cubicBezTo>
                    <a:pt x="310" y="48"/>
                    <a:pt x="239" y="0"/>
                    <a:pt x="14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39"/>
            <p:cNvSpPr/>
            <p:nvPr/>
          </p:nvSpPr>
          <p:spPr>
            <a:xfrm>
              <a:off x="2956775" y="1489212"/>
              <a:ext cx="9627" cy="9660"/>
            </a:xfrm>
            <a:custGeom>
              <a:avLst/>
              <a:gdLst/>
              <a:ahLst/>
              <a:cxnLst/>
              <a:rect l="l" t="t" r="r" b="b"/>
              <a:pathLst>
                <a:path w="286" h="287" extrusionOk="0">
                  <a:moveTo>
                    <a:pt x="143" y="1"/>
                  </a:moveTo>
                  <a:cubicBezTo>
                    <a:pt x="48" y="1"/>
                    <a:pt x="0" y="48"/>
                    <a:pt x="0" y="144"/>
                  </a:cubicBezTo>
                  <a:cubicBezTo>
                    <a:pt x="0" y="215"/>
                    <a:pt x="48" y="286"/>
                    <a:pt x="143" y="286"/>
                  </a:cubicBezTo>
                  <a:cubicBezTo>
                    <a:pt x="214" y="286"/>
                    <a:pt x="286" y="215"/>
                    <a:pt x="286" y="144"/>
                  </a:cubicBezTo>
                  <a:cubicBezTo>
                    <a:pt x="286" y="48"/>
                    <a:pt x="214" y="1"/>
                    <a:pt x="14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39"/>
            <p:cNvSpPr/>
            <p:nvPr/>
          </p:nvSpPr>
          <p:spPr>
            <a:xfrm>
              <a:off x="2972797" y="1415463"/>
              <a:ext cx="10435" cy="9660"/>
            </a:xfrm>
            <a:custGeom>
              <a:avLst/>
              <a:gdLst/>
              <a:ahLst/>
              <a:cxnLst/>
              <a:rect l="l" t="t" r="r" b="b"/>
              <a:pathLst>
                <a:path w="310" h="287" extrusionOk="0">
                  <a:moveTo>
                    <a:pt x="143" y="1"/>
                  </a:moveTo>
                  <a:cubicBezTo>
                    <a:pt x="72" y="1"/>
                    <a:pt x="0" y="72"/>
                    <a:pt x="0" y="144"/>
                  </a:cubicBezTo>
                  <a:cubicBezTo>
                    <a:pt x="0" y="215"/>
                    <a:pt x="72" y="287"/>
                    <a:pt x="143" y="287"/>
                  </a:cubicBezTo>
                  <a:cubicBezTo>
                    <a:pt x="238" y="287"/>
                    <a:pt x="310" y="239"/>
                    <a:pt x="310" y="144"/>
                  </a:cubicBezTo>
                  <a:cubicBezTo>
                    <a:pt x="310" y="72"/>
                    <a:pt x="238" y="1"/>
                    <a:pt x="14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39"/>
            <p:cNvSpPr/>
            <p:nvPr/>
          </p:nvSpPr>
          <p:spPr>
            <a:xfrm>
              <a:off x="2861382" y="1417886"/>
              <a:ext cx="10435" cy="9627"/>
            </a:xfrm>
            <a:custGeom>
              <a:avLst/>
              <a:gdLst/>
              <a:ahLst/>
              <a:cxnLst/>
              <a:rect l="l" t="t" r="r" b="b"/>
              <a:pathLst>
                <a:path w="310" h="286" extrusionOk="0">
                  <a:moveTo>
                    <a:pt x="143" y="0"/>
                  </a:moveTo>
                  <a:cubicBezTo>
                    <a:pt x="72" y="0"/>
                    <a:pt x="0" y="72"/>
                    <a:pt x="0" y="143"/>
                  </a:cubicBezTo>
                  <a:cubicBezTo>
                    <a:pt x="0" y="238"/>
                    <a:pt x="72" y="286"/>
                    <a:pt x="143" y="286"/>
                  </a:cubicBezTo>
                  <a:cubicBezTo>
                    <a:pt x="238" y="286"/>
                    <a:pt x="310" y="238"/>
                    <a:pt x="310" y="143"/>
                  </a:cubicBezTo>
                  <a:cubicBezTo>
                    <a:pt x="310" y="72"/>
                    <a:pt x="238" y="0"/>
                    <a:pt x="14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39"/>
            <p:cNvSpPr/>
            <p:nvPr/>
          </p:nvSpPr>
          <p:spPr>
            <a:xfrm>
              <a:off x="2865388" y="1478003"/>
              <a:ext cx="9627" cy="9660"/>
            </a:xfrm>
            <a:custGeom>
              <a:avLst/>
              <a:gdLst/>
              <a:ahLst/>
              <a:cxnLst/>
              <a:rect l="l" t="t" r="r" b="b"/>
              <a:pathLst>
                <a:path w="286" h="287" extrusionOk="0">
                  <a:moveTo>
                    <a:pt x="143" y="0"/>
                  </a:moveTo>
                  <a:cubicBezTo>
                    <a:pt x="72" y="0"/>
                    <a:pt x="0" y="48"/>
                    <a:pt x="0" y="143"/>
                  </a:cubicBezTo>
                  <a:cubicBezTo>
                    <a:pt x="0" y="215"/>
                    <a:pt x="72" y="286"/>
                    <a:pt x="143" y="286"/>
                  </a:cubicBezTo>
                  <a:cubicBezTo>
                    <a:pt x="215" y="286"/>
                    <a:pt x="286" y="215"/>
                    <a:pt x="286" y="143"/>
                  </a:cubicBezTo>
                  <a:cubicBezTo>
                    <a:pt x="286" y="48"/>
                    <a:pt x="238" y="0"/>
                    <a:pt x="14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7" name="Google Shape;1057;p39"/>
          <p:cNvGrpSpPr/>
          <p:nvPr/>
        </p:nvGrpSpPr>
        <p:grpSpPr>
          <a:xfrm>
            <a:off x="844791" y="3484602"/>
            <a:ext cx="588911" cy="498362"/>
            <a:chOff x="2075017" y="1212661"/>
            <a:chExt cx="340707" cy="289409"/>
          </a:xfrm>
        </p:grpSpPr>
        <p:sp>
          <p:nvSpPr>
            <p:cNvPr id="1058" name="Google Shape;1058;p39"/>
            <p:cNvSpPr/>
            <p:nvPr/>
          </p:nvSpPr>
          <p:spPr>
            <a:xfrm>
              <a:off x="2131903" y="1406644"/>
              <a:ext cx="252551" cy="89839"/>
            </a:xfrm>
            <a:custGeom>
              <a:avLst/>
              <a:gdLst/>
              <a:ahLst/>
              <a:cxnLst/>
              <a:rect l="l" t="t" r="r" b="b"/>
              <a:pathLst>
                <a:path w="7503" h="2669" extrusionOk="0">
                  <a:moveTo>
                    <a:pt x="430" y="1"/>
                  </a:moveTo>
                  <a:cubicBezTo>
                    <a:pt x="191" y="1"/>
                    <a:pt x="1" y="191"/>
                    <a:pt x="1" y="429"/>
                  </a:cubicBezTo>
                  <a:lnTo>
                    <a:pt x="1" y="2239"/>
                  </a:lnTo>
                  <a:cubicBezTo>
                    <a:pt x="1" y="2478"/>
                    <a:pt x="191" y="2668"/>
                    <a:pt x="430" y="2668"/>
                  </a:cubicBezTo>
                  <a:lnTo>
                    <a:pt x="6050" y="2668"/>
                  </a:lnTo>
                  <a:cubicBezTo>
                    <a:pt x="6240" y="2668"/>
                    <a:pt x="6431" y="2620"/>
                    <a:pt x="6574" y="2501"/>
                  </a:cubicBezTo>
                  <a:cubicBezTo>
                    <a:pt x="6788" y="2382"/>
                    <a:pt x="7026" y="2287"/>
                    <a:pt x="7264" y="2287"/>
                  </a:cubicBezTo>
                  <a:lnTo>
                    <a:pt x="7502" y="2287"/>
                  </a:lnTo>
                  <a:lnTo>
                    <a:pt x="7502" y="406"/>
                  </a:lnTo>
                  <a:lnTo>
                    <a:pt x="7264" y="406"/>
                  </a:lnTo>
                  <a:cubicBezTo>
                    <a:pt x="7026" y="406"/>
                    <a:pt x="6788" y="310"/>
                    <a:pt x="6574" y="168"/>
                  </a:cubicBezTo>
                  <a:cubicBezTo>
                    <a:pt x="6431" y="72"/>
                    <a:pt x="6240" y="1"/>
                    <a:pt x="60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39"/>
            <p:cNvSpPr/>
            <p:nvPr/>
          </p:nvSpPr>
          <p:spPr>
            <a:xfrm>
              <a:off x="2131903" y="1417886"/>
              <a:ext cx="252551" cy="78731"/>
            </a:xfrm>
            <a:custGeom>
              <a:avLst/>
              <a:gdLst/>
              <a:ahLst/>
              <a:cxnLst/>
              <a:rect l="l" t="t" r="r" b="b"/>
              <a:pathLst>
                <a:path w="7503" h="2339" extrusionOk="0">
                  <a:moveTo>
                    <a:pt x="6883" y="0"/>
                  </a:moveTo>
                  <a:lnTo>
                    <a:pt x="6883" y="881"/>
                  </a:lnTo>
                  <a:cubicBezTo>
                    <a:pt x="6883" y="1119"/>
                    <a:pt x="6764" y="1334"/>
                    <a:pt x="6574" y="1477"/>
                  </a:cubicBezTo>
                  <a:cubicBezTo>
                    <a:pt x="6431" y="1572"/>
                    <a:pt x="6240" y="1643"/>
                    <a:pt x="6050" y="1643"/>
                  </a:cubicBezTo>
                  <a:lnTo>
                    <a:pt x="430" y="1643"/>
                  </a:lnTo>
                  <a:cubicBezTo>
                    <a:pt x="191" y="1643"/>
                    <a:pt x="1" y="1453"/>
                    <a:pt x="1" y="1215"/>
                  </a:cubicBezTo>
                  <a:lnTo>
                    <a:pt x="1" y="1905"/>
                  </a:lnTo>
                  <a:cubicBezTo>
                    <a:pt x="1" y="2144"/>
                    <a:pt x="191" y="2334"/>
                    <a:pt x="430" y="2334"/>
                  </a:cubicBezTo>
                  <a:lnTo>
                    <a:pt x="6050" y="2334"/>
                  </a:lnTo>
                  <a:cubicBezTo>
                    <a:pt x="6075" y="2337"/>
                    <a:pt x="6100" y="2339"/>
                    <a:pt x="6125" y="2339"/>
                  </a:cubicBezTo>
                  <a:cubicBezTo>
                    <a:pt x="6290" y="2339"/>
                    <a:pt x="6450" y="2274"/>
                    <a:pt x="6574" y="2191"/>
                  </a:cubicBezTo>
                  <a:cubicBezTo>
                    <a:pt x="6788" y="2048"/>
                    <a:pt x="7026" y="1953"/>
                    <a:pt x="7264" y="1953"/>
                  </a:cubicBezTo>
                  <a:lnTo>
                    <a:pt x="7502" y="1953"/>
                  </a:lnTo>
                  <a:lnTo>
                    <a:pt x="7502" y="72"/>
                  </a:lnTo>
                  <a:lnTo>
                    <a:pt x="7264" y="72"/>
                  </a:lnTo>
                  <a:cubicBezTo>
                    <a:pt x="7145" y="72"/>
                    <a:pt x="7002" y="48"/>
                    <a:pt x="688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39"/>
            <p:cNvSpPr/>
            <p:nvPr/>
          </p:nvSpPr>
          <p:spPr>
            <a:xfrm>
              <a:off x="2131903" y="1449930"/>
              <a:ext cx="252551" cy="47326"/>
            </a:xfrm>
            <a:custGeom>
              <a:avLst/>
              <a:gdLst/>
              <a:ahLst/>
              <a:cxnLst/>
              <a:rect l="l" t="t" r="r" b="b"/>
              <a:pathLst>
                <a:path w="7503" h="1406" extrusionOk="0">
                  <a:moveTo>
                    <a:pt x="1" y="1"/>
                  </a:moveTo>
                  <a:lnTo>
                    <a:pt x="1" y="953"/>
                  </a:lnTo>
                  <a:cubicBezTo>
                    <a:pt x="1" y="1192"/>
                    <a:pt x="191" y="1406"/>
                    <a:pt x="430" y="1406"/>
                  </a:cubicBezTo>
                  <a:lnTo>
                    <a:pt x="6050" y="1406"/>
                  </a:lnTo>
                  <a:cubicBezTo>
                    <a:pt x="6240" y="1406"/>
                    <a:pt x="6431" y="1334"/>
                    <a:pt x="6574" y="1239"/>
                  </a:cubicBezTo>
                  <a:cubicBezTo>
                    <a:pt x="6788" y="1096"/>
                    <a:pt x="7026" y="1001"/>
                    <a:pt x="7264" y="1001"/>
                  </a:cubicBezTo>
                  <a:lnTo>
                    <a:pt x="7502" y="1001"/>
                  </a:lnTo>
                  <a:lnTo>
                    <a:pt x="7502" y="1"/>
                  </a:lnTo>
                  <a:close/>
                </a:path>
              </a:pathLst>
            </a:custGeom>
            <a:solidFill>
              <a:srgbClr val="409F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39"/>
            <p:cNvSpPr/>
            <p:nvPr/>
          </p:nvSpPr>
          <p:spPr>
            <a:xfrm>
              <a:off x="2131903" y="1449930"/>
              <a:ext cx="252551" cy="47326"/>
            </a:xfrm>
            <a:custGeom>
              <a:avLst/>
              <a:gdLst/>
              <a:ahLst/>
              <a:cxnLst/>
              <a:rect l="l" t="t" r="r" b="b"/>
              <a:pathLst>
                <a:path w="7503" h="1406" extrusionOk="0">
                  <a:moveTo>
                    <a:pt x="6883" y="1"/>
                  </a:moveTo>
                  <a:cubicBezTo>
                    <a:pt x="6859" y="215"/>
                    <a:pt x="6740" y="406"/>
                    <a:pt x="6574" y="525"/>
                  </a:cubicBezTo>
                  <a:cubicBezTo>
                    <a:pt x="6431" y="644"/>
                    <a:pt x="6240" y="691"/>
                    <a:pt x="6050" y="691"/>
                  </a:cubicBezTo>
                  <a:lnTo>
                    <a:pt x="430" y="691"/>
                  </a:lnTo>
                  <a:cubicBezTo>
                    <a:pt x="191" y="691"/>
                    <a:pt x="1" y="501"/>
                    <a:pt x="1" y="263"/>
                  </a:cubicBezTo>
                  <a:lnTo>
                    <a:pt x="1" y="953"/>
                  </a:lnTo>
                  <a:cubicBezTo>
                    <a:pt x="1" y="1192"/>
                    <a:pt x="191" y="1406"/>
                    <a:pt x="430" y="1406"/>
                  </a:cubicBezTo>
                  <a:lnTo>
                    <a:pt x="6050" y="1406"/>
                  </a:lnTo>
                  <a:cubicBezTo>
                    <a:pt x="6240" y="1406"/>
                    <a:pt x="6431" y="1334"/>
                    <a:pt x="6574" y="1239"/>
                  </a:cubicBezTo>
                  <a:cubicBezTo>
                    <a:pt x="6788" y="1096"/>
                    <a:pt x="7026" y="1001"/>
                    <a:pt x="7264" y="1001"/>
                  </a:cubicBezTo>
                  <a:lnTo>
                    <a:pt x="7502" y="1001"/>
                  </a:lnTo>
                  <a:lnTo>
                    <a:pt x="7502" y="1"/>
                  </a:lnTo>
                  <a:close/>
                </a:path>
              </a:pathLst>
            </a:custGeom>
            <a:solidFill>
              <a:srgbClr val="409F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39"/>
            <p:cNvSpPr/>
            <p:nvPr/>
          </p:nvSpPr>
          <p:spPr>
            <a:xfrm>
              <a:off x="2131903" y="1406644"/>
              <a:ext cx="137939" cy="89839"/>
            </a:xfrm>
            <a:custGeom>
              <a:avLst/>
              <a:gdLst/>
              <a:ahLst/>
              <a:cxnLst/>
              <a:rect l="l" t="t" r="r" b="b"/>
              <a:pathLst>
                <a:path w="4098" h="2669" extrusionOk="0">
                  <a:moveTo>
                    <a:pt x="430" y="1"/>
                  </a:moveTo>
                  <a:cubicBezTo>
                    <a:pt x="191" y="1"/>
                    <a:pt x="1" y="191"/>
                    <a:pt x="1" y="429"/>
                  </a:cubicBezTo>
                  <a:lnTo>
                    <a:pt x="1" y="2239"/>
                  </a:lnTo>
                  <a:cubicBezTo>
                    <a:pt x="1" y="2478"/>
                    <a:pt x="191" y="2668"/>
                    <a:pt x="430" y="2668"/>
                  </a:cubicBezTo>
                  <a:lnTo>
                    <a:pt x="4097" y="2668"/>
                  </a:lnTo>
                  <a:lnTo>
                    <a:pt x="409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39"/>
            <p:cNvSpPr/>
            <p:nvPr/>
          </p:nvSpPr>
          <p:spPr>
            <a:xfrm>
              <a:off x="2131903" y="1458749"/>
              <a:ext cx="137939" cy="38507"/>
            </a:xfrm>
            <a:custGeom>
              <a:avLst/>
              <a:gdLst/>
              <a:ahLst/>
              <a:cxnLst/>
              <a:rect l="l" t="t" r="r" b="b"/>
              <a:pathLst>
                <a:path w="4098" h="1144" extrusionOk="0">
                  <a:moveTo>
                    <a:pt x="1" y="1"/>
                  </a:moveTo>
                  <a:lnTo>
                    <a:pt x="1" y="691"/>
                  </a:lnTo>
                  <a:cubicBezTo>
                    <a:pt x="1" y="930"/>
                    <a:pt x="191" y="1144"/>
                    <a:pt x="430" y="1144"/>
                  </a:cubicBezTo>
                  <a:lnTo>
                    <a:pt x="4097" y="1144"/>
                  </a:lnTo>
                  <a:lnTo>
                    <a:pt x="4097" y="429"/>
                  </a:lnTo>
                  <a:lnTo>
                    <a:pt x="430" y="429"/>
                  </a:lnTo>
                  <a:cubicBezTo>
                    <a:pt x="191" y="429"/>
                    <a:pt x="1" y="239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39"/>
            <p:cNvSpPr/>
            <p:nvPr/>
          </p:nvSpPr>
          <p:spPr>
            <a:xfrm>
              <a:off x="2379607" y="1406644"/>
              <a:ext cx="31304" cy="90613"/>
            </a:xfrm>
            <a:custGeom>
              <a:avLst/>
              <a:gdLst/>
              <a:ahLst/>
              <a:cxnLst/>
              <a:rect l="l" t="t" r="r" b="b"/>
              <a:pathLst>
                <a:path w="930" h="2692" extrusionOk="0">
                  <a:moveTo>
                    <a:pt x="215" y="1"/>
                  </a:moveTo>
                  <a:cubicBezTo>
                    <a:pt x="96" y="1"/>
                    <a:pt x="1" y="96"/>
                    <a:pt x="1" y="215"/>
                  </a:cubicBezTo>
                  <a:lnTo>
                    <a:pt x="1" y="2454"/>
                  </a:lnTo>
                  <a:cubicBezTo>
                    <a:pt x="1" y="2573"/>
                    <a:pt x="96" y="2692"/>
                    <a:pt x="215" y="2692"/>
                  </a:cubicBezTo>
                  <a:lnTo>
                    <a:pt x="715" y="2692"/>
                  </a:lnTo>
                  <a:cubicBezTo>
                    <a:pt x="834" y="2692"/>
                    <a:pt x="929" y="2573"/>
                    <a:pt x="929" y="2454"/>
                  </a:cubicBezTo>
                  <a:lnTo>
                    <a:pt x="929" y="215"/>
                  </a:lnTo>
                  <a:cubicBezTo>
                    <a:pt x="929" y="96"/>
                    <a:pt x="834" y="1"/>
                    <a:pt x="71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39"/>
            <p:cNvSpPr/>
            <p:nvPr/>
          </p:nvSpPr>
          <p:spPr>
            <a:xfrm>
              <a:off x="2379607" y="1466760"/>
              <a:ext cx="31304" cy="30496"/>
            </a:xfrm>
            <a:custGeom>
              <a:avLst/>
              <a:gdLst/>
              <a:ahLst/>
              <a:cxnLst/>
              <a:rect l="l" t="t" r="r" b="b"/>
              <a:pathLst>
                <a:path w="930" h="906" extrusionOk="0">
                  <a:moveTo>
                    <a:pt x="1" y="1"/>
                  </a:moveTo>
                  <a:lnTo>
                    <a:pt x="1" y="668"/>
                  </a:lnTo>
                  <a:cubicBezTo>
                    <a:pt x="1" y="787"/>
                    <a:pt x="96" y="906"/>
                    <a:pt x="215" y="906"/>
                  </a:cubicBezTo>
                  <a:lnTo>
                    <a:pt x="715" y="906"/>
                  </a:lnTo>
                  <a:cubicBezTo>
                    <a:pt x="834" y="906"/>
                    <a:pt x="929" y="787"/>
                    <a:pt x="929" y="668"/>
                  </a:cubicBezTo>
                  <a:lnTo>
                    <a:pt x="929" y="1"/>
                  </a:lnTo>
                  <a:cubicBezTo>
                    <a:pt x="929" y="120"/>
                    <a:pt x="834" y="215"/>
                    <a:pt x="715" y="215"/>
                  </a:cubicBezTo>
                  <a:lnTo>
                    <a:pt x="215" y="215"/>
                  </a:lnTo>
                  <a:cubicBezTo>
                    <a:pt x="96" y="215"/>
                    <a:pt x="1" y="120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39"/>
            <p:cNvSpPr/>
            <p:nvPr/>
          </p:nvSpPr>
          <p:spPr>
            <a:xfrm>
              <a:off x="2143953" y="1243931"/>
              <a:ext cx="89805" cy="252551"/>
            </a:xfrm>
            <a:custGeom>
              <a:avLst/>
              <a:gdLst/>
              <a:ahLst/>
              <a:cxnLst/>
              <a:rect l="l" t="t" r="r" b="b"/>
              <a:pathLst>
                <a:path w="2668" h="7503" extrusionOk="0">
                  <a:moveTo>
                    <a:pt x="381" y="0"/>
                  </a:moveTo>
                  <a:lnTo>
                    <a:pt x="381" y="239"/>
                  </a:lnTo>
                  <a:cubicBezTo>
                    <a:pt x="381" y="501"/>
                    <a:pt x="310" y="739"/>
                    <a:pt x="167" y="929"/>
                  </a:cubicBezTo>
                  <a:cubicBezTo>
                    <a:pt x="48" y="1096"/>
                    <a:pt x="0" y="1263"/>
                    <a:pt x="0" y="1453"/>
                  </a:cubicBezTo>
                  <a:lnTo>
                    <a:pt x="0" y="7073"/>
                  </a:lnTo>
                  <a:cubicBezTo>
                    <a:pt x="0" y="7312"/>
                    <a:pt x="191" y="7502"/>
                    <a:pt x="429" y="7502"/>
                  </a:cubicBezTo>
                  <a:lnTo>
                    <a:pt x="2239" y="7502"/>
                  </a:lnTo>
                  <a:cubicBezTo>
                    <a:pt x="2477" y="7502"/>
                    <a:pt x="2667" y="7312"/>
                    <a:pt x="2667" y="7073"/>
                  </a:cubicBezTo>
                  <a:lnTo>
                    <a:pt x="2667" y="1453"/>
                  </a:lnTo>
                  <a:cubicBezTo>
                    <a:pt x="2667" y="1263"/>
                    <a:pt x="2596" y="1096"/>
                    <a:pt x="2501" y="929"/>
                  </a:cubicBezTo>
                  <a:cubicBezTo>
                    <a:pt x="2358" y="739"/>
                    <a:pt x="2263" y="501"/>
                    <a:pt x="2263" y="239"/>
                  </a:cubicBezTo>
                  <a:lnTo>
                    <a:pt x="226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39"/>
            <p:cNvSpPr/>
            <p:nvPr/>
          </p:nvSpPr>
          <p:spPr>
            <a:xfrm>
              <a:off x="2154354" y="1243931"/>
              <a:ext cx="79404" cy="252551"/>
            </a:xfrm>
            <a:custGeom>
              <a:avLst/>
              <a:gdLst/>
              <a:ahLst/>
              <a:cxnLst/>
              <a:rect l="l" t="t" r="r" b="b"/>
              <a:pathLst>
                <a:path w="2359" h="7503" extrusionOk="0">
                  <a:moveTo>
                    <a:pt x="72" y="0"/>
                  </a:moveTo>
                  <a:lnTo>
                    <a:pt x="72" y="239"/>
                  </a:lnTo>
                  <a:cubicBezTo>
                    <a:pt x="72" y="382"/>
                    <a:pt x="48" y="501"/>
                    <a:pt x="1" y="620"/>
                  </a:cubicBezTo>
                  <a:lnTo>
                    <a:pt x="882" y="620"/>
                  </a:lnTo>
                  <a:cubicBezTo>
                    <a:pt x="1120" y="620"/>
                    <a:pt x="1334" y="739"/>
                    <a:pt x="1477" y="929"/>
                  </a:cubicBezTo>
                  <a:cubicBezTo>
                    <a:pt x="1596" y="1096"/>
                    <a:pt x="1644" y="1263"/>
                    <a:pt x="1644" y="1453"/>
                  </a:cubicBezTo>
                  <a:lnTo>
                    <a:pt x="1644" y="7073"/>
                  </a:lnTo>
                  <a:cubicBezTo>
                    <a:pt x="1644" y="7312"/>
                    <a:pt x="1453" y="7502"/>
                    <a:pt x="1215" y="7502"/>
                  </a:cubicBezTo>
                  <a:lnTo>
                    <a:pt x="1906" y="7502"/>
                  </a:lnTo>
                  <a:cubicBezTo>
                    <a:pt x="2168" y="7502"/>
                    <a:pt x="2358" y="7312"/>
                    <a:pt x="2358" y="7073"/>
                  </a:cubicBezTo>
                  <a:lnTo>
                    <a:pt x="2358" y="1453"/>
                  </a:lnTo>
                  <a:cubicBezTo>
                    <a:pt x="2358" y="1263"/>
                    <a:pt x="2287" y="1096"/>
                    <a:pt x="2192" y="929"/>
                  </a:cubicBezTo>
                  <a:cubicBezTo>
                    <a:pt x="2049" y="739"/>
                    <a:pt x="1954" y="501"/>
                    <a:pt x="1954" y="239"/>
                  </a:cubicBezTo>
                  <a:lnTo>
                    <a:pt x="195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39"/>
            <p:cNvSpPr/>
            <p:nvPr/>
          </p:nvSpPr>
          <p:spPr>
            <a:xfrm>
              <a:off x="2143953" y="1376181"/>
              <a:ext cx="89805" cy="120301"/>
            </a:xfrm>
            <a:custGeom>
              <a:avLst/>
              <a:gdLst/>
              <a:ahLst/>
              <a:cxnLst/>
              <a:rect l="l" t="t" r="r" b="b"/>
              <a:pathLst>
                <a:path w="2668" h="3574" extrusionOk="0">
                  <a:moveTo>
                    <a:pt x="0" y="1"/>
                  </a:moveTo>
                  <a:lnTo>
                    <a:pt x="0" y="3144"/>
                  </a:lnTo>
                  <a:cubicBezTo>
                    <a:pt x="0" y="3383"/>
                    <a:pt x="191" y="3573"/>
                    <a:pt x="429" y="3573"/>
                  </a:cubicBezTo>
                  <a:lnTo>
                    <a:pt x="2239" y="3573"/>
                  </a:lnTo>
                  <a:cubicBezTo>
                    <a:pt x="2477" y="3573"/>
                    <a:pt x="2667" y="3383"/>
                    <a:pt x="2667" y="3144"/>
                  </a:cubicBezTo>
                  <a:lnTo>
                    <a:pt x="2667" y="1"/>
                  </a:lnTo>
                  <a:close/>
                </a:path>
              </a:pathLst>
            </a:custGeom>
            <a:solidFill>
              <a:srgbClr val="FFC9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39"/>
            <p:cNvSpPr/>
            <p:nvPr/>
          </p:nvSpPr>
          <p:spPr>
            <a:xfrm>
              <a:off x="2195251" y="1376181"/>
              <a:ext cx="38507" cy="120301"/>
            </a:xfrm>
            <a:custGeom>
              <a:avLst/>
              <a:gdLst/>
              <a:ahLst/>
              <a:cxnLst/>
              <a:rect l="l" t="t" r="r" b="b"/>
              <a:pathLst>
                <a:path w="1144" h="3574" extrusionOk="0">
                  <a:moveTo>
                    <a:pt x="429" y="1"/>
                  </a:moveTo>
                  <a:lnTo>
                    <a:pt x="429" y="3144"/>
                  </a:lnTo>
                  <a:cubicBezTo>
                    <a:pt x="429" y="3383"/>
                    <a:pt x="238" y="3573"/>
                    <a:pt x="0" y="3573"/>
                  </a:cubicBezTo>
                  <a:lnTo>
                    <a:pt x="715" y="3573"/>
                  </a:lnTo>
                  <a:cubicBezTo>
                    <a:pt x="953" y="3573"/>
                    <a:pt x="1143" y="3383"/>
                    <a:pt x="1143" y="3144"/>
                  </a:cubicBezTo>
                  <a:lnTo>
                    <a:pt x="1143" y="1"/>
                  </a:lnTo>
                  <a:close/>
                </a:path>
              </a:pathLst>
            </a:custGeom>
            <a:solidFill>
              <a:srgbClr val="FFC9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39"/>
            <p:cNvSpPr/>
            <p:nvPr/>
          </p:nvSpPr>
          <p:spPr>
            <a:xfrm>
              <a:off x="2143953" y="1376181"/>
              <a:ext cx="89805" cy="60150"/>
            </a:xfrm>
            <a:custGeom>
              <a:avLst/>
              <a:gdLst/>
              <a:ahLst/>
              <a:cxnLst/>
              <a:rect l="l" t="t" r="r" b="b"/>
              <a:pathLst>
                <a:path w="2668" h="1787" extrusionOk="0">
                  <a:moveTo>
                    <a:pt x="0" y="1"/>
                  </a:moveTo>
                  <a:lnTo>
                    <a:pt x="0" y="1787"/>
                  </a:lnTo>
                  <a:lnTo>
                    <a:pt x="2667" y="1787"/>
                  </a:lnTo>
                  <a:lnTo>
                    <a:pt x="26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39"/>
            <p:cNvSpPr/>
            <p:nvPr/>
          </p:nvSpPr>
          <p:spPr>
            <a:xfrm>
              <a:off x="2209657" y="1376181"/>
              <a:ext cx="24101" cy="60150"/>
            </a:xfrm>
            <a:custGeom>
              <a:avLst/>
              <a:gdLst/>
              <a:ahLst/>
              <a:cxnLst/>
              <a:rect l="l" t="t" r="r" b="b"/>
              <a:pathLst>
                <a:path w="716" h="1787" extrusionOk="0">
                  <a:moveTo>
                    <a:pt x="1" y="1"/>
                  </a:moveTo>
                  <a:lnTo>
                    <a:pt x="1" y="1787"/>
                  </a:lnTo>
                  <a:lnTo>
                    <a:pt x="715" y="1787"/>
                  </a:lnTo>
                  <a:lnTo>
                    <a:pt x="71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39"/>
            <p:cNvSpPr/>
            <p:nvPr/>
          </p:nvSpPr>
          <p:spPr>
            <a:xfrm>
              <a:off x="2143953" y="1218282"/>
              <a:ext cx="89805" cy="31304"/>
            </a:xfrm>
            <a:custGeom>
              <a:avLst/>
              <a:gdLst/>
              <a:ahLst/>
              <a:cxnLst/>
              <a:rect l="l" t="t" r="r" b="b"/>
              <a:pathLst>
                <a:path w="2668" h="930" extrusionOk="0">
                  <a:moveTo>
                    <a:pt x="214" y="0"/>
                  </a:moveTo>
                  <a:cubicBezTo>
                    <a:pt x="95" y="0"/>
                    <a:pt x="0" y="96"/>
                    <a:pt x="0" y="215"/>
                  </a:cubicBezTo>
                  <a:lnTo>
                    <a:pt x="0" y="715"/>
                  </a:lnTo>
                  <a:cubicBezTo>
                    <a:pt x="0" y="834"/>
                    <a:pt x="95" y="929"/>
                    <a:pt x="214" y="929"/>
                  </a:cubicBezTo>
                  <a:lnTo>
                    <a:pt x="2453" y="929"/>
                  </a:lnTo>
                  <a:cubicBezTo>
                    <a:pt x="2572" y="929"/>
                    <a:pt x="2667" y="834"/>
                    <a:pt x="2667" y="715"/>
                  </a:cubicBezTo>
                  <a:lnTo>
                    <a:pt x="2667" y="215"/>
                  </a:lnTo>
                  <a:cubicBezTo>
                    <a:pt x="2667" y="96"/>
                    <a:pt x="2572" y="0"/>
                    <a:pt x="245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39"/>
            <p:cNvSpPr/>
            <p:nvPr/>
          </p:nvSpPr>
          <p:spPr>
            <a:xfrm>
              <a:off x="2203262" y="1218282"/>
              <a:ext cx="30496" cy="31304"/>
            </a:xfrm>
            <a:custGeom>
              <a:avLst/>
              <a:gdLst/>
              <a:ahLst/>
              <a:cxnLst/>
              <a:rect l="l" t="t" r="r" b="b"/>
              <a:pathLst>
                <a:path w="906" h="930" extrusionOk="0">
                  <a:moveTo>
                    <a:pt x="0" y="0"/>
                  </a:moveTo>
                  <a:cubicBezTo>
                    <a:pt x="119" y="0"/>
                    <a:pt x="215" y="96"/>
                    <a:pt x="215" y="215"/>
                  </a:cubicBezTo>
                  <a:lnTo>
                    <a:pt x="215" y="715"/>
                  </a:lnTo>
                  <a:cubicBezTo>
                    <a:pt x="215" y="810"/>
                    <a:pt x="119" y="929"/>
                    <a:pt x="0" y="929"/>
                  </a:cubicBezTo>
                  <a:lnTo>
                    <a:pt x="691" y="929"/>
                  </a:lnTo>
                  <a:cubicBezTo>
                    <a:pt x="810" y="929"/>
                    <a:pt x="905" y="834"/>
                    <a:pt x="905" y="715"/>
                  </a:cubicBezTo>
                  <a:lnTo>
                    <a:pt x="905" y="215"/>
                  </a:lnTo>
                  <a:cubicBezTo>
                    <a:pt x="905" y="96"/>
                    <a:pt x="810" y="0"/>
                    <a:pt x="6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39"/>
            <p:cNvSpPr/>
            <p:nvPr/>
          </p:nvSpPr>
          <p:spPr>
            <a:xfrm>
              <a:off x="2079797" y="1243931"/>
              <a:ext cx="90646" cy="252551"/>
            </a:xfrm>
            <a:custGeom>
              <a:avLst/>
              <a:gdLst/>
              <a:ahLst/>
              <a:cxnLst/>
              <a:rect l="l" t="t" r="r" b="b"/>
              <a:pathLst>
                <a:path w="2693" h="7503" extrusionOk="0">
                  <a:moveTo>
                    <a:pt x="406" y="0"/>
                  </a:moveTo>
                  <a:lnTo>
                    <a:pt x="406" y="239"/>
                  </a:lnTo>
                  <a:cubicBezTo>
                    <a:pt x="406" y="501"/>
                    <a:pt x="311" y="739"/>
                    <a:pt x="168" y="929"/>
                  </a:cubicBezTo>
                  <a:cubicBezTo>
                    <a:pt x="72" y="1096"/>
                    <a:pt x="1" y="1263"/>
                    <a:pt x="1" y="1453"/>
                  </a:cubicBezTo>
                  <a:lnTo>
                    <a:pt x="1" y="7073"/>
                  </a:lnTo>
                  <a:cubicBezTo>
                    <a:pt x="1" y="7312"/>
                    <a:pt x="192" y="7502"/>
                    <a:pt x="453" y="7502"/>
                  </a:cubicBezTo>
                  <a:lnTo>
                    <a:pt x="2240" y="7502"/>
                  </a:lnTo>
                  <a:cubicBezTo>
                    <a:pt x="2478" y="7502"/>
                    <a:pt x="2692" y="7312"/>
                    <a:pt x="2692" y="7073"/>
                  </a:cubicBezTo>
                  <a:lnTo>
                    <a:pt x="2692" y="1453"/>
                  </a:lnTo>
                  <a:cubicBezTo>
                    <a:pt x="2692" y="1263"/>
                    <a:pt x="2621" y="1096"/>
                    <a:pt x="2525" y="929"/>
                  </a:cubicBezTo>
                  <a:cubicBezTo>
                    <a:pt x="2382" y="739"/>
                    <a:pt x="2287" y="501"/>
                    <a:pt x="2287" y="239"/>
                  </a:cubicBezTo>
                  <a:lnTo>
                    <a:pt x="228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39"/>
            <p:cNvSpPr/>
            <p:nvPr/>
          </p:nvSpPr>
          <p:spPr>
            <a:xfrm>
              <a:off x="2091039" y="1243931"/>
              <a:ext cx="79404" cy="252551"/>
            </a:xfrm>
            <a:custGeom>
              <a:avLst/>
              <a:gdLst/>
              <a:ahLst/>
              <a:cxnLst/>
              <a:rect l="l" t="t" r="r" b="b"/>
              <a:pathLst>
                <a:path w="2359" h="7503" extrusionOk="0">
                  <a:moveTo>
                    <a:pt x="72" y="0"/>
                  </a:moveTo>
                  <a:lnTo>
                    <a:pt x="72" y="239"/>
                  </a:lnTo>
                  <a:cubicBezTo>
                    <a:pt x="72" y="382"/>
                    <a:pt x="48" y="501"/>
                    <a:pt x="0" y="620"/>
                  </a:cubicBezTo>
                  <a:lnTo>
                    <a:pt x="882" y="620"/>
                  </a:lnTo>
                  <a:cubicBezTo>
                    <a:pt x="1120" y="620"/>
                    <a:pt x="1334" y="739"/>
                    <a:pt x="1477" y="929"/>
                  </a:cubicBezTo>
                  <a:cubicBezTo>
                    <a:pt x="1572" y="1096"/>
                    <a:pt x="1644" y="1263"/>
                    <a:pt x="1644" y="1453"/>
                  </a:cubicBezTo>
                  <a:lnTo>
                    <a:pt x="1644" y="7073"/>
                  </a:lnTo>
                  <a:cubicBezTo>
                    <a:pt x="1644" y="7312"/>
                    <a:pt x="1453" y="7502"/>
                    <a:pt x="1215" y="7502"/>
                  </a:cubicBezTo>
                  <a:lnTo>
                    <a:pt x="1906" y="7502"/>
                  </a:lnTo>
                  <a:cubicBezTo>
                    <a:pt x="2144" y="7502"/>
                    <a:pt x="2334" y="7312"/>
                    <a:pt x="2334" y="7073"/>
                  </a:cubicBezTo>
                  <a:lnTo>
                    <a:pt x="2334" y="1453"/>
                  </a:lnTo>
                  <a:cubicBezTo>
                    <a:pt x="2358" y="1263"/>
                    <a:pt x="2287" y="1096"/>
                    <a:pt x="2191" y="929"/>
                  </a:cubicBezTo>
                  <a:cubicBezTo>
                    <a:pt x="2048" y="739"/>
                    <a:pt x="1953" y="501"/>
                    <a:pt x="1953" y="239"/>
                  </a:cubicBezTo>
                  <a:lnTo>
                    <a:pt x="19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39"/>
            <p:cNvSpPr/>
            <p:nvPr/>
          </p:nvSpPr>
          <p:spPr>
            <a:xfrm>
              <a:off x="2079797" y="1338516"/>
              <a:ext cx="90646" cy="158741"/>
            </a:xfrm>
            <a:custGeom>
              <a:avLst/>
              <a:gdLst/>
              <a:ahLst/>
              <a:cxnLst/>
              <a:rect l="l" t="t" r="r" b="b"/>
              <a:pathLst>
                <a:path w="2693" h="4716" extrusionOk="0">
                  <a:moveTo>
                    <a:pt x="1" y="1"/>
                  </a:moveTo>
                  <a:lnTo>
                    <a:pt x="1" y="4263"/>
                  </a:lnTo>
                  <a:cubicBezTo>
                    <a:pt x="1" y="4502"/>
                    <a:pt x="215" y="4716"/>
                    <a:pt x="453" y="4716"/>
                  </a:cubicBezTo>
                  <a:lnTo>
                    <a:pt x="2240" y="4716"/>
                  </a:lnTo>
                  <a:cubicBezTo>
                    <a:pt x="2478" y="4716"/>
                    <a:pt x="2692" y="4502"/>
                    <a:pt x="2692" y="4263"/>
                  </a:cubicBezTo>
                  <a:lnTo>
                    <a:pt x="2692" y="1"/>
                  </a:lnTo>
                  <a:close/>
                </a:path>
              </a:pathLst>
            </a:custGeom>
            <a:solidFill>
              <a:srgbClr val="54BC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39"/>
            <p:cNvSpPr/>
            <p:nvPr/>
          </p:nvSpPr>
          <p:spPr>
            <a:xfrm>
              <a:off x="2131903" y="1338516"/>
              <a:ext cx="38541" cy="158741"/>
            </a:xfrm>
            <a:custGeom>
              <a:avLst/>
              <a:gdLst/>
              <a:ahLst/>
              <a:cxnLst/>
              <a:rect l="l" t="t" r="r" b="b"/>
              <a:pathLst>
                <a:path w="1145" h="4716" extrusionOk="0">
                  <a:moveTo>
                    <a:pt x="430" y="1"/>
                  </a:moveTo>
                  <a:lnTo>
                    <a:pt x="430" y="4263"/>
                  </a:lnTo>
                  <a:cubicBezTo>
                    <a:pt x="430" y="4502"/>
                    <a:pt x="239" y="4716"/>
                    <a:pt x="1" y="4716"/>
                  </a:cubicBezTo>
                  <a:lnTo>
                    <a:pt x="692" y="4716"/>
                  </a:lnTo>
                  <a:cubicBezTo>
                    <a:pt x="930" y="4716"/>
                    <a:pt x="1144" y="4502"/>
                    <a:pt x="1144" y="4263"/>
                  </a:cubicBezTo>
                  <a:lnTo>
                    <a:pt x="1144" y="1"/>
                  </a:lnTo>
                  <a:close/>
                </a:path>
              </a:pathLst>
            </a:custGeom>
            <a:solidFill>
              <a:srgbClr val="54BC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39"/>
            <p:cNvSpPr/>
            <p:nvPr/>
          </p:nvSpPr>
          <p:spPr>
            <a:xfrm>
              <a:off x="2079797" y="1376181"/>
              <a:ext cx="90646" cy="60150"/>
            </a:xfrm>
            <a:custGeom>
              <a:avLst/>
              <a:gdLst/>
              <a:ahLst/>
              <a:cxnLst/>
              <a:rect l="l" t="t" r="r" b="b"/>
              <a:pathLst>
                <a:path w="2693" h="1787" extrusionOk="0">
                  <a:moveTo>
                    <a:pt x="1" y="1"/>
                  </a:moveTo>
                  <a:lnTo>
                    <a:pt x="1" y="1787"/>
                  </a:lnTo>
                  <a:lnTo>
                    <a:pt x="2692" y="1787"/>
                  </a:lnTo>
                  <a:lnTo>
                    <a:pt x="269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39"/>
            <p:cNvSpPr/>
            <p:nvPr/>
          </p:nvSpPr>
          <p:spPr>
            <a:xfrm>
              <a:off x="2146343" y="1376181"/>
              <a:ext cx="24101" cy="60150"/>
            </a:xfrm>
            <a:custGeom>
              <a:avLst/>
              <a:gdLst/>
              <a:ahLst/>
              <a:cxnLst/>
              <a:rect l="l" t="t" r="r" b="b"/>
              <a:pathLst>
                <a:path w="716" h="1787" extrusionOk="0">
                  <a:moveTo>
                    <a:pt x="1" y="1"/>
                  </a:moveTo>
                  <a:lnTo>
                    <a:pt x="1" y="1787"/>
                  </a:lnTo>
                  <a:lnTo>
                    <a:pt x="715" y="1787"/>
                  </a:lnTo>
                  <a:lnTo>
                    <a:pt x="71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39"/>
            <p:cNvSpPr/>
            <p:nvPr/>
          </p:nvSpPr>
          <p:spPr>
            <a:xfrm>
              <a:off x="2079797" y="1218282"/>
              <a:ext cx="90646" cy="31304"/>
            </a:xfrm>
            <a:custGeom>
              <a:avLst/>
              <a:gdLst/>
              <a:ahLst/>
              <a:cxnLst/>
              <a:rect l="l" t="t" r="r" b="b"/>
              <a:pathLst>
                <a:path w="2693" h="930" extrusionOk="0">
                  <a:moveTo>
                    <a:pt x="239" y="0"/>
                  </a:moveTo>
                  <a:cubicBezTo>
                    <a:pt x="120" y="0"/>
                    <a:pt x="1" y="96"/>
                    <a:pt x="1" y="215"/>
                  </a:cubicBezTo>
                  <a:lnTo>
                    <a:pt x="1" y="715"/>
                  </a:lnTo>
                  <a:cubicBezTo>
                    <a:pt x="1" y="834"/>
                    <a:pt x="120" y="929"/>
                    <a:pt x="239" y="929"/>
                  </a:cubicBezTo>
                  <a:lnTo>
                    <a:pt x="2478" y="929"/>
                  </a:lnTo>
                  <a:cubicBezTo>
                    <a:pt x="2597" y="929"/>
                    <a:pt x="2692" y="834"/>
                    <a:pt x="2692" y="715"/>
                  </a:cubicBezTo>
                  <a:lnTo>
                    <a:pt x="2692" y="215"/>
                  </a:lnTo>
                  <a:cubicBezTo>
                    <a:pt x="2692" y="96"/>
                    <a:pt x="2597" y="0"/>
                    <a:pt x="24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39"/>
            <p:cNvSpPr/>
            <p:nvPr/>
          </p:nvSpPr>
          <p:spPr>
            <a:xfrm>
              <a:off x="2139947" y="1218282"/>
              <a:ext cx="30496" cy="31304"/>
            </a:xfrm>
            <a:custGeom>
              <a:avLst/>
              <a:gdLst/>
              <a:ahLst/>
              <a:cxnLst/>
              <a:rect l="l" t="t" r="r" b="b"/>
              <a:pathLst>
                <a:path w="906" h="930" extrusionOk="0">
                  <a:moveTo>
                    <a:pt x="0" y="0"/>
                  </a:moveTo>
                  <a:cubicBezTo>
                    <a:pt x="119" y="0"/>
                    <a:pt x="214" y="96"/>
                    <a:pt x="214" y="215"/>
                  </a:cubicBezTo>
                  <a:lnTo>
                    <a:pt x="214" y="715"/>
                  </a:lnTo>
                  <a:cubicBezTo>
                    <a:pt x="214" y="810"/>
                    <a:pt x="119" y="929"/>
                    <a:pt x="0" y="929"/>
                  </a:cubicBezTo>
                  <a:lnTo>
                    <a:pt x="691" y="929"/>
                  </a:lnTo>
                  <a:cubicBezTo>
                    <a:pt x="786" y="929"/>
                    <a:pt x="905" y="834"/>
                    <a:pt x="905" y="715"/>
                  </a:cubicBezTo>
                  <a:lnTo>
                    <a:pt x="905" y="215"/>
                  </a:lnTo>
                  <a:cubicBezTo>
                    <a:pt x="905" y="96"/>
                    <a:pt x="810" y="0"/>
                    <a:pt x="6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39"/>
            <p:cNvSpPr/>
            <p:nvPr/>
          </p:nvSpPr>
          <p:spPr>
            <a:xfrm>
              <a:off x="2075017" y="1212661"/>
              <a:ext cx="340707" cy="289409"/>
            </a:xfrm>
            <a:custGeom>
              <a:avLst/>
              <a:gdLst/>
              <a:ahLst/>
              <a:cxnLst/>
              <a:rect l="l" t="t" r="r" b="b"/>
              <a:pathLst>
                <a:path w="10122" h="8598" extrusionOk="0">
                  <a:moveTo>
                    <a:pt x="4501" y="310"/>
                  </a:moveTo>
                  <a:cubicBezTo>
                    <a:pt x="4525" y="310"/>
                    <a:pt x="4572" y="334"/>
                    <a:pt x="4572" y="382"/>
                  </a:cubicBezTo>
                  <a:lnTo>
                    <a:pt x="4572" y="882"/>
                  </a:lnTo>
                  <a:cubicBezTo>
                    <a:pt x="4572" y="906"/>
                    <a:pt x="4525" y="929"/>
                    <a:pt x="4501" y="929"/>
                  </a:cubicBezTo>
                  <a:lnTo>
                    <a:pt x="2977" y="929"/>
                  </a:lnTo>
                  <a:cubicBezTo>
                    <a:pt x="2977" y="906"/>
                    <a:pt x="2977" y="882"/>
                    <a:pt x="2977" y="882"/>
                  </a:cubicBezTo>
                  <a:lnTo>
                    <a:pt x="2977" y="382"/>
                  </a:lnTo>
                  <a:cubicBezTo>
                    <a:pt x="2977" y="358"/>
                    <a:pt x="2977" y="334"/>
                    <a:pt x="2977" y="310"/>
                  </a:cubicBezTo>
                  <a:close/>
                  <a:moveTo>
                    <a:pt x="2596" y="310"/>
                  </a:moveTo>
                  <a:cubicBezTo>
                    <a:pt x="2644" y="310"/>
                    <a:pt x="2667" y="334"/>
                    <a:pt x="2667" y="382"/>
                  </a:cubicBezTo>
                  <a:lnTo>
                    <a:pt x="2667" y="882"/>
                  </a:lnTo>
                  <a:cubicBezTo>
                    <a:pt x="2667" y="906"/>
                    <a:pt x="2644" y="929"/>
                    <a:pt x="2596" y="929"/>
                  </a:cubicBezTo>
                  <a:lnTo>
                    <a:pt x="357" y="929"/>
                  </a:lnTo>
                  <a:cubicBezTo>
                    <a:pt x="353" y="934"/>
                    <a:pt x="348" y="936"/>
                    <a:pt x="344" y="936"/>
                  </a:cubicBezTo>
                  <a:cubicBezTo>
                    <a:pt x="325" y="936"/>
                    <a:pt x="310" y="901"/>
                    <a:pt x="310" y="882"/>
                  </a:cubicBezTo>
                  <a:lnTo>
                    <a:pt x="310" y="382"/>
                  </a:lnTo>
                  <a:cubicBezTo>
                    <a:pt x="310" y="334"/>
                    <a:pt x="334" y="310"/>
                    <a:pt x="357" y="310"/>
                  </a:cubicBezTo>
                  <a:close/>
                  <a:moveTo>
                    <a:pt x="2667" y="3906"/>
                  </a:moveTo>
                  <a:lnTo>
                    <a:pt x="2667" y="4716"/>
                  </a:lnTo>
                  <a:lnTo>
                    <a:pt x="310" y="4716"/>
                  </a:lnTo>
                  <a:lnTo>
                    <a:pt x="310" y="3906"/>
                  </a:lnTo>
                  <a:close/>
                  <a:moveTo>
                    <a:pt x="4168" y="1239"/>
                  </a:moveTo>
                  <a:cubicBezTo>
                    <a:pt x="4191" y="1501"/>
                    <a:pt x="4263" y="1739"/>
                    <a:pt x="4430" y="1954"/>
                  </a:cubicBezTo>
                  <a:cubicBezTo>
                    <a:pt x="4525" y="2096"/>
                    <a:pt x="4572" y="2239"/>
                    <a:pt x="4572" y="2382"/>
                  </a:cubicBezTo>
                  <a:lnTo>
                    <a:pt x="4572" y="4716"/>
                  </a:lnTo>
                  <a:lnTo>
                    <a:pt x="2977" y="4716"/>
                  </a:lnTo>
                  <a:lnTo>
                    <a:pt x="2977" y="3216"/>
                  </a:lnTo>
                  <a:cubicBezTo>
                    <a:pt x="2977" y="3144"/>
                    <a:pt x="2905" y="3073"/>
                    <a:pt x="2810" y="3073"/>
                  </a:cubicBezTo>
                  <a:cubicBezTo>
                    <a:pt x="2739" y="3073"/>
                    <a:pt x="2667" y="3144"/>
                    <a:pt x="2667" y="3216"/>
                  </a:cubicBezTo>
                  <a:lnTo>
                    <a:pt x="2667" y="3597"/>
                  </a:lnTo>
                  <a:lnTo>
                    <a:pt x="286" y="3597"/>
                  </a:lnTo>
                  <a:lnTo>
                    <a:pt x="286" y="2382"/>
                  </a:lnTo>
                  <a:cubicBezTo>
                    <a:pt x="310" y="2239"/>
                    <a:pt x="357" y="2073"/>
                    <a:pt x="429" y="1954"/>
                  </a:cubicBezTo>
                  <a:cubicBezTo>
                    <a:pt x="595" y="1739"/>
                    <a:pt x="691" y="1501"/>
                    <a:pt x="691" y="1239"/>
                  </a:cubicBezTo>
                  <a:lnTo>
                    <a:pt x="2286" y="1239"/>
                  </a:lnTo>
                  <a:cubicBezTo>
                    <a:pt x="2286" y="1501"/>
                    <a:pt x="2382" y="1739"/>
                    <a:pt x="2548" y="1954"/>
                  </a:cubicBezTo>
                  <a:cubicBezTo>
                    <a:pt x="2620" y="2073"/>
                    <a:pt x="2667" y="2239"/>
                    <a:pt x="2667" y="2382"/>
                  </a:cubicBezTo>
                  <a:lnTo>
                    <a:pt x="2667" y="2549"/>
                  </a:lnTo>
                  <a:cubicBezTo>
                    <a:pt x="2667" y="2644"/>
                    <a:pt x="2739" y="2716"/>
                    <a:pt x="2834" y="2716"/>
                  </a:cubicBezTo>
                  <a:cubicBezTo>
                    <a:pt x="2905" y="2716"/>
                    <a:pt x="2977" y="2644"/>
                    <a:pt x="2977" y="2549"/>
                  </a:cubicBezTo>
                  <a:lnTo>
                    <a:pt x="2977" y="2382"/>
                  </a:lnTo>
                  <a:cubicBezTo>
                    <a:pt x="2977" y="2168"/>
                    <a:pt x="2905" y="1954"/>
                    <a:pt x="2786" y="1787"/>
                  </a:cubicBezTo>
                  <a:cubicBezTo>
                    <a:pt x="2667" y="1620"/>
                    <a:pt x="2596" y="1430"/>
                    <a:pt x="2572" y="1239"/>
                  </a:cubicBezTo>
                  <a:close/>
                  <a:moveTo>
                    <a:pt x="2667" y="5002"/>
                  </a:moveTo>
                  <a:lnTo>
                    <a:pt x="2667" y="6502"/>
                  </a:lnTo>
                  <a:lnTo>
                    <a:pt x="310" y="6502"/>
                  </a:lnTo>
                  <a:lnTo>
                    <a:pt x="310" y="5002"/>
                  </a:lnTo>
                  <a:close/>
                  <a:moveTo>
                    <a:pt x="2667" y="6788"/>
                  </a:moveTo>
                  <a:lnTo>
                    <a:pt x="2667" y="8002"/>
                  </a:lnTo>
                  <a:cubicBezTo>
                    <a:pt x="2667" y="8169"/>
                    <a:pt x="2548" y="8288"/>
                    <a:pt x="2382" y="8288"/>
                  </a:cubicBezTo>
                  <a:lnTo>
                    <a:pt x="595" y="8288"/>
                  </a:lnTo>
                  <a:cubicBezTo>
                    <a:pt x="429" y="8288"/>
                    <a:pt x="310" y="8169"/>
                    <a:pt x="310" y="8002"/>
                  </a:cubicBezTo>
                  <a:lnTo>
                    <a:pt x="310" y="6788"/>
                  </a:lnTo>
                  <a:close/>
                  <a:moveTo>
                    <a:pt x="4572" y="5002"/>
                  </a:moveTo>
                  <a:lnTo>
                    <a:pt x="4572" y="6502"/>
                  </a:lnTo>
                  <a:lnTo>
                    <a:pt x="3953" y="6502"/>
                  </a:lnTo>
                  <a:cubicBezTo>
                    <a:pt x="3882" y="6502"/>
                    <a:pt x="3810" y="6573"/>
                    <a:pt x="3810" y="6645"/>
                  </a:cubicBezTo>
                  <a:cubicBezTo>
                    <a:pt x="3810" y="6740"/>
                    <a:pt x="3882" y="6788"/>
                    <a:pt x="3953" y="6788"/>
                  </a:cubicBezTo>
                  <a:lnTo>
                    <a:pt x="4572" y="6788"/>
                  </a:lnTo>
                  <a:lnTo>
                    <a:pt x="4572" y="8002"/>
                  </a:lnTo>
                  <a:cubicBezTo>
                    <a:pt x="4572" y="8169"/>
                    <a:pt x="4430" y="8288"/>
                    <a:pt x="4287" y="8288"/>
                  </a:cubicBezTo>
                  <a:lnTo>
                    <a:pt x="2905" y="8288"/>
                  </a:lnTo>
                  <a:cubicBezTo>
                    <a:pt x="2953" y="8217"/>
                    <a:pt x="2977" y="8121"/>
                    <a:pt x="2977" y="8002"/>
                  </a:cubicBezTo>
                  <a:lnTo>
                    <a:pt x="2977" y="6788"/>
                  </a:lnTo>
                  <a:lnTo>
                    <a:pt x="3286" y="6788"/>
                  </a:lnTo>
                  <a:cubicBezTo>
                    <a:pt x="3382" y="6788"/>
                    <a:pt x="3429" y="6740"/>
                    <a:pt x="3429" y="6645"/>
                  </a:cubicBezTo>
                  <a:cubicBezTo>
                    <a:pt x="3429" y="6573"/>
                    <a:pt x="3382" y="6502"/>
                    <a:pt x="3286" y="6502"/>
                  </a:cubicBezTo>
                  <a:lnTo>
                    <a:pt x="2977" y="6502"/>
                  </a:lnTo>
                  <a:lnTo>
                    <a:pt x="2977" y="6145"/>
                  </a:lnTo>
                  <a:lnTo>
                    <a:pt x="4215" y="6145"/>
                  </a:lnTo>
                  <a:cubicBezTo>
                    <a:pt x="4311" y="6145"/>
                    <a:pt x="4358" y="6073"/>
                    <a:pt x="4358" y="6002"/>
                  </a:cubicBezTo>
                  <a:cubicBezTo>
                    <a:pt x="4358" y="5907"/>
                    <a:pt x="4311" y="5835"/>
                    <a:pt x="4215" y="5835"/>
                  </a:cubicBezTo>
                  <a:lnTo>
                    <a:pt x="2977" y="5835"/>
                  </a:lnTo>
                  <a:lnTo>
                    <a:pt x="2977" y="5002"/>
                  </a:lnTo>
                  <a:close/>
                  <a:moveTo>
                    <a:pt x="5644" y="5907"/>
                  </a:moveTo>
                  <a:lnTo>
                    <a:pt x="5644" y="8288"/>
                  </a:lnTo>
                  <a:lnTo>
                    <a:pt x="4787" y="8288"/>
                  </a:lnTo>
                  <a:cubicBezTo>
                    <a:pt x="4834" y="8217"/>
                    <a:pt x="4858" y="8121"/>
                    <a:pt x="4858" y="8002"/>
                  </a:cubicBezTo>
                  <a:lnTo>
                    <a:pt x="4858" y="5907"/>
                  </a:lnTo>
                  <a:close/>
                  <a:moveTo>
                    <a:pt x="8883" y="7193"/>
                  </a:moveTo>
                  <a:lnTo>
                    <a:pt x="8883" y="7907"/>
                  </a:lnTo>
                  <a:cubicBezTo>
                    <a:pt x="8645" y="7907"/>
                    <a:pt x="8383" y="8002"/>
                    <a:pt x="8168" y="8169"/>
                  </a:cubicBezTo>
                  <a:cubicBezTo>
                    <a:pt x="8049" y="8241"/>
                    <a:pt x="7907" y="8288"/>
                    <a:pt x="7740" y="8288"/>
                  </a:cubicBezTo>
                  <a:lnTo>
                    <a:pt x="5930" y="8288"/>
                  </a:lnTo>
                  <a:lnTo>
                    <a:pt x="5930" y="7193"/>
                  </a:lnTo>
                  <a:close/>
                  <a:moveTo>
                    <a:pt x="9764" y="5931"/>
                  </a:moveTo>
                  <a:cubicBezTo>
                    <a:pt x="9788" y="5931"/>
                    <a:pt x="9835" y="5954"/>
                    <a:pt x="9835" y="5978"/>
                  </a:cubicBezTo>
                  <a:lnTo>
                    <a:pt x="9835" y="8217"/>
                  </a:lnTo>
                  <a:cubicBezTo>
                    <a:pt x="9835" y="8264"/>
                    <a:pt x="9788" y="8288"/>
                    <a:pt x="9764" y="8288"/>
                  </a:cubicBezTo>
                  <a:lnTo>
                    <a:pt x="9264" y="8288"/>
                  </a:lnTo>
                  <a:cubicBezTo>
                    <a:pt x="9216" y="8288"/>
                    <a:pt x="9192" y="8264"/>
                    <a:pt x="9192" y="8217"/>
                  </a:cubicBezTo>
                  <a:lnTo>
                    <a:pt x="9192" y="5978"/>
                  </a:lnTo>
                  <a:cubicBezTo>
                    <a:pt x="9192" y="5954"/>
                    <a:pt x="9216" y="5931"/>
                    <a:pt x="9264" y="5931"/>
                  </a:cubicBezTo>
                  <a:close/>
                  <a:moveTo>
                    <a:pt x="381" y="1"/>
                  </a:moveTo>
                  <a:cubicBezTo>
                    <a:pt x="167" y="1"/>
                    <a:pt x="0" y="167"/>
                    <a:pt x="0" y="382"/>
                  </a:cubicBezTo>
                  <a:lnTo>
                    <a:pt x="0" y="882"/>
                  </a:lnTo>
                  <a:cubicBezTo>
                    <a:pt x="0" y="1072"/>
                    <a:pt x="167" y="1239"/>
                    <a:pt x="381" y="1239"/>
                  </a:cubicBezTo>
                  <a:lnTo>
                    <a:pt x="405" y="1239"/>
                  </a:lnTo>
                  <a:cubicBezTo>
                    <a:pt x="381" y="1430"/>
                    <a:pt x="334" y="1620"/>
                    <a:pt x="214" y="1787"/>
                  </a:cubicBezTo>
                  <a:cubicBezTo>
                    <a:pt x="72" y="1954"/>
                    <a:pt x="0" y="2168"/>
                    <a:pt x="0" y="2382"/>
                  </a:cubicBezTo>
                  <a:lnTo>
                    <a:pt x="0" y="8002"/>
                  </a:lnTo>
                  <a:cubicBezTo>
                    <a:pt x="0" y="8336"/>
                    <a:pt x="262" y="8598"/>
                    <a:pt x="595" y="8598"/>
                  </a:cubicBezTo>
                  <a:lnTo>
                    <a:pt x="7764" y="8598"/>
                  </a:lnTo>
                  <a:cubicBezTo>
                    <a:pt x="7978" y="8598"/>
                    <a:pt x="8192" y="8526"/>
                    <a:pt x="8359" y="8407"/>
                  </a:cubicBezTo>
                  <a:cubicBezTo>
                    <a:pt x="8526" y="8288"/>
                    <a:pt x="8716" y="8217"/>
                    <a:pt x="8907" y="8193"/>
                  </a:cubicBezTo>
                  <a:lnTo>
                    <a:pt x="8907" y="8217"/>
                  </a:lnTo>
                  <a:cubicBezTo>
                    <a:pt x="8907" y="8431"/>
                    <a:pt x="9073" y="8598"/>
                    <a:pt x="9264" y="8598"/>
                  </a:cubicBezTo>
                  <a:lnTo>
                    <a:pt x="9764" y="8598"/>
                  </a:lnTo>
                  <a:cubicBezTo>
                    <a:pt x="9978" y="8598"/>
                    <a:pt x="10121" y="8431"/>
                    <a:pt x="10121" y="8217"/>
                  </a:cubicBezTo>
                  <a:lnTo>
                    <a:pt x="10121" y="5978"/>
                  </a:lnTo>
                  <a:cubicBezTo>
                    <a:pt x="10121" y="5788"/>
                    <a:pt x="9955" y="5621"/>
                    <a:pt x="9764" y="5621"/>
                  </a:cubicBezTo>
                  <a:lnTo>
                    <a:pt x="9264" y="5621"/>
                  </a:lnTo>
                  <a:cubicBezTo>
                    <a:pt x="9050" y="5621"/>
                    <a:pt x="8883" y="5788"/>
                    <a:pt x="8883" y="5978"/>
                  </a:cubicBezTo>
                  <a:lnTo>
                    <a:pt x="8883" y="6026"/>
                  </a:lnTo>
                  <a:cubicBezTo>
                    <a:pt x="8716" y="6002"/>
                    <a:pt x="8526" y="5931"/>
                    <a:pt x="8359" y="5811"/>
                  </a:cubicBezTo>
                  <a:cubicBezTo>
                    <a:pt x="8168" y="5692"/>
                    <a:pt x="7954" y="5621"/>
                    <a:pt x="7740" y="5621"/>
                  </a:cubicBezTo>
                  <a:lnTo>
                    <a:pt x="7049" y="5621"/>
                  </a:lnTo>
                  <a:cubicBezTo>
                    <a:pt x="6954" y="5621"/>
                    <a:pt x="6882" y="5692"/>
                    <a:pt x="6882" y="5764"/>
                  </a:cubicBezTo>
                  <a:cubicBezTo>
                    <a:pt x="6882" y="5859"/>
                    <a:pt x="6954" y="5931"/>
                    <a:pt x="7049" y="5931"/>
                  </a:cubicBezTo>
                  <a:lnTo>
                    <a:pt x="7740" y="5931"/>
                  </a:lnTo>
                  <a:cubicBezTo>
                    <a:pt x="7907" y="5931"/>
                    <a:pt x="8049" y="5978"/>
                    <a:pt x="8192" y="6050"/>
                  </a:cubicBezTo>
                  <a:cubicBezTo>
                    <a:pt x="8407" y="6216"/>
                    <a:pt x="8645" y="6288"/>
                    <a:pt x="8907" y="6312"/>
                  </a:cubicBezTo>
                  <a:lnTo>
                    <a:pt x="8907" y="6907"/>
                  </a:lnTo>
                  <a:lnTo>
                    <a:pt x="5930" y="6907"/>
                  </a:lnTo>
                  <a:lnTo>
                    <a:pt x="5930" y="5907"/>
                  </a:lnTo>
                  <a:lnTo>
                    <a:pt x="6382" y="5907"/>
                  </a:lnTo>
                  <a:cubicBezTo>
                    <a:pt x="6454" y="5907"/>
                    <a:pt x="6525" y="5859"/>
                    <a:pt x="6525" y="5764"/>
                  </a:cubicBezTo>
                  <a:cubicBezTo>
                    <a:pt x="6525" y="5692"/>
                    <a:pt x="6454" y="5621"/>
                    <a:pt x="6382" y="5621"/>
                  </a:cubicBezTo>
                  <a:lnTo>
                    <a:pt x="4858" y="5621"/>
                  </a:lnTo>
                  <a:lnTo>
                    <a:pt x="4858" y="2382"/>
                  </a:lnTo>
                  <a:cubicBezTo>
                    <a:pt x="4858" y="2168"/>
                    <a:pt x="4811" y="1954"/>
                    <a:pt x="4668" y="1787"/>
                  </a:cubicBezTo>
                  <a:cubicBezTo>
                    <a:pt x="4549" y="1620"/>
                    <a:pt x="4477" y="1430"/>
                    <a:pt x="4477" y="1239"/>
                  </a:cubicBezTo>
                  <a:lnTo>
                    <a:pt x="4501" y="1239"/>
                  </a:lnTo>
                  <a:cubicBezTo>
                    <a:pt x="4715" y="1239"/>
                    <a:pt x="4858" y="1072"/>
                    <a:pt x="4858" y="882"/>
                  </a:cubicBezTo>
                  <a:lnTo>
                    <a:pt x="4858" y="382"/>
                  </a:lnTo>
                  <a:cubicBezTo>
                    <a:pt x="4858" y="167"/>
                    <a:pt x="4715" y="1"/>
                    <a:pt x="450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39"/>
            <p:cNvSpPr/>
            <p:nvPr/>
          </p:nvSpPr>
          <p:spPr>
            <a:xfrm>
              <a:off x="2094237" y="1389006"/>
              <a:ext cx="19287" cy="9660"/>
            </a:xfrm>
            <a:custGeom>
              <a:avLst/>
              <a:gdLst/>
              <a:ahLst/>
              <a:cxnLst/>
              <a:rect l="l" t="t" r="r" b="b"/>
              <a:pathLst>
                <a:path w="573" h="287" extrusionOk="0">
                  <a:moveTo>
                    <a:pt x="167" y="1"/>
                  </a:moveTo>
                  <a:cubicBezTo>
                    <a:pt x="72" y="1"/>
                    <a:pt x="1" y="49"/>
                    <a:pt x="1" y="144"/>
                  </a:cubicBezTo>
                  <a:cubicBezTo>
                    <a:pt x="1" y="215"/>
                    <a:pt x="72" y="287"/>
                    <a:pt x="167" y="287"/>
                  </a:cubicBezTo>
                  <a:lnTo>
                    <a:pt x="429" y="287"/>
                  </a:lnTo>
                  <a:cubicBezTo>
                    <a:pt x="525" y="287"/>
                    <a:pt x="572" y="215"/>
                    <a:pt x="572" y="144"/>
                  </a:cubicBezTo>
                  <a:cubicBezTo>
                    <a:pt x="572" y="72"/>
                    <a:pt x="525" y="1"/>
                    <a:pt x="42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39"/>
            <p:cNvSpPr/>
            <p:nvPr/>
          </p:nvSpPr>
          <p:spPr>
            <a:xfrm>
              <a:off x="2101440" y="1409875"/>
              <a:ext cx="56953" cy="9627"/>
            </a:xfrm>
            <a:custGeom>
              <a:avLst/>
              <a:gdLst/>
              <a:ahLst/>
              <a:cxnLst/>
              <a:rect l="l" t="t" r="r" b="b"/>
              <a:pathLst>
                <a:path w="1692" h="286" extrusionOk="0">
                  <a:moveTo>
                    <a:pt x="168" y="0"/>
                  </a:moveTo>
                  <a:cubicBezTo>
                    <a:pt x="72" y="0"/>
                    <a:pt x="1" y="48"/>
                    <a:pt x="1" y="143"/>
                  </a:cubicBezTo>
                  <a:cubicBezTo>
                    <a:pt x="1" y="214"/>
                    <a:pt x="72" y="286"/>
                    <a:pt x="168" y="286"/>
                  </a:cubicBezTo>
                  <a:lnTo>
                    <a:pt x="1549" y="286"/>
                  </a:lnTo>
                  <a:cubicBezTo>
                    <a:pt x="1620" y="286"/>
                    <a:pt x="1692" y="214"/>
                    <a:pt x="1692" y="143"/>
                  </a:cubicBezTo>
                  <a:cubicBezTo>
                    <a:pt x="1692" y="48"/>
                    <a:pt x="1620" y="0"/>
                    <a:pt x="154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85" name="Google Shape;1085;p39"/>
          <p:cNvGrpSpPr/>
          <p:nvPr/>
        </p:nvGrpSpPr>
        <p:grpSpPr>
          <a:xfrm>
            <a:off x="849397" y="2286764"/>
            <a:ext cx="590308" cy="587044"/>
            <a:chOff x="1395254" y="1186810"/>
            <a:chExt cx="341514" cy="340908"/>
          </a:xfrm>
        </p:grpSpPr>
        <p:sp>
          <p:nvSpPr>
            <p:cNvPr id="1086" name="Google Shape;1086;p39"/>
            <p:cNvSpPr/>
            <p:nvPr/>
          </p:nvSpPr>
          <p:spPr>
            <a:xfrm>
              <a:off x="1400875" y="1384226"/>
              <a:ext cx="137905" cy="138679"/>
            </a:xfrm>
            <a:custGeom>
              <a:avLst/>
              <a:gdLst/>
              <a:ahLst/>
              <a:cxnLst/>
              <a:rect l="l" t="t" r="r" b="b"/>
              <a:pathLst>
                <a:path w="4097" h="4120" extrusionOk="0">
                  <a:moveTo>
                    <a:pt x="2048" y="0"/>
                  </a:moveTo>
                  <a:lnTo>
                    <a:pt x="1596" y="452"/>
                  </a:lnTo>
                  <a:cubicBezTo>
                    <a:pt x="1566" y="482"/>
                    <a:pt x="1519" y="502"/>
                    <a:pt x="1475" y="502"/>
                  </a:cubicBezTo>
                  <a:cubicBezTo>
                    <a:pt x="1449" y="502"/>
                    <a:pt x="1423" y="494"/>
                    <a:pt x="1405" y="476"/>
                  </a:cubicBezTo>
                  <a:cubicBezTo>
                    <a:pt x="1303" y="415"/>
                    <a:pt x="1188" y="384"/>
                    <a:pt x="1075" y="384"/>
                  </a:cubicBezTo>
                  <a:cubicBezTo>
                    <a:pt x="924" y="384"/>
                    <a:pt x="776" y="439"/>
                    <a:pt x="667" y="548"/>
                  </a:cubicBezTo>
                  <a:lnTo>
                    <a:pt x="0" y="1238"/>
                  </a:lnTo>
                  <a:lnTo>
                    <a:pt x="2882" y="4120"/>
                  </a:lnTo>
                  <a:lnTo>
                    <a:pt x="3548" y="3429"/>
                  </a:lnTo>
                  <a:cubicBezTo>
                    <a:pt x="3763" y="3239"/>
                    <a:pt x="3787" y="2929"/>
                    <a:pt x="3620" y="2715"/>
                  </a:cubicBezTo>
                  <a:cubicBezTo>
                    <a:pt x="3596" y="2643"/>
                    <a:pt x="3596" y="2572"/>
                    <a:pt x="3644" y="2501"/>
                  </a:cubicBezTo>
                  <a:lnTo>
                    <a:pt x="4096" y="2072"/>
                  </a:lnTo>
                  <a:lnTo>
                    <a:pt x="20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39"/>
            <p:cNvSpPr/>
            <p:nvPr/>
          </p:nvSpPr>
          <p:spPr>
            <a:xfrm>
              <a:off x="1456986" y="1384226"/>
              <a:ext cx="81794" cy="138679"/>
            </a:xfrm>
            <a:custGeom>
              <a:avLst/>
              <a:gdLst/>
              <a:ahLst/>
              <a:cxnLst/>
              <a:rect l="l" t="t" r="r" b="b"/>
              <a:pathLst>
                <a:path w="2430" h="4120" extrusionOk="0">
                  <a:moveTo>
                    <a:pt x="381" y="0"/>
                  </a:moveTo>
                  <a:lnTo>
                    <a:pt x="0" y="381"/>
                  </a:lnTo>
                  <a:lnTo>
                    <a:pt x="1572" y="1953"/>
                  </a:lnTo>
                  <a:cubicBezTo>
                    <a:pt x="1643" y="2024"/>
                    <a:pt x="1643" y="2143"/>
                    <a:pt x="1572" y="2215"/>
                  </a:cubicBezTo>
                  <a:lnTo>
                    <a:pt x="1477" y="2334"/>
                  </a:lnTo>
                  <a:cubicBezTo>
                    <a:pt x="1429" y="2381"/>
                    <a:pt x="1405" y="2453"/>
                    <a:pt x="1453" y="2524"/>
                  </a:cubicBezTo>
                  <a:cubicBezTo>
                    <a:pt x="1596" y="2762"/>
                    <a:pt x="1572" y="3072"/>
                    <a:pt x="1381" y="3263"/>
                  </a:cubicBezTo>
                  <a:lnTo>
                    <a:pt x="857" y="3763"/>
                  </a:lnTo>
                  <a:lnTo>
                    <a:pt x="1215" y="4120"/>
                  </a:lnTo>
                  <a:lnTo>
                    <a:pt x="1881" y="3453"/>
                  </a:lnTo>
                  <a:cubicBezTo>
                    <a:pt x="2072" y="3239"/>
                    <a:pt x="2120" y="2929"/>
                    <a:pt x="1953" y="2715"/>
                  </a:cubicBezTo>
                  <a:cubicBezTo>
                    <a:pt x="1929" y="2643"/>
                    <a:pt x="1929" y="2572"/>
                    <a:pt x="1977" y="2524"/>
                  </a:cubicBezTo>
                  <a:lnTo>
                    <a:pt x="2429" y="2072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39"/>
            <p:cNvSpPr/>
            <p:nvPr/>
          </p:nvSpPr>
          <p:spPr>
            <a:xfrm>
              <a:off x="1460992" y="1355346"/>
              <a:ext cx="106635" cy="106837"/>
            </a:xfrm>
            <a:custGeom>
              <a:avLst/>
              <a:gdLst/>
              <a:ahLst/>
              <a:cxnLst/>
              <a:rect l="l" t="t" r="r" b="b"/>
              <a:pathLst>
                <a:path w="3168" h="3174" extrusionOk="0">
                  <a:moveTo>
                    <a:pt x="667" y="1"/>
                  </a:moveTo>
                  <a:lnTo>
                    <a:pt x="72" y="620"/>
                  </a:lnTo>
                  <a:cubicBezTo>
                    <a:pt x="0" y="691"/>
                    <a:pt x="0" y="787"/>
                    <a:pt x="72" y="834"/>
                  </a:cubicBezTo>
                  <a:lnTo>
                    <a:pt x="2334" y="3120"/>
                  </a:lnTo>
                  <a:cubicBezTo>
                    <a:pt x="2370" y="3156"/>
                    <a:pt x="2411" y="3174"/>
                    <a:pt x="2453" y="3174"/>
                  </a:cubicBezTo>
                  <a:cubicBezTo>
                    <a:pt x="2495" y="3174"/>
                    <a:pt x="2536" y="3156"/>
                    <a:pt x="2572" y="3120"/>
                  </a:cubicBezTo>
                  <a:lnTo>
                    <a:pt x="3168" y="2501"/>
                  </a:lnTo>
                  <a:lnTo>
                    <a:pt x="6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39"/>
            <p:cNvSpPr/>
            <p:nvPr/>
          </p:nvSpPr>
          <p:spPr>
            <a:xfrm>
              <a:off x="1472200" y="1355346"/>
              <a:ext cx="95426" cy="106265"/>
            </a:xfrm>
            <a:custGeom>
              <a:avLst/>
              <a:gdLst/>
              <a:ahLst/>
              <a:cxnLst/>
              <a:rect l="l" t="t" r="r" b="b"/>
              <a:pathLst>
                <a:path w="2835" h="3157" extrusionOk="0">
                  <a:moveTo>
                    <a:pt x="1644" y="2739"/>
                  </a:moveTo>
                  <a:cubicBezTo>
                    <a:pt x="1651" y="2750"/>
                    <a:pt x="1659" y="2759"/>
                    <a:pt x="1669" y="2766"/>
                  </a:cubicBezTo>
                  <a:lnTo>
                    <a:pt x="1669" y="2766"/>
                  </a:lnTo>
                  <a:lnTo>
                    <a:pt x="1644" y="2739"/>
                  </a:lnTo>
                  <a:close/>
                  <a:moveTo>
                    <a:pt x="334" y="1"/>
                  </a:moveTo>
                  <a:lnTo>
                    <a:pt x="1" y="358"/>
                  </a:lnTo>
                  <a:lnTo>
                    <a:pt x="1953" y="2334"/>
                  </a:lnTo>
                  <a:cubicBezTo>
                    <a:pt x="2049" y="2406"/>
                    <a:pt x="2049" y="2549"/>
                    <a:pt x="1953" y="2644"/>
                  </a:cubicBezTo>
                  <a:lnTo>
                    <a:pt x="1858" y="2739"/>
                  </a:lnTo>
                  <a:cubicBezTo>
                    <a:pt x="1834" y="2775"/>
                    <a:pt x="1793" y="2793"/>
                    <a:pt x="1751" y="2793"/>
                  </a:cubicBezTo>
                  <a:cubicBezTo>
                    <a:pt x="1722" y="2793"/>
                    <a:pt x="1692" y="2784"/>
                    <a:pt x="1669" y="2766"/>
                  </a:cubicBezTo>
                  <a:lnTo>
                    <a:pt x="1669" y="2766"/>
                  </a:lnTo>
                  <a:lnTo>
                    <a:pt x="2001" y="3120"/>
                  </a:lnTo>
                  <a:cubicBezTo>
                    <a:pt x="2037" y="3144"/>
                    <a:pt x="2078" y="3156"/>
                    <a:pt x="2120" y="3156"/>
                  </a:cubicBezTo>
                  <a:cubicBezTo>
                    <a:pt x="2162" y="3156"/>
                    <a:pt x="2203" y="3144"/>
                    <a:pt x="2239" y="3120"/>
                  </a:cubicBezTo>
                  <a:lnTo>
                    <a:pt x="2835" y="2501"/>
                  </a:lnTo>
                  <a:lnTo>
                    <a:pt x="33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39"/>
            <p:cNvSpPr/>
            <p:nvPr/>
          </p:nvSpPr>
          <p:spPr>
            <a:xfrm>
              <a:off x="1478629" y="1342319"/>
              <a:ext cx="102629" cy="101653"/>
            </a:xfrm>
            <a:custGeom>
              <a:avLst/>
              <a:gdLst/>
              <a:ahLst/>
              <a:cxnLst/>
              <a:rect l="l" t="t" r="r" b="b"/>
              <a:pathLst>
                <a:path w="3049" h="3020" extrusionOk="0">
                  <a:moveTo>
                    <a:pt x="378" y="1"/>
                  </a:moveTo>
                  <a:cubicBezTo>
                    <a:pt x="339" y="1"/>
                    <a:pt x="298" y="19"/>
                    <a:pt x="262" y="54"/>
                  </a:cubicBezTo>
                  <a:lnTo>
                    <a:pt x="72" y="245"/>
                  </a:lnTo>
                  <a:cubicBezTo>
                    <a:pt x="0" y="316"/>
                    <a:pt x="0" y="412"/>
                    <a:pt x="72" y="459"/>
                  </a:cubicBezTo>
                  <a:lnTo>
                    <a:pt x="2572" y="2983"/>
                  </a:lnTo>
                  <a:cubicBezTo>
                    <a:pt x="2608" y="3007"/>
                    <a:pt x="2649" y="3019"/>
                    <a:pt x="2688" y="3019"/>
                  </a:cubicBezTo>
                  <a:cubicBezTo>
                    <a:pt x="2727" y="3019"/>
                    <a:pt x="2763" y="3007"/>
                    <a:pt x="2786" y="2983"/>
                  </a:cubicBezTo>
                  <a:lnTo>
                    <a:pt x="3001" y="2769"/>
                  </a:lnTo>
                  <a:cubicBezTo>
                    <a:pt x="3048" y="2721"/>
                    <a:pt x="3048" y="2602"/>
                    <a:pt x="3001" y="2555"/>
                  </a:cubicBezTo>
                  <a:lnTo>
                    <a:pt x="476" y="54"/>
                  </a:lnTo>
                  <a:cubicBezTo>
                    <a:pt x="453" y="19"/>
                    <a:pt x="417" y="1"/>
                    <a:pt x="378" y="1"/>
                  </a:cubicBezTo>
                  <a:close/>
                </a:path>
              </a:pathLst>
            </a:custGeom>
            <a:solidFill>
              <a:srgbClr val="54BC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39"/>
            <p:cNvSpPr/>
            <p:nvPr/>
          </p:nvSpPr>
          <p:spPr>
            <a:xfrm>
              <a:off x="1553961" y="1417078"/>
              <a:ext cx="27298" cy="26894"/>
            </a:xfrm>
            <a:custGeom>
              <a:avLst/>
              <a:gdLst/>
              <a:ahLst/>
              <a:cxnLst/>
              <a:rect l="l" t="t" r="r" b="b"/>
              <a:pathLst>
                <a:path w="811" h="799" extrusionOk="0">
                  <a:moveTo>
                    <a:pt x="429" y="0"/>
                  </a:moveTo>
                  <a:lnTo>
                    <a:pt x="429" y="0"/>
                  </a:lnTo>
                  <a:cubicBezTo>
                    <a:pt x="477" y="72"/>
                    <a:pt x="477" y="167"/>
                    <a:pt x="429" y="239"/>
                  </a:cubicBezTo>
                  <a:lnTo>
                    <a:pt x="239" y="429"/>
                  </a:lnTo>
                  <a:cubicBezTo>
                    <a:pt x="203" y="453"/>
                    <a:pt x="161" y="465"/>
                    <a:pt x="120" y="465"/>
                  </a:cubicBezTo>
                  <a:cubicBezTo>
                    <a:pt x="78" y="465"/>
                    <a:pt x="36" y="453"/>
                    <a:pt x="1" y="429"/>
                  </a:cubicBezTo>
                  <a:lnTo>
                    <a:pt x="1" y="429"/>
                  </a:lnTo>
                  <a:lnTo>
                    <a:pt x="334" y="762"/>
                  </a:lnTo>
                  <a:cubicBezTo>
                    <a:pt x="370" y="786"/>
                    <a:pt x="411" y="798"/>
                    <a:pt x="450" y="798"/>
                  </a:cubicBezTo>
                  <a:cubicBezTo>
                    <a:pt x="489" y="798"/>
                    <a:pt x="525" y="786"/>
                    <a:pt x="548" y="762"/>
                  </a:cubicBezTo>
                  <a:lnTo>
                    <a:pt x="739" y="548"/>
                  </a:lnTo>
                  <a:cubicBezTo>
                    <a:pt x="810" y="500"/>
                    <a:pt x="810" y="405"/>
                    <a:pt x="739" y="334"/>
                  </a:cubicBezTo>
                  <a:lnTo>
                    <a:pt x="429" y="0"/>
                  </a:lnTo>
                  <a:close/>
                </a:path>
              </a:pathLst>
            </a:custGeom>
            <a:solidFill>
              <a:srgbClr val="54BC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39"/>
            <p:cNvSpPr/>
            <p:nvPr/>
          </p:nvSpPr>
          <p:spPr>
            <a:xfrm>
              <a:off x="1550763" y="1322494"/>
              <a:ext cx="50524" cy="50052"/>
            </a:xfrm>
            <a:custGeom>
              <a:avLst/>
              <a:gdLst/>
              <a:ahLst/>
              <a:cxnLst/>
              <a:rect l="l" t="t" r="r" b="b"/>
              <a:pathLst>
                <a:path w="1501" h="1487" extrusionOk="0">
                  <a:moveTo>
                    <a:pt x="1001" y="0"/>
                  </a:moveTo>
                  <a:lnTo>
                    <a:pt x="48" y="953"/>
                  </a:lnTo>
                  <a:cubicBezTo>
                    <a:pt x="0" y="977"/>
                    <a:pt x="0" y="1048"/>
                    <a:pt x="0" y="1096"/>
                  </a:cubicBezTo>
                  <a:lnTo>
                    <a:pt x="48" y="1310"/>
                  </a:lnTo>
                  <a:cubicBezTo>
                    <a:pt x="48" y="1382"/>
                    <a:pt x="119" y="1429"/>
                    <a:pt x="191" y="1453"/>
                  </a:cubicBezTo>
                  <a:lnTo>
                    <a:pt x="381" y="1477"/>
                  </a:lnTo>
                  <a:cubicBezTo>
                    <a:pt x="394" y="1483"/>
                    <a:pt x="409" y="1486"/>
                    <a:pt x="424" y="1486"/>
                  </a:cubicBezTo>
                  <a:cubicBezTo>
                    <a:pt x="466" y="1486"/>
                    <a:pt x="513" y="1464"/>
                    <a:pt x="548" y="1429"/>
                  </a:cubicBezTo>
                  <a:lnTo>
                    <a:pt x="1501" y="477"/>
                  </a:lnTo>
                  <a:lnTo>
                    <a:pt x="1001" y="0"/>
                  </a:lnTo>
                  <a:close/>
                </a:path>
              </a:pathLst>
            </a:custGeom>
            <a:solidFill>
              <a:srgbClr val="185A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39"/>
            <p:cNvSpPr/>
            <p:nvPr/>
          </p:nvSpPr>
          <p:spPr>
            <a:xfrm>
              <a:off x="1585231" y="1322494"/>
              <a:ext cx="34" cy="3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54BC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39"/>
            <p:cNvSpPr/>
            <p:nvPr/>
          </p:nvSpPr>
          <p:spPr>
            <a:xfrm>
              <a:off x="1613269" y="1266382"/>
              <a:ext cx="44128" cy="43320"/>
            </a:xfrm>
            <a:custGeom>
              <a:avLst/>
              <a:gdLst/>
              <a:ahLst/>
              <a:cxnLst/>
              <a:rect l="l" t="t" r="r" b="b"/>
              <a:pathLst>
                <a:path w="1311" h="1287" extrusionOk="0">
                  <a:moveTo>
                    <a:pt x="834" y="0"/>
                  </a:moveTo>
                  <a:lnTo>
                    <a:pt x="1" y="810"/>
                  </a:lnTo>
                  <a:lnTo>
                    <a:pt x="501" y="1286"/>
                  </a:lnTo>
                  <a:lnTo>
                    <a:pt x="1311" y="477"/>
                  </a:lnTo>
                  <a:lnTo>
                    <a:pt x="834" y="0"/>
                  </a:lnTo>
                  <a:close/>
                </a:path>
              </a:pathLst>
            </a:custGeom>
            <a:solidFill>
              <a:srgbClr val="185A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39"/>
            <p:cNvSpPr/>
            <p:nvPr/>
          </p:nvSpPr>
          <p:spPr>
            <a:xfrm>
              <a:off x="1625320" y="1191826"/>
              <a:ext cx="105827" cy="105255"/>
            </a:xfrm>
            <a:custGeom>
              <a:avLst/>
              <a:gdLst/>
              <a:ahLst/>
              <a:cxnLst/>
              <a:rect l="l" t="t" r="r" b="b"/>
              <a:pathLst>
                <a:path w="3144" h="3127" extrusionOk="0">
                  <a:moveTo>
                    <a:pt x="1882" y="1"/>
                  </a:moveTo>
                  <a:lnTo>
                    <a:pt x="72" y="1810"/>
                  </a:lnTo>
                  <a:cubicBezTo>
                    <a:pt x="0" y="1882"/>
                    <a:pt x="0" y="1977"/>
                    <a:pt x="72" y="2049"/>
                  </a:cubicBezTo>
                  <a:lnTo>
                    <a:pt x="1096" y="3073"/>
                  </a:lnTo>
                  <a:cubicBezTo>
                    <a:pt x="1131" y="3108"/>
                    <a:pt x="1179" y="3126"/>
                    <a:pt x="1227" y="3126"/>
                  </a:cubicBezTo>
                  <a:cubicBezTo>
                    <a:pt x="1274" y="3126"/>
                    <a:pt x="1322" y="3108"/>
                    <a:pt x="1358" y="3073"/>
                  </a:cubicBezTo>
                  <a:lnTo>
                    <a:pt x="3144" y="1287"/>
                  </a:lnTo>
                  <a:lnTo>
                    <a:pt x="188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39"/>
            <p:cNvSpPr/>
            <p:nvPr/>
          </p:nvSpPr>
          <p:spPr>
            <a:xfrm>
              <a:off x="1648545" y="1220672"/>
              <a:ext cx="82602" cy="76408"/>
            </a:xfrm>
            <a:custGeom>
              <a:avLst/>
              <a:gdLst/>
              <a:ahLst/>
              <a:cxnLst/>
              <a:rect l="l" t="t" r="r" b="b"/>
              <a:pathLst>
                <a:path w="2454" h="2270" extrusionOk="0">
                  <a:moveTo>
                    <a:pt x="2049" y="1"/>
                  </a:moveTo>
                  <a:lnTo>
                    <a:pt x="239" y="1811"/>
                  </a:lnTo>
                  <a:cubicBezTo>
                    <a:pt x="215" y="1846"/>
                    <a:pt x="173" y="1864"/>
                    <a:pt x="129" y="1864"/>
                  </a:cubicBezTo>
                  <a:cubicBezTo>
                    <a:pt x="84" y="1864"/>
                    <a:pt x="37" y="1846"/>
                    <a:pt x="1" y="1811"/>
                  </a:cubicBezTo>
                  <a:lnTo>
                    <a:pt x="1" y="1811"/>
                  </a:lnTo>
                  <a:lnTo>
                    <a:pt x="406" y="2216"/>
                  </a:lnTo>
                  <a:cubicBezTo>
                    <a:pt x="441" y="2251"/>
                    <a:pt x="489" y="2269"/>
                    <a:pt x="537" y="2269"/>
                  </a:cubicBezTo>
                  <a:cubicBezTo>
                    <a:pt x="584" y="2269"/>
                    <a:pt x="632" y="2251"/>
                    <a:pt x="668" y="2216"/>
                  </a:cubicBezTo>
                  <a:lnTo>
                    <a:pt x="2454" y="430"/>
                  </a:lnTo>
                  <a:lnTo>
                    <a:pt x="204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39"/>
            <p:cNvSpPr/>
            <p:nvPr/>
          </p:nvSpPr>
          <p:spPr>
            <a:xfrm>
              <a:off x="1579609" y="1285602"/>
              <a:ext cx="57761" cy="57761"/>
            </a:xfrm>
            <a:custGeom>
              <a:avLst/>
              <a:gdLst/>
              <a:ahLst/>
              <a:cxnLst/>
              <a:rect l="l" t="t" r="r" b="b"/>
              <a:pathLst>
                <a:path w="1716" h="1716" extrusionOk="0">
                  <a:moveTo>
                    <a:pt x="1001" y="1"/>
                  </a:moveTo>
                  <a:lnTo>
                    <a:pt x="310" y="691"/>
                  </a:lnTo>
                  <a:cubicBezTo>
                    <a:pt x="167" y="834"/>
                    <a:pt x="72" y="1001"/>
                    <a:pt x="1" y="1192"/>
                  </a:cubicBezTo>
                  <a:lnTo>
                    <a:pt x="525" y="1715"/>
                  </a:lnTo>
                  <a:cubicBezTo>
                    <a:pt x="715" y="1644"/>
                    <a:pt x="906" y="1549"/>
                    <a:pt x="1049" y="1406"/>
                  </a:cubicBezTo>
                  <a:lnTo>
                    <a:pt x="1715" y="739"/>
                  </a:lnTo>
                  <a:lnTo>
                    <a:pt x="1001" y="1"/>
                  </a:lnTo>
                  <a:close/>
                </a:path>
              </a:pathLst>
            </a:custGeom>
            <a:solidFill>
              <a:srgbClr val="54BC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39"/>
            <p:cNvSpPr/>
            <p:nvPr/>
          </p:nvSpPr>
          <p:spPr>
            <a:xfrm>
              <a:off x="1586039" y="1299235"/>
              <a:ext cx="51332" cy="44128"/>
            </a:xfrm>
            <a:custGeom>
              <a:avLst/>
              <a:gdLst/>
              <a:ahLst/>
              <a:cxnLst/>
              <a:rect l="l" t="t" r="r" b="b"/>
              <a:pathLst>
                <a:path w="1525" h="1311" extrusionOk="0">
                  <a:moveTo>
                    <a:pt x="1191" y="1"/>
                  </a:moveTo>
                  <a:lnTo>
                    <a:pt x="524" y="667"/>
                  </a:lnTo>
                  <a:cubicBezTo>
                    <a:pt x="381" y="810"/>
                    <a:pt x="191" y="929"/>
                    <a:pt x="0" y="977"/>
                  </a:cubicBezTo>
                  <a:lnTo>
                    <a:pt x="334" y="1310"/>
                  </a:lnTo>
                  <a:cubicBezTo>
                    <a:pt x="524" y="1263"/>
                    <a:pt x="715" y="1144"/>
                    <a:pt x="858" y="1001"/>
                  </a:cubicBezTo>
                  <a:lnTo>
                    <a:pt x="1524" y="334"/>
                  </a:lnTo>
                  <a:lnTo>
                    <a:pt x="1191" y="1"/>
                  </a:lnTo>
                  <a:close/>
                </a:path>
              </a:pathLst>
            </a:custGeom>
            <a:solidFill>
              <a:srgbClr val="54BC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39"/>
            <p:cNvSpPr/>
            <p:nvPr/>
          </p:nvSpPr>
          <p:spPr>
            <a:xfrm>
              <a:off x="1395254" y="1218686"/>
              <a:ext cx="341514" cy="309032"/>
            </a:xfrm>
            <a:custGeom>
              <a:avLst/>
              <a:gdLst/>
              <a:ahLst/>
              <a:cxnLst/>
              <a:rect l="l" t="t" r="r" b="b"/>
              <a:pathLst>
                <a:path w="10146" h="9181" extrusionOk="0">
                  <a:moveTo>
                    <a:pt x="7192" y="1727"/>
                  </a:moveTo>
                  <a:lnTo>
                    <a:pt x="7454" y="2013"/>
                  </a:lnTo>
                  <a:lnTo>
                    <a:pt x="7073" y="2394"/>
                  </a:lnTo>
                  <a:lnTo>
                    <a:pt x="6788" y="2108"/>
                  </a:lnTo>
                  <a:lnTo>
                    <a:pt x="7192" y="1727"/>
                  </a:lnTo>
                  <a:close/>
                  <a:moveTo>
                    <a:pt x="5502" y="3418"/>
                  </a:moveTo>
                  <a:lnTo>
                    <a:pt x="5787" y="3703"/>
                  </a:lnTo>
                  <a:lnTo>
                    <a:pt x="5049" y="4418"/>
                  </a:lnTo>
                  <a:lnTo>
                    <a:pt x="5025" y="4418"/>
                  </a:lnTo>
                  <a:lnTo>
                    <a:pt x="4835" y="4394"/>
                  </a:lnTo>
                  <a:cubicBezTo>
                    <a:pt x="4811" y="4394"/>
                    <a:pt x="4811" y="4370"/>
                    <a:pt x="4811" y="4370"/>
                  </a:cubicBezTo>
                  <a:lnTo>
                    <a:pt x="4763" y="4156"/>
                  </a:lnTo>
                  <a:cubicBezTo>
                    <a:pt x="4763" y="4156"/>
                    <a:pt x="4763" y="4132"/>
                    <a:pt x="4787" y="4132"/>
                  </a:cubicBezTo>
                  <a:lnTo>
                    <a:pt x="5502" y="3418"/>
                  </a:lnTo>
                  <a:close/>
                  <a:moveTo>
                    <a:pt x="2549" y="4346"/>
                  </a:moveTo>
                  <a:lnTo>
                    <a:pt x="4835" y="6656"/>
                  </a:lnTo>
                  <a:lnTo>
                    <a:pt x="4406" y="7085"/>
                  </a:lnTo>
                  <a:lnTo>
                    <a:pt x="4382" y="7085"/>
                  </a:lnTo>
                  <a:lnTo>
                    <a:pt x="2120" y="4799"/>
                  </a:lnTo>
                  <a:lnTo>
                    <a:pt x="2549" y="4346"/>
                  </a:lnTo>
                  <a:close/>
                  <a:moveTo>
                    <a:pt x="7767" y="0"/>
                  </a:moveTo>
                  <a:cubicBezTo>
                    <a:pt x="7728" y="0"/>
                    <a:pt x="7692" y="12"/>
                    <a:pt x="7669" y="36"/>
                  </a:cubicBezTo>
                  <a:lnTo>
                    <a:pt x="6811" y="893"/>
                  </a:lnTo>
                  <a:cubicBezTo>
                    <a:pt x="6764" y="965"/>
                    <a:pt x="6716" y="1036"/>
                    <a:pt x="6716" y="1132"/>
                  </a:cubicBezTo>
                  <a:cubicBezTo>
                    <a:pt x="6716" y="1203"/>
                    <a:pt x="6764" y="1298"/>
                    <a:pt x="6811" y="1370"/>
                  </a:cubicBezTo>
                  <a:lnTo>
                    <a:pt x="6978" y="1513"/>
                  </a:lnTo>
                  <a:lnTo>
                    <a:pt x="6597" y="1894"/>
                  </a:lnTo>
                  <a:lnTo>
                    <a:pt x="6502" y="1798"/>
                  </a:lnTo>
                  <a:cubicBezTo>
                    <a:pt x="6466" y="1775"/>
                    <a:pt x="6424" y="1763"/>
                    <a:pt x="6386" y="1763"/>
                  </a:cubicBezTo>
                  <a:cubicBezTo>
                    <a:pt x="6347" y="1763"/>
                    <a:pt x="6311" y="1775"/>
                    <a:pt x="6287" y="1798"/>
                  </a:cubicBezTo>
                  <a:cubicBezTo>
                    <a:pt x="6240" y="1846"/>
                    <a:pt x="6240" y="1941"/>
                    <a:pt x="6264" y="1989"/>
                  </a:cubicBezTo>
                  <a:lnTo>
                    <a:pt x="5692" y="2560"/>
                  </a:lnTo>
                  <a:cubicBezTo>
                    <a:pt x="5525" y="2727"/>
                    <a:pt x="5406" y="2918"/>
                    <a:pt x="5359" y="3132"/>
                  </a:cubicBezTo>
                  <a:lnTo>
                    <a:pt x="4573" y="3918"/>
                  </a:lnTo>
                  <a:cubicBezTo>
                    <a:pt x="4501" y="3989"/>
                    <a:pt x="4478" y="4108"/>
                    <a:pt x="4478" y="4204"/>
                  </a:cubicBezTo>
                  <a:lnTo>
                    <a:pt x="4525" y="4418"/>
                  </a:lnTo>
                  <a:cubicBezTo>
                    <a:pt x="4525" y="4418"/>
                    <a:pt x="4525" y="4442"/>
                    <a:pt x="4525" y="4442"/>
                  </a:cubicBezTo>
                  <a:lnTo>
                    <a:pt x="4216" y="4775"/>
                  </a:lnTo>
                  <a:lnTo>
                    <a:pt x="3882" y="4442"/>
                  </a:lnTo>
                  <a:cubicBezTo>
                    <a:pt x="3858" y="4418"/>
                    <a:pt x="3823" y="4406"/>
                    <a:pt x="3787" y="4406"/>
                  </a:cubicBezTo>
                  <a:cubicBezTo>
                    <a:pt x="3751" y="4406"/>
                    <a:pt x="3715" y="4418"/>
                    <a:pt x="3692" y="4442"/>
                  </a:cubicBezTo>
                  <a:cubicBezTo>
                    <a:pt x="3620" y="4489"/>
                    <a:pt x="3620" y="4585"/>
                    <a:pt x="3692" y="4656"/>
                  </a:cubicBezTo>
                  <a:lnTo>
                    <a:pt x="5359" y="6323"/>
                  </a:lnTo>
                  <a:cubicBezTo>
                    <a:pt x="5359" y="6323"/>
                    <a:pt x="5359" y="6347"/>
                    <a:pt x="5359" y="6347"/>
                  </a:cubicBezTo>
                  <a:lnTo>
                    <a:pt x="5168" y="6537"/>
                  </a:lnTo>
                  <a:lnTo>
                    <a:pt x="2668" y="4037"/>
                  </a:lnTo>
                  <a:cubicBezTo>
                    <a:pt x="2668" y="4037"/>
                    <a:pt x="2644" y="4037"/>
                    <a:pt x="2644" y="4013"/>
                  </a:cubicBezTo>
                  <a:lnTo>
                    <a:pt x="2668" y="4013"/>
                  </a:lnTo>
                  <a:lnTo>
                    <a:pt x="2858" y="3823"/>
                  </a:lnTo>
                  <a:lnTo>
                    <a:pt x="3215" y="4180"/>
                  </a:lnTo>
                  <a:cubicBezTo>
                    <a:pt x="3239" y="4204"/>
                    <a:pt x="3275" y="4215"/>
                    <a:pt x="3314" y="4215"/>
                  </a:cubicBezTo>
                  <a:cubicBezTo>
                    <a:pt x="3352" y="4215"/>
                    <a:pt x="3394" y="4204"/>
                    <a:pt x="3430" y="4180"/>
                  </a:cubicBezTo>
                  <a:cubicBezTo>
                    <a:pt x="3477" y="4108"/>
                    <a:pt x="3477" y="4013"/>
                    <a:pt x="3430" y="3965"/>
                  </a:cubicBezTo>
                  <a:lnTo>
                    <a:pt x="3072" y="3608"/>
                  </a:lnTo>
                  <a:cubicBezTo>
                    <a:pt x="3013" y="3549"/>
                    <a:pt x="2936" y="3519"/>
                    <a:pt x="2858" y="3519"/>
                  </a:cubicBezTo>
                  <a:cubicBezTo>
                    <a:pt x="2781" y="3519"/>
                    <a:pt x="2703" y="3549"/>
                    <a:pt x="2644" y="3608"/>
                  </a:cubicBezTo>
                  <a:lnTo>
                    <a:pt x="2453" y="3799"/>
                  </a:lnTo>
                  <a:cubicBezTo>
                    <a:pt x="2382" y="3870"/>
                    <a:pt x="2358" y="3942"/>
                    <a:pt x="2358" y="4013"/>
                  </a:cubicBezTo>
                  <a:cubicBezTo>
                    <a:pt x="2358" y="4061"/>
                    <a:pt x="2358" y="4085"/>
                    <a:pt x="2358" y="4108"/>
                  </a:cubicBezTo>
                  <a:lnTo>
                    <a:pt x="1906" y="4561"/>
                  </a:lnTo>
                  <a:cubicBezTo>
                    <a:pt x="1787" y="4680"/>
                    <a:pt x="1787" y="4870"/>
                    <a:pt x="1906" y="4989"/>
                  </a:cubicBezTo>
                  <a:lnTo>
                    <a:pt x="1929" y="5013"/>
                  </a:lnTo>
                  <a:lnTo>
                    <a:pt x="1667" y="5251"/>
                  </a:lnTo>
                  <a:cubicBezTo>
                    <a:pt x="1667" y="5275"/>
                    <a:pt x="1644" y="5275"/>
                    <a:pt x="1644" y="5275"/>
                  </a:cubicBezTo>
                  <a:cubicBezTo>
                    <a:pt x="1520" y="5193"/>
                    <a:pt x="1378" y="5150"/>
                    <a:pt x="1237" y="5150"/>
                  </a:cubicBezTo>
                  <a:cubicBezTo>
                    <a:pt x="1054" y="5150"/>
                    <a:pt x="873" y="5222"/>
                    <a:pt x="739" y="5370"/>
                  </a:cubicBezTo>
                  <a:lnTo>
                    <a:pt x="48" y="6037"/>
                  </a:lnTo>
                  <a:cubicBezTo>
                    <a:pt x="0" y="6085"/>
                    <a:pt x="0" y="6180"/>
                    <a:pt x="48" y="6252"/>
                  </a:cubicBezTo>
                  <a:cubicBezTo>
                    <a:pt x="96" y="6275"/>
                    <a:pt x="119" y="6299"/>
                    <a:pt x="167" y="6299"/>
                  </a:cubicBezTo>
                  <a:cubicBezTo>
                    <a:pt x="191" y="6299"/>
                    <a:pt x="239" y="6275"/>
                    <a:pt x="262" y="6252"/>
                  </a:cubicBezTo>
                  <a:lnTo>
                    <a:pt x="929" y="5561"/>
                  </a:lnTo>
                  <a:cubicBezTo>
                    <a:pt x="1024" y="5480"/>
                    <a:pt x="1134" y="5437"/>
                    <a:pt x="1242" y="5437"/>
                  </a:cubicBezTo>
                  <a:cubicBezTo>
                    <a:pt x="1324" y="5437"/>
                    <a:pt x="1405" y="5462"/>
                    <a:pt x="1477" y="5513"/>
                  </a:cubicBezTo>
                  <a:cubicBezTo>
                    <a:pt x="1533" y="5542"/>
                    <a:pt x="1590" y="5555"/>
                    <a:pt x="1643" y="5555"/>
                  </a:cubicBezTo>
                  <a:cubicBezTo>
                    <a:pt x="1725" y="5555"/>
                    <a:pt x="1800" y="5523"/>
                    <a:pt x="1858" y="5466"/>
                  </a:cubicBezTo>
                  <a:lnTo>
                    <a:pt x="2120" y="5204"/>
                  </a:lnTo>
                  <a:lnTo>
                    <a:pt x="2953" y="6037"/>
                  </a:lnTo>
                  <a:lnTo>
                    <a:pt x="1929" y="7037"/>
                  </a:lnTo>
                  <a:cubicBezTo>
                    <a:pt x="1882" y="7109"/>
                    <a:pt x="1882" y="7204"/>
                    <a:pt x="1929" y="7252"/>
                  </a:cubicBezTo>
                  <a:cubicBezTo>
                    <a:pt x="1953" y="7276"/>
                    <a:pt x="2001" y="7299"/>
                    <a:pt x="2025" y="7299"/>
                  </a:cubicBezTo>
                  <a:cubicBezTo>
                    <a:pt x="2072" y="7299"/>
                    <a:pt x="2120" y="7276"/>
                    <a:pt x="2144" y="7252"/>
                  </a:cubicBezTo>
                  <a:lnTo>
                    <a:pt x="3144" y="6228"/>
                  </a:lnTo>
                  <a:lnTo>
                    <a:pt x="3977" y="7061"/>
                  </a:lnTo>
                  <a:lnTo>
                    <a:pt x="3715" y="7323"/>
                  </a:lnTo>
                  <a:cubicBezTo>
                    <a:pt x="3620" y="7419"/>
                    <a:pt x="3596" y="7585"/>
                    <a:pt x="3668" y="7704"/>
                  </a:cubicBezTo>
                  <a:cubicBezTo>
                    <a:pt x="3787" y="7871"/>
                    <a:pt x="3763" y="8085"/>
                    <a:pt x="3620" y="8252"/>
                  </a:cubicBezTo>
                  <a:lnTo>
                    <a:pt x="2930" y="8919"/>
                  </a:lnTo>
                  <a:cubicBezTo>
                    <a:pt x="2882" y="8966"/>
                    <a:pt x="2882" y="9062"/>
                    <a:pt x="2930" y="9133"/>
                  </a:cubicBezTo>
                  <a:cubicBezTo>
                    <a:pt x="2977" y="9157"/>
                    <a:pt x="3001" y="9181"/>
                    <a:pt x="3049" y="9181"/>
                  </a:cubicBezTo>
                  <a:cubicBezTo>
                    <a:pt x="3072" y="9181"/>
                    <a:pt x="3120" y="9157"/>
                    <a:pt x="3144" y="9133"/>
                  </a:cubicBezTo>
                  <a:lnTo>
                    <a:pt x="3835" y="8443"/>
                  </a:lnTo>
                  <a:cubicBezTo>
                    <a:pt x="4073" y="8204"/>
                    <a:pt x="4120" y="7823"/>
                    <a:pt x="3906" y="7538"/>
                  </a:cubicBezTo>
                  <a:cubicBezTo>
                    <a:pt x="3906" y="7538"/>
                    <a:pt x="3906" y="7538"/>
                    <a:pt x="3930" y="7514"/>
                  </a:cubicBezTo>
                  <a:lnTo>
                    <a:pt x="4168" y="7276"/>
                  </a:lnTo>
                  <a:lnTo>
                    <a:pt x="4192" y="7276"/>
                  </a:lnTo>
                  <a:cubicBezTo>
                    <a:pt x="4239" y="7323"/>
                    <a:pt x="4311" y="7371"/>
                    <a:pt x="4406" y="7371"/>
                  </a:cubicBezTo>
                  <a:cubicBezTo>
                    <a:pt x="4478" y="7371"/>
                    <a:pt x="4549" y="7323"/>
                    <a:pt x="4620" y="7276"/>
                  </a:cubicBezTo>
                  <a:lnTo>
                    <a:pt x="5073" y="6823"/>
                  </a:lnTo>
                  <a:lnTo>
                    <a:pt x="5168" y="6823"/>
                  </a:lnTo>
                  <a:cubicBezTo>
                    <a:pt x="5240" y="6823"/>
                    <a:pt x="5311" y="6799"/>
                    <a:pt x="5382" y="6728"/>
                  </a:cubicBezTo>
                  <a:lnTo>
                    <a:pt x="5573" y="6537"/>
                  </a:lnTo>
                  <a:cubicBezTo>
                    <a:pt x="5692" y="6418"/>
                    <a:pt x="5692" y="6228"/>
                    <a:pt x="5573" y="6109"/>
                  </a:cubicBezTo>
                  <a:lnTo>
                    <a:pt x="4430" y="4966"/>
                  </a:lnTo>
                  <a:lnTo>
                    <a:pt x="4739" y="4656"/>
                  </a:lnTo>
                  <a:lnTo>
                    <a:pt x="4787" y="4656"/>
                  </a:lnTo>
                  <a:lnTo>
                    <a:pt x="4978" y="4704"/>
                  </a:lnTo>
                  <a:lnTo>
                    <a:pt x="5025" y="4704"/>
                  </a:lnTo>
                  <a:cubicBezTo>
                    <a:pt x="5121" y="4704"/>
                    <a:pt x="5216" y="4680"/>
                    <a:pt x="5263" y="4608"/>
                  </a:cubicBezTo>
                  <a:lnTo>
                    <a:pt x="6049" y="3823"/>
                  </a:lnTo>
                  <a:cubicBezTo>
                    <a:pt x="6264" y="3775"/>
                    <a:pt x="6478" y="3656"/>
                    <a:pt x="6645" y="3489"/>
                  </a:cubicBezTo>
                  <a:cubicBezTo>
                    <a:pt x="6692" y="3442"/>
                    <a:pt x="6692" y="3346"/>
                    <a:pt x="6645" y="3299"/>
                  </a:cubicBezTo>
                  <a:cubicBezTo>
                    <a:pt x="6618" y="3259"/>
                    <a:pt x="6578" y="3242"/>
                    <a:pt x="6539" y="3242"/>
                  </a:cubicBezTo>
                  <a:cubicBezTo>
                    <a:pt x="6507" y="3242"/>
                    <a:pt x="6476" y="3253"/>
                    <a:pt x="6454" y="3275"/>
                  </a:cubicBezTo>
                  <a:lnTo>
                    <a:pt x="6430" y="3275"/>
                  </a:lnTo>
                  <a:cubicBezTo>
                    <a:pt x="6311" y="3394"/>
                    <a:pt x="6192" y="3465"/>
                    <a:pt x="6049" y="3513"/>
                  </a:cubicBezTo>
                  <a:lnTo>
                    <a:pt x="5668" y="3132"/>
                  </a:lnTo>
                  <a:cubicBezTo>
                    <a:pt x="5716" y="2989"/>
                    <a:pt x="5787" y="2870"/>
                    <a:pt x="5906" y="2775"/>
                  </a:cubicBezTo>
                  <a:lnTo>
                    <a:pt x="6478" y="2203"/>
                  </a:lnTo>
                  <a:lnTo>
                    <a:pt x="7002" y="2727"/>
                  </a:lnTo>
                  <a:lnTo>
                    <a:pt x="6907" y="2822"/>
                  </a:lnTo>
                  <a:cubicBezTo>
                    <a:pt x="6835" y="2870"/>
                    <a:pt x="6835" y="2965"/>
                    <a:pt x="6907" y="3013"/>
                  </a:cubicBezTo>
                  <a:cubicBezTo>
                    <a:pt x="6930" y="3049"/>
                    <a:pt x="6966" y="3066"/>
                    <a:pt x="7002" y="3066"/>
                  </a:cubicBezTo>
                  <a:cubicBezTo>
                    <a:pt x="7038" y="3066"/>
                    <a:pt x="7073" y="3049"/>
                    <a:pt x="7097" y="3013"/>
                  </a:cubicBezTo>
                  <a:lnTo>
                    <a:pt x="7192" y="2918"/>
                  </a:lnTo>
                  <a:cubicBezTo>
                    <a:pt x="7240" y="2941"/>
                    <a:pt x="7264" y="2941"/>
                    <a:pt x="7288" y="2941"/>
                  </a:cubicBezTo>
                  <a:cubicBezTo>
                    <a:pt x="7311" y="2941"/>
                    <a:pt x="7359" y="2941"/>
                    <a:pt x="7383" y="2894"/>
                  </a:cubicBezTo>
                  <a:cubicBezTo>
                    <a:pt x="7454" y="2846"/>
                    <a:pt x="7454" y="2751"/>
                    <a:pt x="7383" y="2703"/>
                  </a:cubicBezTo>
                  <a:lnTo>
                    <a:pt x="7288" y="2608"/>
                  </a:lnTo>
                  <a:lnTo>
                    <a:pt x="7669" y="2203"/>
                  </a:lnTo>
                  <a:lnTo>
                    <a:pt x="7835" y="2370"/>
                  </a:lnTo>
                  <a:cubicBezTo>
                    <a:pt x="7907" y="2441"/>
                    <a:pt x="7978" y="2465"/>
                    <a:pt x="8074" y="2465"/>
                  </a:cubicBezTo>
                  <a:cubicBezTo>
                    <a:pt x="8145" y="2465"/>
                    <a:pt x="8240" y="2441"/>
                    <a:pt x="8288" y="2370"/>
                  </a:cubicBezTo>
                  <a:lnTo>
                    <a:pt x="10098" y="584"/>
                  </a:lnTo>
                  <a:cubicBezTo>
                    <a:pt x="10145" y="536"/>
                    <a:pt x="10145" y="441"/>
                    <a:pt x="10098" y="369"/>
                  </a:cubicBezTo>
                  <a:cubicBezTo>
                    <a:pt x="10062" y="346"/>
                    <a:pt x="10020" y="334"/>
                    <a:pt x="9982" y="334"/>
                  </a:cubicBezTo>
                  <a:cubicBezTo>
                    <a:pt x="9943" y="334"/>
                    <a:pt x="9907" y="346"/>
                    <a:pt x="9883" y="369"/>
                  </a:cubicBezTo>
                  <a:lnTo>
                    <a:pt x="9407" y="870"/>
                  </a:lnTo>
                  <a:lnTo>
                    <a:pt x="9169" y="631"/>
                  </a:lnTo>
                  <a:cubicBezTo>
                    <a:pt x="9145" y="608"/>
                    <a:pt x="9109" y="596"/>
                    <a:pt x="9074" y="596"/>
                  </a:cubicBezTo>
                  <a:cubicBezTo>
                    <a:pt x="9038" y="596"/>
                    <a:pt x="9002" y="608"/>
                    <a:pt x="8978" y="631"/>
                  </a:cubicBezTo>
                  <a:cubicBezTo>
                    <a:pt x="8907" y="703"/>
                    <a:pt x="8907" y="798"/>
                    <a:pt x="8978" y="846"/>
                  </a:cubicBezTo>
                  <a:lnTo>
                    <a:pt x="9193" y="1060"/>
                  </a:lnTo>
                  <a:lnTo>
                    <a:pt x="8955" y="1298"/>
                  </a:lnTo>
                  <a:lnTo>
                    <a:pt x="8740" y="1084"/>
                  </a:lnTo>
                  <a:cubicBezTo>
                    <a:pt x="8705" y="1060"/>
                    <a:pt x="8663" y="1048"/>
                    <a:pt x="8624" y="1048"/>
                  </a:cubicBezTo>
                  <a:cubicBezTo>
                    <a:pt x="8586" y="1048"/>
                    <a:pt x="8550" y="1060"/>
                    <a:pt x="8526" y="1084"/>
                  </a:cubicBezTo>
                  <a:cubicBezTo>
                    <a:pt x="8455" y="1132"/>
                    <a:pt x="8455" y="1227"/>
                    <a:pt x="8526" y="1298"/>
                  </a:cubicBezTo>
                  <a:lnTo>
                    <a:pt x="8740" y="1513"/>
                  </a:lnTo>
                  <a:lnTo>
                    <a:pt x="8502" y="1751"/>
                  </a:lnTo>
                  <a:lnTo>
                    <a:pt x="8026" y="1274"/>
                  </a:lnTo>
                  <a:cubicBezTo>
                    <a:pt x="8002" y="1251"/>
                    <a:pt x="7966" y="1239"/>
                    <a:pt x="7928" y="1239"/>
                  </a:cubicBezTo>
                  <a:cubicBezTo>
                    <a:pt x="7889" y="1239"/>
                    <a:pt x="7847" y="1251"/>
                    <a:pt x="7812" y="1274"/>
                  </a:cubicBezTo>
                  <a:cubicBezTo>
                    <a:pt x="7764" y="1322"/>
                    <a:pt x="7764" y="1417"/>
                    <a:pt x="7812" y="1489"/>
                  </a:cubicBezTo>
                  <a:lnTo>
                    <a:pt x="8288" y="1965"/>
                  </a:lnTo>
                  <a:lnTo>
                    <a:pt x="8097" y="2179"/>
                  </a:lnTo>
                  <a:lnTo>
                    <a:pt x="8050" y="2179"/>
                  </a:lnTo>
                  <a:lnTo>
                    <a:pt x="7026" y="1155"/>
                  </a:lnTo>
                  <a:cubicBezTo>
                    <a:pt x="7026" y="1132"/>
                    <a:pt x="7026" y="1108"/>
                    <a:pt x="7026" y="1108"/>
                  </a:cubicBezTo>
                  <a:lnTo>
                    <a:pt x="7883" y="250"/>
                  </a:lnTo>
                  <a:cubicBezTo>
                    <a:pt x="7931" y="203"/>
                    <a:pt x="7931" y="108"/>
                    <a:pt x="7883" y="36"/>
                  </a:cubicBezTo>
                  <a:cubicBezTo>
                    <a:pt x="7847" y="12"/>
                    <a:pt x="7806" y="0"/>
                    <a:pt x="77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39"/>
            <p:cNvSpPr/>
            <p:nvPr/>
          </p:nvSpPr>
          <p:spPr>
            <a:xfrm>
              <a:off x="1666991" y="1186810"/>
              <a:ext cx="27298" cy="25885"/>
            </a:xfrm>
            <a:custGeom>
              <a:avLst/>
              <a:gdLst/>
              <a:ahLst/>
              <a:cxnLst/>
              <a:rect l="l" t="t" r="r" b="b"/>
              <a:pathLst>
                <a:path w="811" h="769" extrusionOk="0">
                  <a:moveTo>
                    <a:pt x="641" y="1"/>
                  </a:moveTo>
                  <a:cubicBezTo>
                    <a:pt x="602" y="1"/>
                    <a:pt x="560" y="19"/>
                    <a:pt x="524" y="54"/>
                  </a:cubicBezTo>
                  <a:lnTo>
                    <a:pt x="72" y="531"/>
                  </a:lnTo>
                  <a:cubicBezTo>
                    <a:pt x="1" y="578"/>
                    <a:pt x="1" y="673"/>
                    <a:pt x="72" y="721"/>
                  </a:cubicBezTo>
                  <a:cubicBezTo>
                    <a:pt x="96" y="769"/>
                    <a:pt x="120" y="769"/>
                    <a:pt x="167" y="769"/>
                  </a:cubicBezTo>
                  <a:cubicBezTo>
                    <a:pt x="215" y="769"/>
                    <a:pt x="239" y="769"/>
                    <a:pt x="262" y="721"/>
                  </a:cubicBezTo>
                  <a:lnTo>
                    <a:pt x="739" y="245"/>
                  </a:lnTo>
                  <a:cubicBezTo>
                    <a:pt x="810" y="197"/>
                    <a:pt x="810" y="102"/>
                    <a:pt x="739" y="54"/>
                  </a:cubicBezTo>
                  <a:cubicBezTo>
                    <a:pt x="715" y="19"/>
                    <a:pt x="679" y="1"/>
                    <a:pt x="64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1" name="Google Shape;1101;p39"/>
          <p:cNvGrpSpPr/>
          <p:nvPr/>
        </p:nvGrpSpPr>
        <p:grpSpPr>
          <a:xfrm>
            <a:off x="845549" y="1183044"/>
            <a:ext cx="588911" cy="467989"/>
            <a:chOff x="713100" y="1221480"/>
            <a:chExt cx="340707" cy="271771"/>
          </a:xfrm>
        </p:grpSpPr>
        <p:sp>
          <p:nvSpPr>
            <p:cNvPr id="1102" name="Google Shape;1102;p39"/>
            <p:cNvSpPr/>
            <p:nvPr/>
          </p:nvSpPr>
          <p:spPr>
            <a:xfrm>
              <a:off x="785233" y="1226293"/>
              <a:ext cx="37699" cy="226902"/>
            </a:xfrm>
            <a:custGeom>
              <a:avLst/>
              <a:gdLst/>
              <a:ahLst/>
              <a:cxnLst/>
              <a:rect l="l" t="t" r="r" b="b"/>
              <a:pathLst>
                <a:path w="1120" h="6741" extrusionOk="0">
                  <a:moveTo>
                    <a:pt x="1" y="1"/>
                  </a:moveTo>
                  <a:lnTo>
                    <a:pt x="1" y="6168"/>
                  </a:lnTo>
                  <a:cubicBezTo>
                    <a:pt x="1" y="6478"/>
                    <a:pt x="263" y="6740"/>
                    <a:pt x="572" y="6740"/>
                  </a:cubicBezTo>
                  <a:cubicBezTo>
                    <a:pt x="858" y="6740"/>
                    <a:pt x="1120" y="6478"/>
                    <a:pt x="1120" y="6168"/>
                  </a:cubicBezTo>
                  <a:lnTo>
                    <a:pt x="11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39"/>
            <p:cNvSpPr/>
            <p:nvPr/>
          </p:nvSpPr>
          <p:spPr>
            <a:xfrm>
              <a:off x="785233" y="1226293"/>
              <a:ext cx="37699" cy="226902"/>
            </a:xfrm>
            <a:custGeom>
              <a:avLst/>
              <a:gdLst/>
              <a:ahLst/>
              <a:cxnLst/>
              <a:rect l="l" t="t" r="r" b="b"/>
              <a:pathLst>
                <a:path w="1120" h="6741" extrusionOk="0">
                  <a:moveTo>
                    <a:pt x="1" y="1"/>
                  </a:moveTo>
                  <a:lnTo>
                    <a:pt x="1" y="501"/>
                  </a:lnTo>
                  <a:lnTo>
                    <a:pt x="358" y="501"/>
                  </a:lnTo>
                  <a:cubicBezTo>
                    <a:pt x="477" y="501"/>
                    <a:pt x="548" y="572"/>
                    <a:pt x="548" y="691"/>
                  </a:cubicBezTo>
                  <a:lnTo>
                    <a:pt x="548" y="1882"/>
                  </a:lnTo>
                  <a:lnTo>
                    <a:pt x="1" y="1882"/>
                  </a:lnTo>
                  <a:lnTo>
                    <a:pt x="1" y="2525"/>
                  </a:lnTo>
                  <a:lnTo>
                    <a:pt x="358" y="2525"/>
                  </a:lnTo>
                  <a:cubicBezTo>
                    <a:pt x="477" y="2525"/>
                    <a:pt x="548" y="2596"/>
                    <a:pt x="548" y="2715"/>
                  </a:cubicBezTo>
                  <a:lnTo>
                    <a:pt x="548" y="6168"/>
                  </a:lnTo>
                  <a:cubicBezTo>
                    <a:pt x="548" y="6383"/>
                    <a:pt x="453" y="6550"/>
                    <a:pt x="286" y="6645"/>
                  </a:cubicBezTo>
                  <a:cubicBezTo>
                    <a:pt x="358" y="6716"/>
                    <a:pt x="453" y="6740"/>
                    <a:pt x="572" y="6740"/>
                  </a:cubicBezTo>
                  <a:cubicBezTo>
                    <a:pt x="858" y="6716"/>
                    <a:pt x="1120" y="6478"/>
                    <a:pt x="1120" y="6168"/>
                  </a:cubicBezTo>
                  <a:lnTo>
                    <a:pt x="11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39"/>
            <p:cNvSpPr/>
            <p:nvPr/>
          </p:nvSpPr>
          <p:spPr>
            <a:xfrm>
              <a:off x="785233" y="1397825"/>
              <a:ext cx="37699" cy="55371"/>
            </a:xfrm>
            <a:custGeom>
              <a:avLst/>
              <a:gdLst/>
              <a:ahLst/>
              <a:cxnLst/>
              <a:rect l="l" t="t" r="r" b="b"/>
              <a:pathLst>
                <a:path w="1120" h="1645" extrusionOk="0">
                  <a:moveTo>
                    <a:pt x="1" y="1"/>
                  </a:moveTo>
                  <a:lnTo>
                    <a:pt x="1" y="1072"/>
                  </a:lnTo>
                  <a:cubicBezTo>
                    <a:pt x="1" y="1382"/>
                    <a:pt x="263" y="1644"/>
                    <a:pt x="572" y="1644"/>
                  </a:cubicBezTo>
                  <a:cubicBezTo>
                    <a:pt x="715" y="1644"/>
                    <a:pt x="858" y="1573"/>
                    <a:pt x="953" y="1477"/>
                  </a:cubicBezTo>
                  <a:cubicBezTo>
                    <a:pt x="1048" y="1382"/>
                    <a:pt x="1120" y="1239"/>
                    <a:pt x="1120" y="1072"/>
                  </a:cubicBezTo>
                  <a:lnTo>
                    <a:pt x="1120" y="1"/>
                  </a:lnTo>
                  <a:close/>
                </a:path>
              </a:pathLst>
            </a:custGeom>
            <a:solidFill>
              <a:srgbClr val="FFE0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39"/>
            <p:cNvSpPr/>
            <p:nvPr/>
          </p:nvSpPr>
          <p:spPr>
            <a:xfrm>
              <a:off x="794860" y="1397825"/>
              <a:ext cx="28072" cy="55371"/>
            </a:xfrm>
            <a:custGeom>
              <a:avLst/>
              <a:gdLst/>
              <a:ahLst/>
              <a:cxnLst/>
              <a:rect l="l" t="t" r="r" b="b"/>
              <a:pathLst>
                <a:path w="834" h="1645" extrusionOk="0">
                  <a:moveTo>
                    <a:pt x="286" y="1"/>
                  </a:moveTo>
                  <a:lnTo>
                    <a:pt x="286" y="1072"/>
                  </a:lnTo>
                  <a:cubicBezTo>
                    <a:pt x="286" y="1287"/>
                    <a:pt x="167" y="1477"/>
                    <a:pt x="0" y="1573"/>
                  </a:cubicBezTo>
                  <a:cubicBezTo>
                    <a:pt x="72" y="1620"/>
                    <a:pt x="167" y="1644"/>
                    <a:pt x="286" y="1644"/>
                  </a:cubicBezTo>
                  <a:cubicBezTo>
                    <a:pt x="429" y="1644"/>
                    <a:pt x="572" y="1573"/>
                    <a:pt x="667" y="1477"/>
                  </a:cubicBezTo>
                  <a:cubicBezTo>
                    <a:pt x="762" y="1382"/>
                    <a:pt x="834" y="1239"/>
                    <a:pt x="834" y="1072"/>
                  </a:cubicBezTo>
                  <a:lnTo>
                    <a:pt x="834" y="1"/>
                  </a:lnTo>
                  <a:close/>
                </a:path>
              </a:pathLst>
            </a:custGeom>
            <a:solidFill>
              <a:srgbClr val="FFE0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39"/>
            <p:cNvSpPr/>
            <p:nvPr/>
          </p:nvSpPr>
          <p:spPr>
            <a:xfrm>
              <a:off x="864604" y="1226293"/>
              <a:ext cx="37699" cy="226902"/>
            </a:xfrm>
            <a:custGeom>
              <a:avLst/>
              <a:gdLst/>
              <a:ahLst/>
              <a:cxnLst/>
              <a:rect l="l" t="t" r="r" b="b"/>
              <a:pathLst>
                <a:path w="1120" h="6741" extrusionOk="0">
                  <a:moveTo>
                    <a:pt x="0" y="1"/>
                  </a:moveTo>
                  <a:lnTo>
                    <a:pt x="0" y="6168"/>
                  </a:lnTo>
                  <a:cubicBezTo>
                    <a:pt x="0" y="6478"/>
                    <a:pt x="262" y="6740"/>
                    <a:pt x="548" y="6740"/>
                  </a:cubicBezTo>
                  <a:cubicBezTo>
                    <a:pt x="858" y="6740"/>
                    <a:pt x="1120" y="6478"/>
                    <a:pt x="1120" y="6168"/>
                  </a:cubicBezTo>
                  <a:lnTo>
                    <a:pt x="11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39"/>
            <p:cNvSpPr/>
            <p:nvPr/>
          </p:nvSpPr>
          <p:spPr>
            <a:xfrm>
              <a:off x="864604" y="1226293"/>
              <a:ext cx="37699" cy="226902"/>
            </a:xfrm>
            <a:custGeom>
              <a:avLst/>
              <a:gdLst/>
              <a:ahLst/>
              <a:cxnLst/>
              <a:rect l="l" t="t" r="r" b="b"/>
              <a:pathLst>
                <a:path w="1120" h="6741" extrusionOk="0">
                  <a:moveTo>
                    <a:pt x="0" y="1"/>
                  </a:moveTo>
                  <a:lnTo>
                    <a:pt x="0" y="501"/>
                  </a:lnTo>
                  <a:lnTo>
                    <a:pt x="357" y="501"/>
                  </a:lnTo>
                  <a:cubicBezTo>
                    <a:pt x="477" y="501"/>
                    <a:pt x="548" y="572"/>
                    <a:pt x="548" y="691"/>
                  </a:cubicBezTo>
                  <a:lnTo>
                    <a:pt x="548" y="1882"/>
                  </a:lnTo>
                  <a:lnTo>
                    <a:pt x="0" y="1882"/>
                  </a:lnTo>
                  <a:lnTo>
                    <a:pt x="0" y="2525"/>
                  </a:lnTo>
                  <a:lnTo>
                    <a:pt x="357" y="2525"/>
                  </a:lnTo>
                  <a:cubicBezTo>
                    <a:pt x="477" y="2525"/>
                    <a:pt x="548" y="2596"/>
                    <a:pt x="548" y="2715"/>
                  </a:cubicBezTo>
                  <a:lnTo>
                    <a:pt x="548" y="6168"/>
                  </a:lnTo>
                  <a:cubicBezTo>
                    <a:pt x="548" y="6383"/>
                    <a:pt x="453" y="6550"/>
                    <a:pt x="286" y="6645"/>
                  </a:cubicBezTo>
                  <a:cubicBezTo>
                    <a:pt x="357" y="6716"/>
                    <a:pt x="453" y="6740"/>
                    <a:pt x="572" y="6740"/>
                  </a:cubicBezTo>
                  <a:cubicBezTo>
                    <a:pt x="858" y="6716"/>
                    <a:pt x="1120" y="6478"/>
                    <a:pt x="1120" y="6168"/>
                  </a:cubicBezTo>
                  <a:lnTo>
                    <a:pt x="11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39"/>
            <p:cNvSpPr/>
            <p:nvPr/>
          </p:nvSpPr>
          <p:spPr>
            <a:xfrm>
              <a:off x="864604" y="1320070"/>
              <a:ext cx="37699" cy="133125"/>
            </a:xfrm>
            <a:custGeom>
              <a:avLst/>
              <a:gdLst/>
              <a:ahLst/>
              <a:cxnLst/>
              <a:rect l="l" t="t" r="r" b="b"/>
              <a:pathLst>
                <a:path w="1120" h="3955" extrusionOk="0">
                  <a:moveTo>
                    <a:pt x="0" y="1"/>
                  </a:moveTo>
                  <a:lnTo>
                    <a:pt x="0" y="3382"/>
                  </a:lnTo>
                  <a:cubicBezTo>
                    <a:pt x="0" y="3692"/>
                    <a:pt x="262" y="3954"/>
                    <a:pt x="548" y="3954"/>
                  </a:cubicBezTo>
                  <a:cubicBezTo>
                    <a:pt x="715" y="3954"/>
                    <a:pt x="858" y="3883"/>
                    <a:pt x="953" y="3787"/>
                  </a:cubicBezTo>
                  <a:cubicBezTo>
                    <a:pt x="1048" y="3692"/>
                    <a:pt x="1120" y="3549"/>
                    <a:pt x="1120" y="3382"/>
                  </a:cubicBezTo>
                  <a:lnTo>
                    <a:pt x="1120" y="1"/>
                  </a:lnTo>
                  <a:close/>
                </a:path>
              </a:pathLst>
            </a:custGeom>
            <a:solidFill>
              <a:srgbClr val="409F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39"/>
            <p:cNvSpPr/>
            <p:nvPr/>
          </p:nvSpPr>
          <p:spPr>
            <a:xfrm>
              <a:off x="874197" y="1320070"/>
              <a:ext cx="28106" cy="133125"/>
            </a:xfrm>
            <a:custGeom>
              <a:avLst/>
              <a:gdLst/>
              <a:ahLst/>
              <a:cxnLst/>
              <a:rect l="l" t="t" r="r" b="b"/>
              <a:pathLst>
                <a:path w="835" h="3955" extrusionOk="0">
                  <a:moveTo>
                    <a:pt x="263" y="1"/>
                  </a:moveTo>
                  <a:lnTo>
                    <a:pt x="263" y="3382"/>
                  </a:lnTo>
                  <a:cubicBezTo>
                    <a:pt x="263" y="3597"/>
                    <a:pt x="168" y="3787"/>
                    <a:pt x="1" y="3883"/>
                  </a:cubicBezTo>
                  <a:cubicBezTo>
                    <a:pt x="72" y="3930"/>
                    <a:pt x="168" y="3954"/>
                    <a:pt x="263" y="3954"/>
                  </a:cubicBezTo>
                  <a:cubicBezTo>
                    <a:pt x="430" y="3954"/>
                    <a:pt x="573" y="3883"/>
                    <a:pt x="668" y="3787"/>
                  </a:cubicBezTo>
                  <a:cubicBezTo>
                    <a:pt x="763" y="3692"/>
                    <a:pt x="835" y="3549"/>
                    <a:pt x="835" y="3382"/>
                  </a:cubicBezTo>
                  <a:lnTo>
                    <a:pt x="835" y="1"/>
                  </a:lnTo>
                  <a:close/>
                </a:path>
              </a:pathLst>
            </a:custGeom>
            <a:solidFill>
              <a:srgbClr val="409F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39"/>
            <p:cNvSpPr/>
            <p:nvPr/>
          </p:nvSpPr>
          <p:spPr>
            <a:xfrm>
              <a:off x="943940" y="1226293"/>
              <a:ext cx="37733" cy="226902"/>
            </a:xfrm>
            <a:custGeom>
              <a:avLst/>
              <a:gdLst/>
              <a:ahLst/>
              <a:cxnLst/>
              <a:rect l="l" t="t" r="r" b="b"/>
              <a:pathLst>
                <a:path w="1121" h="6741" extrusionOk="0">
                  <a:moveTo>
                    <a:pt x="1" y="1"/>
                  </a:moveTo>
                  <a:lnTo>
                    <a:pt x="1" y="6168"/>
                  </a:lnTo>
                  <a:cubicBezTo>
                    <a:pt x="1" y="6478"/>
                    <a:pt x="239" y="6740"/>
                    <a:pt x="549" y="6740"/>
                  </a:cubicBezTo>
                  <a:cubicBezTo>
                    <a:pt x="858" y="6740"/>
                    <a:pt x="1120" y="6478"/>
                    <a:pt x="1120" y="6168"/>
                  </a:cubicBezTo>
                  <a:lnTo>
                    <a:pt x="11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39"/>
            <p:cNvSpPr/>
            <p:nvPr/>
          </p:nvSpPr>
          <p:spPr>
            <a:xfrm>
              <a:off x="943940" y="1226293"/>
              <a:ext cx="37733" cy="226902"/>
            </a:xfrm>
            <a:custGeom>
              <a:avLst/>
              <a:gdLst/>
              <a:ahLst/>
              <a:cxnLst/>
              <a:rect l="l" t="t" r="r" b="b"/>
              <a:pathLst>
                <a:path w="1121" h="6741" extrusionOk="0">
                  <a:moveTo>
                    <a:pt x="1" y="1"/>
                  </a:moveTo>
                  <a:lnTo>
                    <a:pt x="1" y="501"/>
                  </a:lnTo>
                  <a:lnTo>
                    <a:pt x="358" y="501"/>
                  </a:lnTo>
                  <a:cubicBezTo>
                    <a:pt x="477" y="501"/>
                    <a:pt x="549" y="572"/>
                    <a:pt x="549" y="691"/>
                  </a:cubicBezTo>
                  <a:lnTo>
                    <a:pt x="549" y="1882"/>
                  </a:lnTo>
                  <a:lnTo>
                    <a:pt x="1" y="1882"/>
                  </a:lnTo>
                  <a:lnTo>
                    <a:pt x="1" y="2525"/>
                  </a:lnTo>
                  <a:lnTo>
                    <a:pt x="358" y="2525"/>
                  </a:lnTo>
                  <a:cubicBezTo>
                    <a:pt x="477" y="2525"/>
                    <a:pt x="549" y="2596"/>
                    <a:pt x="549" y="2715"/>
                  </a:cubicBezTo>
                  <a:lnTo>
                    <a:pt x="549" y="6168"/>
                  </a:lnTo>
                  <a:cubicBezTo>
                    <a:pt x="549" y="6383"/>
                    <a:pt x="430" y="6550"/>
                    <a:pt x="263" y="6645"/>
                  </a:cubicBezTo>
                  <a:cubicBezTo>
                    <a:pt x="358" y="6692"/>
                    <a:pt x="453" y="6740"/>
                    <a:pt x="549" y="6740"/>
                  </a:cubicBezTo>
                  <a:cubicBezTo>
                    <a:pt x="858" y="6740"/>
                    <a:pt x="1120" y="6478"/>
                    <a:pt x="1120" y="6168"/>
                  </a:cubicBezTo>
                  <a:lnTo>
                    <a:pt x="11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39"/>
            <p:cNvSpPr/>
            <p:nvPr/>
          </p:nvSpPr>
          <p:spPr>
            <a:xfrm>
              <a:off x="943940" y="1360967"/>
              <a:ext cx="37733" cy="92228"/>
            </a:xfrm>
            <a:custGeom>
              <a:avLst/>
              <a:gdLst/>
              <a:ahLst/>
              <a:cxnLst/>
              <a:rect l="l" t="t" r="r" b="b"/>
              <a:pathLst>
                <a:path w="1121" h="2740" extrusionOk="0">
                  <a:moveTo>
                    <a:pt x="1" y="0"/>
                  </a:moveTo>
                  <a:lnTo>
                    <a:pt x="1" y="2167"/>
                  </a:lnTo>
                  <a:cubicBezTo>
                    <a:pt x="1" y="2477"/>
                    <a:pt x="239" y="2739"/>
                    <a:pt x="549" y="2739"/>
                  </a:cubicBezTo>
                  <a:cubicBezTo>
                    <a:pt x="715" y="2739"/>
                    <a:pt x="858" y="2668"/>
                    <a:pt x="953" y="2572"/>
                  </a:cubicBezTo>
                  <a:cubicBezTo>
                    <a:pt x="1049" y="2477"/>
                    <a:pt x="1120" y="2334"/>
                    <a:pt x="1120" y="2167"/>
                  </a:cubicBezTo>
                  <a:lnTo>
                    <a:pt x="1120" y="0"/>
                  </a:lnTo>
                  <a:close/>
                </a:path>
              </a:pathLst>
            </a:custGeom>
            <a:solidFill>
              <a:srgbClr val="54BC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39"/>
            <p:cNvSpPr/>
            <p:nvPr/>
          </p:nvSpPr>
          <p:spPr>
            <a:xfrm>
              <a:off x="953567" y="1360967"/>
              <a:ext cx="28106" cy="92228"/>
            </a:xfrm>
            <a:custGeom>
              <a:avLst/>
              <a:gdLst/>
              <a:ahLst/>
              <a:cxnLst/>
              <a:rect l="l" t="t" r="r" b="b"/>
              <a:pathLst>
                <a:path w="835" h="2740" extrusionOk="0">
                  <a:moveTo>
                    <a:pt x="263" y="0"/>
                  </a:moveTo>
                  <a:lnTo>
                    <a:pt x="263" y="2167"/>
                  </a:lnTo>
                  <a:cubicBezTo>
                    <a:pt x="263" y="2382"/>
                    <a:pt x="167" y="2572"/>
                    <a:pt x="1" y="2668"/>
                  </a:cubicBezTo>
                  <a:cubicBezTo>
                    <a:pt x="72" y="2715"/>
                    <a:pt x="167" y="2739"/>
                    <a:pt x="263" y="2739"/>
                  </a:cubicBezTo>
                  <a:cubicBezTo>
                    <a:pt x="429" y="2739"/>
                    <a:pt x="572" y="2668"/>
                    <a:pt x="667" y="2572"/>
                  </a:cubicBezTo>
                  <a:cubicBezTo>
                    <a:pt x="763" y="2477"/>
                    <a:pt x="834" y="2334"/>
                    <a:pt x="834" y="2167"/>
                  </a:cubicBezTo>
                  <a:lnTo>
                    <a:pt x="834" y="0"/>
                  </a:lnTo>
                  <a:close/>
                </a:path>
              </a:pathLst>
            </a:custGeom>
            <a:solidFill>
              <a:srgbClr val="54BC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39"/>
            <p:cNvSpPr/>
            <p:nvPr/>
          </p:nvSpPr>
          <p:spPr>
            <a:xfrm>
              <a:off x="741947" y="1453162"/>
              <a:ext cx="283013" cy="22451"/>
            </a:xfrm>
            <a:custGeom>
              <a:avLst/>
              <a:gdLst/>
              <a:ahLst/>
              <a:cxnLst/>
              <a:rect l="l" t="t" r="r" b="b"/>
              <a:pathLst>
                <a:path w="8408" h="667" extrusionOk="0">
                  <a:moveTo>
                    <a:pt x="1" y="0"/>
                  </a:moveTo>
                  <a:lnTo>
                    <a:pt x="1" y="667"/>
                  </a:lnTo>
                  <a:lnTo>
                    <a:pt x="8407" y="667"/>
                  </a:lnTo>
                  <a:lnTo>
                    <a:pt x="8407" y="0"/>
                  </a:lnTo>
                  <a:close/>
                </a:path>
              </a:pathLst>
            </a:custGeom>
            <a:solidFill>
              <a:srgbClr val="FEDD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39"/>
            <p:cNvSpPr/>
            <p:nvPr/>
          </p:nvSpPr>
          <p:spPr>
            <a:xfrm>
              <a:off x="1000859" y="1453162"/>
              <a:ext cx="24101" cy="22451"/>
            </a:xfrm>
            <a:custGeom>
              <a:avLst/>
              <a:gdLst/>
              <a:ahLst/>
              <a:cxnLst/>
              <a:rect l="l" t="t" r="r" b="b"/>
              <a:pathLst>
                <a:path w="716" h="667" extrusionOk="0">
                  <a:moveTo>
                    <a:pt x="1" y="0"/>
                  </a:moveTo>
                  <a:lnTo>
                    <a:pt x="1" y="667"/>
                  </a:lnTo>
                  <a:lnTo>
                    <a:pt x="715" y="667"/>
                  </a:lnTo>
                  <a:lnTo>
                    <a:pt x="715" y="0"/>
                  </a:lnTo>
                  <a:close/>
                </a:path>
              </a:pathLst>
            </a:custGeom>
            <a:solidFill>
              <a:srgbClr val="FEDD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39"/>
            <p:cNvSpPr/>
            <p:nvPr/>
          </p:nvSpPr>
          <p:spPr>
            <a:xfrm>
              <a:off x="741947" y="1276009"/>
              <a:ext cx="283013" cy="20869"/>
            </a:xfrm>
            <a:custGeom>
              <a:avLst/>
              <a:gdLst/>
              <a:ahLst/>
              <a:cxnLst/>
              <a:rect l="l" t="t" r="r" b="b"/>
              <a:pathLst>
                <a:path w="8408" h="620" extrusionOk="0">
                  <a:moveTo>
                    <a:pt x="1" y="0"/>
                  </a:moveTo>
                  <a:lnTo>
                    <a:pt x="1" y="619"/>
                  </a:lnTo>
                  <a:lnTo>
                    <a:pt x="8407" y="619"/>
                  </a:lnTo>
                  <a:lnTo>
                    <a:pt x="8407" y="0"/>
                  </a:lnTo>
                  <a:close/>
                </a:path>
              </a:pathLst>
            </a:custGeom>
            <a:solidFill>
              <a:srgbClr val="FEDD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39"/>
            <p:cNvSpPr/>
            <p:nvPr/>
          </p:nvSpPr>
          <p:spPr>
            <a:xfrm>
              <a:off x="1000859" y="1276009"/>
              <a:ext cx="24101" cy="20869"/>
            </a:xfrm>
            <a:custGeom>
              <a:avLst/>
              <a:gdLst/>
              <a:ahLst/>
              <a:cxnLst/>
              <a:rect l="l" t="t" r="r" b="b"/>
              <a:pathLst>
                <a:path w="716" h="620" extrusionOk="0">
                  <a:moveTo>
                    <a:pt x="1" y="0"/>
                  </a:moveTo>
                  <a:lnTo>
                    <a:pt x="1" y="619"/>
                  </a:lnTo>
                  <a:lnTo>
                    <a:pt x="715" y="619"/>
                  </a:lnTo>
                  <a:lnTo>
                    <a:pt x="715" y="0"/>
                  </a:lnTo>
                  <a:close/>
                </a:path>
              </a:pathLst>
            </a:custGeom>
            <a:solidFill>
              <a:srgbClr val="FEDD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39"/>
            <p:cNvSpPr/>
            <p:nvPr/>
          </p:nvSpPr>
          <p:spPr>
            <a:xfrm>
              <a:off x="717913" y="1253558"/>
              <a:ext cx="28072" cy="234879"/>
            </a:xfrm>
            <a:custGeom>
              <a:avLst/>
              <a:gdLst/>
              <a:ahLst/>
              <a:cxnLst/>
              <a:rect l="l" t="t" r="r" b="b"/>
              <a:pathLst>
                <a:path w="834" h="6978" extrusionOk="0">
                  <a:moveTo>
                    <a:pt x="215" y="0"/>
                  </a:moveTo>
                  <a:cubicBezTo>
                    <a:pt x="95" y="0"/>
                    <a:pt x="0" y="96"/>
                    <a:pt x="0" y="215"/>
                  </a:cubicBezTo>
                  <a:lnTo>
                    <a:pt x="0" y="6764"/>
                  </a:lnTo>
                  <a:cubicBezTo>
                    <a:pt x="0" y="6883"/>
                    <a:pt x="95" y="6978"/>
                    <a:pt x="215" y="6978"/>
                  </a:cubicBezTo>
                  <a:lnTo>
                    <a:pt x="643" y="6978"/>
                  </a:lnTo>
                  <a:cubicBezTo>
                    <a:pt x="738" y="6978"/>
                    <a:pt x="834" y="6883"/>
                    <a:pt x="834" y="6764"/>
                  </a:cubicBezTo>
                  <a:lnTo>
                    <a:pt x="834" y="215"/>
                  </a:lnTo>
                  <a:cubicBezTo>
                    <a:pt x="834" y="96"/>
                    <a:pt x="738" y="0"/>
                    <a:pt x="64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39"/>
            <p:cNvSpPr/>
            <p:nvPr/>
          </p:nvSpPr>
          <p:spPr>
            <a:xfrm>
              <a:off x="1020921" y="1253558"/>
              <a:ext cx="28072" cy="234879"/>
            </a:xfrm>
            <a:custGeom>
              <a:avLst/>
              <a:gdLst/>
              <a:ahLst/>
              <a:cxnLst/>
              <a:rect l="l" t="t" r="r" b="b"/>
              <a:pathLst>
                <a:path w="834" h="6978" extrusionOk="0">
                  <a:moveTo>
                    <a:pt x="191" y="0"/>
                  </a:moveTo>
                  <a:cubicBezTo>
                    <a:pt x="95" y="0"/>
                    <a:pt x="0" y="96"/>
                    <a:pt x="0" y="215"/>
                  </a:cubicBezTo>
                  <a:lnTo>
                    <a:pt x="0" y="6764"/>
                  </a:lnTo>
                  <a:cubicBezTo>
                    <a:pt x="0" y="6883"/>
                    <a:pt x="95" y="6978"/>
                    <a:pt x="191" y="6978"/>
                  </a:cubicBezTo>
                  <a:lnTo>
                    <a:pt x="619" y="6978"/>
                  </a:lnTo>
                  <a:cubicBezTo>
                    <a:pt x="738" y="6978"/>
                    <a:pt x="834" y="6883"/>
                    <a:pt x="834" y="6764"/>
                  </a:cubicBezTo>
                  <a:lnTo>
                    <a:pt x="834" y="215"/>
                  </a:lnTo>
                  <a:cubicBezTo>
                    <a:pt x="834" y="96"/>
                    <a:pt x="738" y="0"/>
                    <a:pt x="61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39"/>
            <p:cNvSpPr/>
            <p:nvPr/>
          </p:nvSpPr>
          <p:spPr>
            <a:xfrm>
              <a:off x="713100" y="1221480"/>
              <a:ext cx="340707" cy="271771"/>
            </a:xfrm>
            <a:custGeom>
              <a:avLst/>
              <a:gdLst/>
              <a:ahLst/>
              <a:cxnLst/>
              <a:rect l="l" t="t" r="r" b="b"/>
              <a:pathLst>
                <a:path w="10122" h="8074" extrusionOk="0">
                  <a:moveTo>
                    <a:pt x="3120" y="310"/>
                  </a:moveTo>
                  <a:lnTo>
                    <a:pt x="3120" y="1477"/>
                  </a:lnTo>
                  <a:lnTo>
                    <a:pt x="2286" y="1477"/>
                  </a:lnTo>
                  <a:lnTo>
                    <a:pt x="2286" y="310"/>
                  </a:lnTo>
                  <a:close/>
                  <a:moveTo>
                    <a:pt x="5478" y="310"/>
                  </a:moveTo>
                  <a:lnTo>
                    <a:pt x="5478" y="1477"/>
                  </a:lnTo>
                  <a:lnTo>
                    <a:pt x="4644" y="1477"/>
                  </a:lnTo>
                  <a:lnTo>
                    <a:pt x="4644" y="310"/>
                  </a:lnTo>
                  <a:close/>
                  <a:moveTo>
                    <a:pt x="7835" y="310"/>
                  </a:moveTo>
                  <a:lnTo>
                    <a:pt x="7835" y="1477"/>
                  </a:lnTo>
                  <a:lnTo>
                    <a:pt x="7002" y="1477"/>
                  </a:lnTo>
                  <a:lnTo>
                    <a:pt x="7002" y="310"/>
                  </a:lnTo>
                  <a:close/>
                  <a:moveTo>
                    <a:pt x="5478" y="2382"/>
                  </a:moveTo>
                  <a:lnTo>
                    <a:pt x="5478" y="2787"/>
                  </a:lnTo>
                  <a:lnTo>
                    <a:pt x="4644" y="2787"/>
                  </a:lnTo>
                  <a:lnTo>
                    <a:pt x="4644" y="2382"/>
                  </a:lnTo>
                  <a:close/>
                  <a:moveTo>
                    <a:pt x="7811" y="2382"/>
                  </a:moveTo>
                  <a:lnTo>
                    <a:pt x="7811" y="4002"/>
                  </a:lnTo>
                  <a:lnTo>
                    <a:pt x="7002" y="4002"/>
                  </a:lnTo>
                  <a:lnTo>
                    <a:pt x="7002" y="2382"/>
                  </a:lnTo>
                  <a:close/>
                  <a:moveTo>
                    <a:pt x="2001" y="2382"/>
                  </a:moveTo>
                  <a:lnTo>
                    <a:pt x="2001" y="6311"/>
                  </a:lnTo>
                  <a:cubicBezTo>
                    <a:pt x="2001" y="6478"/>
                    <a:pt x="2048" y="6621"/>
                    <a:pt x="2144" y="6716"/>
                  </a:cubicBezTo>
                  <a:lnTo>
                    <a:pt x="1120" y="6716"/>
                  </a:lnTo>
                  <a:lnTo>
                    <a:pt x="1120" y="2382"/>
                  </a:lnTo>
                  <a:close/>
                  <a:moveTo>
                    <a:pt x="5478" y="3073"/>
                  </a:moveTo>
                  <a:lnTo>
                    <a:pt x="5478" y="6311"/>
                  </a:lnTo>
                  <a:cubicBezTo>
                    <a:pt x="5478" y="6550"/>
                    <a:pt x="5287" y="6716"/>
                    <a:pt x="5049" y="6716"/>
                  </a:cubicBezTo>
                  <a:cubicBezTo>
                    <a:pt x="4835" y="6716"/>
                    <a:pt x="4644" y="6550"/>
                    <a:pt x="4644" y="6311"/>
                  </a:cubicBezTo>
                  <a:lnTo>
                    <a:pt x="4644" y="3073"/>
                  </a:lnTo>
                  <a:close/>
                  <a:moveTo>
                    <a:pt x="7811" y="4287"/>
                  </a:moveTo>
                  <a:lnTo>
                    <a:pt x="7811" y="6311"/>
                  </a:lnTo>
                  <a:cubicBezTo>
                    <a:pt x="7811" y="6550"/>
                    <a:pt x="7645" y="6716"/>
                    <a:pt x="7407" y="6716"/>
                  </a:cubicBezTo>
                  <a:cubicBezTo>
                    <a:pt x="7192" y="6716"/>
                    <a:pt x="7002" y="6550"/>
                    <a:pt x="7002" y="6311"/>
                  </a:cubicBezTo>
                  <a:lnTo>
                    <a:pt x="7002" y="4287"/>
                  </a:lnTo>
                  <a:close/>
                  <a:moveTo>
                    <a:pt x="9002" y="2382"/>
                  </a:moveTo>
                  <a:lnTo>
                    <a:pt x="9002" y="6716"/>
                  </a:lnTo>
                  <a:lnTo>
                    <a:pt x="7978" y="6716"/>
                  </a:lnTo>
                  <a:cubicBezTo>
                    <a:pt x="8073" y="6621"/>
                    <a:pt x="8121" y="6478"/>
                    <a:pt x="8121" y="6311"/>
                  </a:cubicBezTo>
                  <a:lnTo>
                    <a:pt x="8121" y="2382"/>
                  </a:lnTo>
                  <a:close/>
                  <a:moveTo>
                    <a:pt x="3120" y="5407"/>
                  </a:moveTo>
                  <a:lnTo>
                    <a:pt x="3120" y="6311"/>
                  </a:lnTo>
                  <a:cubicBezTo>
                    <a:pt x="3120" y="6550"/>
                    <a:pt x="2929" y="6740"/>
                    <a:pt x="2715" y="6740"/>
                  </a:cubicBezTo>
                  <a:cubicBezTo>
                    <a:pt x="2477" y="6716"/>
                    <a:pt x="2286" y="6550"/>
                    <a:pt x="2286" y="6311"/>
                  </a:cubicBezTo>
                  <a:lnTo>
                    <a:pt x="2286" y="5407"/>
                  </a:lnTo>
                  <a:close/>
                  <a:moveTo>
                    <a:pt x="4358" y="2382"/>
                  </a:moveTo>
                  <a:lnTo>
                    <a:pt x="4358" y="6311"/>
                  </a:lnTo>
                  <a:cubicBezTo>
                    <a:pt x="4358" y="6478"/>
                    <a:pt x="4406" y="6621"/>
                    <a:pt x="4477" y="6740"/>
                  </a:cubicBezTo>
                  <a:lnTo>
                    <a:pt x="3287" y="6740"/>
                  </a:lnTo>
                  <a:cubicBezTo>
                    <a:pt x="3358" y="6621"/>
                    <a:pt x="3406" y="6478"/>
                    <a:pt x="3406" y="6311"/>
                  </a:cubicBezTo>
                  <a:lnTo>
                    <a:pt x="3406" y="3859"/>
                  </a:lnTo>
                  <a:cubicBezTo>
                    <a:pt x="3406" y="3787"/>
                    <a:pt x="3334" y="3716"/>
                    <a:pt x="3263" y="3716"/>
                  </a:cubicBezTo>
                  <a:cubicBezTo>
                    <a:pt x="3168" y="3716"/>
                    <a:pt x="3120" y="3787"/>
                    <a:pt x="3120" y="3859"/>
                  </a:cubicBezTo>
                  <a:lnTo>
                    <a:pt x="3120" y="5097"/>
                  </a:lnTo>
                  <a:lnTo>
                    <a:pt x="2286" y="5097"/>
                  </a:lnTo>
                  <a:lnTo>
                    <a:pt x="2286" y="2382"/>
                  </a:lnTo>
                  <a:lnTo>
                    <a:pt x="3120" y="2382"/>
                  </a:lnTo>
                  <a:lnTo>
                    <a:pt x="3120" y="3192"/>
                  </a:lnTo>
                  <a:cubicBezTo>
                    <a:pt x="3120" y="3287"/>
                    <a:pt x="3168" y="3335"/>
                    <a:pt x="3263" y="3335"/>
                  </a:cubicBezTo>
                  <a:cubicBezTo>
                    <a:pt x="3334" y="3335"/>
                    <a:pt x="3406" y="3287"/>
                    <a:pt x="3406" y="3192"/>
                  </a:cubicBezTo>
                  <a:lnTo>
                    <a:pt x="3406" y="2382"/>
                  </a:lnTo>
                  <a:close/>
                  <a:moveTo>
                    <a:pt x="6716" y="2382"/>
                  </a:moveTo>
                  <a:lnTo>
                    <a:pt x="6716" y="6311"/>
                  </a:lnTo>
                  <a:cubicBezTo>
                    <a:pt x="6716" y="6478"/>
                    <a:pt x="6764" y="6621"/>
                    <a:pt x="6835" y="6740"/>
                  </a:cubicBezTo>
                  <a:lnTo>
                    <a:pt x="5644" y="6740"/>
                  </a:lnTo>
                  <a:cubicBezTo>
                    <a:pt x="5716" y="6621"/>
                    <a:pt x="5763" y="6478"/>
                    <a:pt x="5763" y="6311"/>
                  </a:cubicBezTo>
                  <a:lnTo>
                    <a:pt x="5763" y="2382"/>
                  </a:lnTo>
                  <a:close/>
                  <a:moveTo>
                    <a:pt x="786" y="1096"/>
                  </a:moveTo>
                  <a:cubicBezTo>
                    <a:pt x="810" y="1096"/>
                    <a:pt x="834" y="1120"/>
                    <a:pt x="834" y="1168"/>
                  </a:cubicBezTo>
                  <a:lnTo>
                    <a:pt x="834" y="7717"/>
                  </a:lnTo>
                  <a:cubicBezTo>
                    <a:pt x="834" y="7740"/>
                    <a:pt x="810" y="7764"/>
                    <a:pt x="786" y="7764"/>
                  </a:cubicBezTo>
                  <a:lnTo>
                    <a:pt x="334" y="7764"/>
                  </a:lnTo>
                  <a:cubicBezTo>
                    <a:pt x="310" y="7764"/>
                    <a:pt x="286" y="7764"/>
                    <a:pt x="286" y="7717"/>
                  </a:cubicBezTo>
                  <a:lnTo>
                    <a:pt x="286" y="1168"/>
                  </a:lnTo>
                  <a:cubicBezTo>
                    <a:pt x="286" y="1120"/>
                    <a:pt x="310" y="1096"/>
                    <a:pt x="334" y="1096"/>
                  </a:cubicBezTo>
                  <a:close/>
                  <a:moveTo>
                    <a:pt x="9764" y="1096"/>
                  </a:moveTo>
                  <a:cubicBezTo>
                    <a:pt x="9812" y="1096"/>
                    <a:pt x="9836" y="1120"/>
                    <a:pt x="9836" y="1168"/>
                  </a:cubicBezTo>
                  <a:lnTo>
                    <a:pt x="9836" y="7717"/>
                  </a:lnTo>
                  <a:cubicBezTo>
                    <a:pt x="9836" y="7740"/>
                    <a:pt x="9812" y="7764"/>
                    <a:pt x="9764" y="7764"/>
                  </a:cubicBezTo>
                  <a:lnTo>
                    <a:pt x="9336" y="7764"/>
                  </a:lnTo>
                  <a:cubicBezTo>
                    <a:pt x="9312" y="7764"/>
                    <a:pt x="9288" y="7764"/>
                    <a:pt x="9288" y="7717"/>
                  </a:cubicBezTo>
                  <a:lnTo>
                    <a:pt x="9288" y="1168"/>
                  </a:lnTo>
                  <a:cubicBezTo>
                    <a:pt x="9288" y="1120"/>
                    <a:pt x="9312" y="1096"/>
                    <a:pt x="9336" y="1096"/>
                  </a:cubicBezTo>
                  <a:close/>
                  <a:moveTo>
                    <a:pt x="1929" y="1"/>
                  </a:moveTo>
                  <a:cubicBezTo>
                    <a:pt x="1834" y="1"/>
                    <a:pt x="1786" y="72"/>
                    <a:pt x="1786" y="144"/>
                  </a:cubicBezTo>
                  <a:cubicBezTo>
                    <a:pt x="1786" y="239"/>
                    <a:pt x="1834" y="310"/>
                    <a:pt x="1929" y="310"/>
                  </a:cubicBezTo>
                  <a:lnTo>
                    <a:pt x="2001" y="310"/>
                  </a:lnTo>
                  <a:lnTo>
                    <a:pt x="2001" y="1477"/>
                  </a:lnTo>
                  <a:lnTo>
                    <a:pt x="1120" y="1477"/>
                  </a:lnTo>
                  <a:lnTo>
                    <a:pt x="1120" y="1168"/>
                  </a:lnTo>
                  <a:cubicBezTo>
                    <a:pt x="1120" y="977"/>
                    <a:pt x="953" y="810"/>
                    <a:pt x="762" y="810"/>
                  </a:cubicBezTo>
                  <a:lnTo>
                    <a:pt x="334" y="810"/>
                  </a:lnTo>
                  <a:cubicBezTo>
                    <a:pt x="143" y="810"/>
                    <a:pt x="0" y="977"/>
                    <a:pt x="0" y="1168"/>
                  </a:cubicBezTo>
                  <a:lnTo>
                    <a:pt x="0" y="7717"/>
                  </a:lnTo>
                  <a:cubicBezTo>
                    <a:pt x="0" y="7907"/>
                    <a:pt x="143" y="8074"/>
                    <a:pt x="334" y="8074"/>
                  </a:cubicBezTo>
                  <a:lnTo>
                    <a:pt x="762" y="8074"/>
                  </a:lnTo>
                  <a:cubicBezTo>
                    <a:pt x="953" y="8074"/>
                    <a:pt x="1120" y="7907"/>
                    <a:pt x="1120" y="7717"/>
                  </a:cubicBezTo>
                  <a:lnTo>
                    <a:pt x="1120" y="7693"/>
                  </a:lnTo>
                  <a:lnTo>
                    <a:pt x="6216" y="7693"/>
                  </a:lnTo>
                  <a:cubicBezTo>
                    <a:pt x="6311" y="7693"/>
                    <a:pt x="6383" y="7621"/>
                    <a:pt x="6383" y="7550"/>
                  </a:cubicBezTo>
                  <a:cubicBezTo>
                    <a:pt x="6383" y="7455"/>
                    <a:pt x="6311" y="7407"/>
                    <a:pt x="6216" y="7407"/>
                  </a:cubicBezTo>
                  <a:lnTo>
                    <a:pt x="1120" y="7407"/>
                  </a:lnTo>
                  <a:lnTo>
                    <a:pt x="1120" y="7026"/>
                  </a:lnTo>
                  <a:lnTo>
                    <a:pt x="9002" y="7026"/>
                  </a:lnTo>
                  <a:lnTo>
                    <a:pt x="9002" y="7407"/>
                  </a:lnTo>
                  <a:lnTo>
                    <a:pt x="6906" y="7407"/>
                  </a:lnTo>
                  <a:cubicBezTo>
                    <a:pt x="6811" y="7407"/>
                    <a:pt x="6764" y="7455"/>
                    <a:pt x="6764" y="7550"/>
                  </a:cubicBezTo>
                  <a:cubicBezTo>
                    <a:pt x="6764" y="7621"/>
                    <a:pt x="6811" y="7693"/>
                    <a:pt x="6906" y="7693"/>
                  </a:cubicBezTo>
                  <a:lnTo>
                    <a:pt x="9002" y="7693"/>
                  </a:lnTo>
                  <a:lnTo>
                    <a:pt x="9002" y="7717"/>
                  </a:lnTo>
                  <a:cubicBezTo>
                    <a:pt x="9002" y="7907"/>
                    <a:pt x="9145" y="8074"/>
                    <a:pt x="9336" y="8074"/>
                  </a:cubicBezTo>
                  <a:lnTo>
                    <a:pt x="9764" y="8074"/>
                  </a:lnTo>
                  <a:cubicBezTo>
                    <a:pt x="9955" y="8074"/>
                    <a:pt x="10121" y="7907"/>
                    <a:pt x="10121" y="7717"/>
                  </a:cubicBezTo>
                  <a:lnTo>
                    <a:pt x="10121" y="1168"/>
                  </a:lnTo>
                  <a:cubicBezTo>
                    <a:pt x="10121" y="977"/>
                    <a:pt x="9955" y="810"/>
                    <a:pt x="9764" y="810"/>
                  </a:cubicBezTo>
                  <a:lnTo>
                    <a:pt x="9336" y="810"/>
                  </a:lnTo>
                  <a:cubicBezTo>
                    <a:pt x="9145" y="810"/>
                    <a:pt x="9002" y="977"/>
                    <a:pt x="9002" y="1168"/>
                  </a:cubicBezTo>
                  <a:lnTo>
                    <a:pt x="9002" y="1477"/>
                  </a:lnTo>
                  <a:lnTo>
                    <a:pt x="8121" y="1477"/>
                  </a:lnTo>
                  <a:lnTo>
                    <a:pt x="8121" y="310"/>
                  </a:lnTo>
                  <a:lnTo>
                    <a:pt x="8192" y="310"/>
                  </a:lnTo>
                  <a:cubicBezTo>
                    <a:pt x="8264" y="310"/>
                    <a:pt x="8335" y="239"/>
                    <a:pt x="8335" y="144"/>
                  </a:cubicBezTo>
                  <a:cubicBezTo>
                    <a:pt x="8335" y="72"/>
                    <a:pt x="8264" y="1"/>
                    <a:pt x="8192" y="1"/>
                  </a:cubicBezTo>
                  <a:lnTo>
                    <a:pt x="6645" y="1"/>
                  </a:lnTo>
                  <a:cubicBezTo>
                    <a:pt x="6549" y="1"/>
                    <a:pt x="6502" y="72"/>
                    <a:pt x="6502" y="144"/>
                  </a:cubicBezTo>
                  <a:cubicBezTo>
                    <a:pt x="6502" y="239"/>
                    <a:pt x="6549" y="310"/>
                    <a:pt x="6645" y="310"/>
                  </a:cubicBezTo>
                  <a:lnTo>
                    <a:pt x="6716" y="310"/>
                  </a:lnTo>
                  <a:lnTo>
                    <a:pt x="6716" y="1477"/>
                  </a:lnTo>
                  <a:lnTo>
                    <a:pt x="6549" y="1477"/>
                  </a:lnTo>
                  <a:cubicBezTo>
                    <a:pt x="6478" y="1477"/>
                    <a:pt x="6406" y="1549"/>
                    <a:pt x="6406" y="1620"/>
                  </a:cubicBezTo>
                  <a:cubicBezTo>
                    <a:pt x="6406" y="1715"/>
                    <a:pt x="6478" y="1787"/>
                    <a:pt x="6549" y="1787"/>
                  </a:cubicBezTo>
                  <a:lnTo>
                    <a:pt x="8978" y="1787"/>
                  </a:lnTo>
                  <a:lnTo>
                    <a:pt x="8978" y="2096"/>
                  </a:lnTo>
                  <a:lnTo>
                    <a:pt x="1120" y="2096"/>
                  </a:lnTo>
                  <a:lnTo>
                    <a:pt x="1120" y="1787"/>
                  </a:lnTo>
                  <a:lnTo>
                    <a:pt x="5882" y="1787"/>
                  </a:lnTo>
                  <a:cubicBezTo>
                    <a:pt x="5978" y="1787"/>
                    <a:pt x="6049" y="1715"/>
                    <a:pt x="6049" y="1620"/>
                  </a:cubicBezTo>
                  <a:cubicBezTo>
                    <a:pt x="6049" y="1549"/>
                    <a:pt x="5978" y="1477"/>
                    <a:pt x="5882" y="1477"/>
                  </a:cubicBezTo>
                  <a:lnTo>
                    <a:pt x="5763" y="1477"/>
                  </a:lnTo>
                  <a:lnTo>
                    <a:pt x="5763" y="310"/>
                  </a:lnTo>
                  <a:lnTo>
                    <a:pt x="5835" y="310"/>
                  </a:lnTo>
                  <a:cubicBezTo>
                    <a:pt x="5906" y="310"/>
                    <a:pt x="5978" y="239"/>
                    <a:pt x="5978" y="144"/>
                  </a:cubicBezTo>
                  <a:cubicBezTo>
                    <a:pt x="5978" y="72"/>
                    <a:pt x="5906" y="1"/>
                    <a:pt x="5835" y="1"/>
                  </a:cubicBezTo>
                  <a:lnTo>
                    <a:pt x="4287" y="1"/>
                  </a:lnTo>
                  <a:cubicBezTo>
                    <a:pt x="4215" y="1"/>
                    <a:pt x="4144" y="72"/>
                    <a:pt x="4144" y="144"/>
                  </a:cubicBezTo>
                  <a:cubicBezTo>
                    <a:pt x="4144" y="239"/>
                    <a:pt x="4215" y="310"/>
                    <a:pt x="4287" y="310"/>
                  </a:cubicBezTo>
                  <a:lnTo>
                    <a:pt x="4358" y="310"/>
                  </a:lnTo>
                  <a:lnTo>
                    <a:pt x="4358" y="1477"/>
                  </a:lnTo>
                  <a:lnTo>
                    <a:pt x="3406" y="1477"/>
                  </a:lnTo>
                  <a:lnTo>
                    <a:pt x="3406" y="310"/>
                  </a:lnTo>
                  <a:lnTo>
                    <a:pt x="3477" y="310"/>
                  </a:lnTo>
                  <a:cubicBezTo>
                    <a:pt x="3549" y="310"/>
                    <a:pt x="3620" y="239"/>
                    <a:pt x="3620" y="144"/>
                  </a:cubicBezTo>
                  <a:cubicBezTo>
                    <a:pt x="3620" y="72"/>
                    <a:pt x="3549" y="1"/>
                    <a:pt x="347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6" name="Google Shape;5006;p67"/>
          <p:cNvGrpSpPr/>
          <p:nvPr/>
        </p:nvGrpSpPr>
        <p:grpSpPr>
          <a:xfrm rot="2043436" flipH="1">
            <a:off x="2979063" y="838161"/>
            <a:ext cx="2759862" cy="3573387"/>
            <a:chOff x="6657355" y="221675"/>
            <a:chExt cx="2059068" cy="2644025"/>
          </a:xfrm>
        </p:grpSpPr>
        <p:sp>
          <p:nvSpPr>
            <p:cNvPr id="117" name="Google Shape;5007;p67"/>
            <p:cNvSpPr/>
            <p:nvPr/>
          </p:nvSpPr>
          <p:spPr>
            <a:xfrm>
              <a:off x="6657355" y="221675"/>
              <a:ext cx="2059068" cy="2644025"/>
            </a:xfrm>
            <a:custGeom>
              <a:avLst/>
              <a:gdLst/>
              <a:ahLst/>
              <a:cxnLst/>
              <a:rect l="l" t="t" r="r" b="b"/>
              <a:pathLst>
                <a:path w="36105" h="46362" extrusionOk="0">
                  <a:moveTo>
                    <a:pt x="25664" y="1"/>
                  </a:moveTo>
                  <a:cubicBezTo>
                    <a:pt x="24812" y="1"/>
                    <a:pt x="23976" y="404"/>
                    <a:pt x="23457" y="1155"/>
                  </a:cubicBezTo>
                  <a:lnTo>
                    <a:pt x="23195" y="1535"/>
                  </a:lnTo>
                  <a:cubicBezTo>
                    <a:pt x="22784" y="2119"/>
                    <a:pt x="22627" y="2828"/>
                    <a:pt x="22752" y="3529"/>
                  </a:cubicBezTo>
                  <a:cubicBezTo>
                    <a:pt x="22339" y="3311"/>
                    <a:pt x="21885" y="3198"/>
                    <a:pt x="21423" y="3198"/>
                  </a:cubicBezTo>
                  <a:cubicBezTo>
                    <a:pt x="21254" y="3198"/>
                    <a:pt x="21084" y="3213"/>
                    <a:pt x="20915" y="3243"/>
                  </a:cubicBezTo>
                  <a:cubicBezTo>
                    <a:pt x="20159" y="3381"/>
                    <a:pt x="19504" y="3800"/>
                    <a:pt x="19074" y="4423"/>
                  </a:cubicBezTo>
                  <a:lnTo>
                    <a:pt x="18717" y="4940"/>
                  </a:lnTo>
                  <a:cubicBezTo>
                    <a:pt x="18274" y="5567"/>
                    <a:pt x="18106" y="6327"/>
                    <a:pt x="18239" y="7083"/>
                  </a:cubicBezTo>
                  <a:cubicBezTo>
                    <a:pt x="18305" y="7455"/>
                    <a:pt x="18443" y="7804"/>
                    <a:pt x="18638" y="8113"/>
                  </a:cubicBezTo>
                  <a:lnTo>
                    <a:pt x="17404" y="9884"/>
                  </a:lnTo>
                  <a:cubicBezTo>
                    <a:pt x="17330" y="9967"/>
                    <a:pt x="17263" y="10045"/>
                    <a:pt x="17213" y="10124"/>
                  </a:cubicBezTo>
                  <a:lnTo>
                    <a:pt x="16428" y="11244"/>
                  </a:lnTo>
                  <a:cubicBezTo>
                    <a:pt x="16370" y="11330"/>
                    <a:pt x="16315" y="11420"/>
                    <a:pt x="16272" y="11514"/>
                  </a:cubicBezTo>
                  <a:lnTo>
                    <a:pt x="7605" y="23954"/>
                  </a:lnTo>
                  <a:cubicBezTo>
                    <a:pt x="6246" y="25909"/>
                    <a:pt x="6328" y="28484"/>
                    <a:pt x="7636" y="30345"/>
                  </a:cubicBezTo>
                  <a:lnTo>
                    <a:pt x="7511" y="30611"/>
                  </a:lnTo>
                  <a:cubicBezTo>
                    <a:pt x="7151" y="31359"/>
                    <a:pt x="7131" y="32189"/>
                    <a:pt x="7405" y="32911"/>
                  </a:cubicBezTo>
                  <a:lnTo>
                    <a:pt x="451" y="42902"/>
                  </a:lnTo>
                  <a:cubicBezTo>
                    <a:pt x="130" y="43368"/>
                    <a:pt x="0" y="43956"/>
                    <a:pt x="102" y="44512"/>
                  </a:cubicBezTo>
                  <a:cubicBezTo>
                    <a:pt x="204" y="45076"/>
                    <a:pt x="522" y="45566"/>
                    <a:pt x="992" y="45895"/>
                  </a:cubicBezTo>
                  <a:cubicBezTo>
                    <a:pt x="1434" y="46200"/>
                    <a:pt x="1951" y="46361"/>
                    <a:pt x="2484" y="46361"/>
                  </a:cubicBezTo>
                  <a:cubicBezTo>
                    <a:pt x="2638" y="46361"/>
                    <a:pt x="2790" y="46350"/>
                    <a:pt x="2943" y="46322"/>
                  </a:cubicBezTo>
                  <a:cubicBezTo>
                    <a:pt x="3636" y="46197"/>
                    <a:pt x="4240" y="45813"/>
                    <a:pt x="4636" y="45240"/>
                  </a:cubicBezTo>
                  <a:lnTo>
                    <a:pt x="11323" y="35638"/>
                  </a:lnTo>
                  <a:cubicBezTo>
                    <a:pt x="11336" y="35638"/>
                    <a:pt x="11349" y="35638"/>
                    <a:pt x="11362" y="35638"/>
                  </a:cubicBezTo>
                  <a:cubicBezTo>
                    <a:pt x="12133" y="35638"/>
                    <a:pt x="12908" y="35307"/>
                    <a:pt x="13451" y="34741"/>
                  </a:cubicBezTo>
                  <a:lnTo>
                    <a:pt x="13651" y="34533"/>
                  </a:lnTo>
                  <a:cubicBezTo>
                    <a:pt x="14113" y="34659"/>
                    <a:pt x="14596" y="34722"/>
                    <a:pt x="15081" y="34722"/>
                  </a:cubicBezTo>
                  <a:cubicBezTo>
                    <a:pt x="15411" y="34722"/>
                    <a:pt x="15742" y="34693"/>
                    <a:pt x="16068" y="34634"/>
                  </a:cubicBezTo>
                  <a:cubicBezTo>
                    <a:pt x="17530" y="34372"/>
                    <a:pt x="18803" y="33557"/>
                    <a:pt x="19649" y="32339"/>
                  </a:cubicBezTo>
                  <a:lnTo>
                    <a:pt x="20088" y="31712"/>
                  </a:lnTo>
                  <a:cubicBezTo>
                    <a:pt x="20092" y="31708"/>
                    <a:pt x="20096" y="31700"/>
                    <a:pt x="20099" y="31696"/>
                  </a:cubicBezTo>
                  <a:lnTo>
                    <a:pt x="21471" y="29725"/>
                  </a:lnTo>
                  <a:cubicBezTo>
                    <a:pt x="21491" y="29701"/>
                    <a:pt x="21506" y="29674"/>
                    <a:pt x="21522" y="29651"/>
                  </a:cubicBezTo>
                  <a:cubicBezTo>
                    <a:pt x="21526" y="29647"/>
                    <a:pt x="21526" y="29647"/>
                    <a:pt x="21526" y="29643"/>
                  </a:cubicBezTo>
                  <a:lnTo>
                    <a:pt x="28336" y="19867"/>
                  </a:lnTo>
                  <a:cubicBezTo>
                    <a:pt x="28398" y="19801"/>
                    <a:pt x="28453" y="19730"/>
                    <a:pt x="28508" y="19652"/>
                  </a:cubicBezTo>
                  <a:lnTo>
                    <a:pt x="29284" y="18535"/>
                  </a:lnTo>
                  <a:cubicBezTo>
                    <a:pt x="29338" y="18461"/>
                    <a:pt x="29385" y="18383"/>
                    <a:pt x="29428" y="18300"/>
                  </a:cubicBezTo>
                  <a:lnTo>
                    <a:pt x="30683" y="16498"/>
                  </a:lnTo>
                  <a:cubicBezTo>
                    <a:pt x="30876" y="16541"/>
                    <a:pt x="31077" y="16561"/>
                    <a:pt x="31278" y="16561"/>
                  </a:cubicBezTo>
                  <a:cubicBezTo>
                    <a:pt x="31448" y="16561"/>
                    <a:pt x="31618" y="16546"/>
                    <a:pt x="31783" y="16518"/>
                  </a:cubicBezTo>
                  <a:cubicBezTo>
                    <a:pt x="32540" y="16384"/>
                    <a:pt x="33193" y="15961"/>
                    <a:pt x="33625" y="15338"/>
                  </a:cubicBezTo>
                  <a:lnTo>
                    <a:pt x="33993" y="14809"/>
                  </a:lnTo>
                  <a:cubicBezTo>
                    <a:pt x="34428" y="14182"/>
                    <a:pt x="34589" y="13426"/>
                    <a:pt x="34455" y="12674"/>
                  </a:cubicBezTo>
                  <a:cubicBezTo>
                    <a:pt x="34342" y="12039"/>
                    <a:pt x="34025" y="11475"/>
                    <a:pt x="33551" y="11052"/>
                  </a:cubicBezTo>
                  <a:cubicBezTo>
                    <a:pt x="34251" y="10927"/>
                    <a:pt x="34859" y="10535"/>
                    <a:pt x="35274" y="9943"/>
                  </a:cubicBezTo>
                  <a:lnTo>
                    <a:pt x="35537" y="9563"/>
                  </a:lnTo>
                  <a:cubicBezTo>
                    <a:pt x="35949" y="8976"/>
                    <a:pt x="36105" y="8258"/>
                    <a:pt x="35980" y="7553"/>
                  </a:cubicBezTo>
                  <a:cubicBezTo>
                    <a:pt x="35850" y="6848"/>
                    <a:pt x="35459" y="6236"/>
                    <a:pt x="34871" y="5826"/>
                  </a:cubicBezTo>
                  <a:lnTo>
                    <a:pt x="27188" y="477"/>
                  </a:lnTo>
                  <a:cubicBezTo>
                    <a:pt x="26722" y="155"/>
                    <a:pt x="26190" y="1"/>
                    <a:pt x="256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8" name="Google Shape;5008;p67"/>
            <p:cNvGrpSpPr/>
            <p:nvPr/>
          </p:nvGrpSpPr>
          <p:grpSpPr>
            <a:xfrm>
              <a:off x="6773261" y="340218"/>
              <a:ext cx="1827180" cy="2431077"/>
              <a:chOff x="591475" y="580850"/>
              <a:chExt cx="879975" cy="1170250"/>
            </a:xfrm>
          </p:grpSpPr>
          <p:sp>
            <p:nvSpPr>
              <p:cNvPr id="119" name="Google Shape;5009;p67"/>
              <p:cNvSpPr/>
              <p:nvPr/>
            </p:nvSpPr>
            <p:spPr>
              <a:xfrm>
                <a:off x="760150" y="738900"/>
                <a:ext cx="601875" cy="687800"/>
              </a:xfrm>
              <a:custGeom>
                <a:avLst/>
                <a:gdLst/>
                <a:ahLst/>
                <a:cxnLst/>
                <a:rect l="l" t="t" r="r" b="b"/>
                <a:pathLst>
                  <a:path w="24075" h="27512" extrusionOk="0">
                    <a:moveTo>
                      <a:pt x="14652" y="1"/>
                    </a:moveTo>
                    <a:lnTo>
                      <a:pt x="1186" y="19302"/>
                    </a:lnTo>
                    <a:cubicBezTo>
                      <a:pt x="1" y="21034"/>
                      <a:pt x="396" y="23375"/>
                      <a:pt x="2129" y="24591"/>
                    </a:cubicBezTo>
                    <a:lnTo>
                      <a:pt x="5350" y="26840"/>
                    </a:lnTo>
                    <a:cubicBezTo>
                      <a:pt x="6014" y="27294"/>
                      <a:pt x="6767" y="27512"/>
                      <a:pt x="7512" y="27512"/>
                    </a:cubicBezTo>
                    <a:cubicBezTo>
                      <a:pt x="8711" y="27512"/>
                      <a:pt x="9889" y="26948"/>
                      <a:pt x="10639" y="25898"/>
                    </a:cubicBezTo>
                    <a:lnTo>
                      <a:pt x="24074" y="6566"/>
                    </a:lnTo>
                    <a:lnTo>
                      <a:pt x="14652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5010;p67"/>
              <p:cNvSpPr/>
              <p:nvPr/>
            </p:nvSpPr>
            <p:spPr>
              <a:xfrm>
                <a:off x="1056525" y="738150"/>
                <a:ext cx="305500" cy="264450"/>
              </a:xfrm>
              <a:custGeom>
                <a:avLst/>
                <a:gdLst/>
                <a:ahLst/>
                <a:cxnLst/>
                <a:rect l="l" t="t" r="r" b="b"/>
                <a:pathLst>
                  <a:path w="12220" h="10578" extrusionOk="0">
                    <a:moveTo>
                      <a:pt x="2797" y="0"/>
                    </a:moveTo>
                    <a:lnTo>
                      <a:pt x="0" y="4012"/>
                    </a:lnTo>
                    <a:lnTo>
                      <a:pt x="9453" y="10578"/>
                    </a:lnTo>
                    <a:lnTo>
                      <a:pt x="12219" y="6596"/>
                    </a:lnTo>
                    <a:lnTo>
                      <a:pt x="2797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5011;p67"/>
              <p:cNvSpPr/>
              <p:nvPr/>
            </p:nvSpPr>
            <p:spPr>
              <a:xfrm>
                <a:off x="1091475" y="671675"/>
                <a:ext cx="338175" cy="251500"/>
              </a:xfrm>
              <a:custGeom>
                <a:avLst/>
                <a:gdLst/>
                <a:ahLst/>
                <a:cxnLst/>
                <a:rect l="l" t="t" r="r" b="b"/>
                <a:pathLst>
                  <a:path w="13527" h="10060" extrusionOk="0">
                    <a:moveTo>
                      <a:pt x="1289" y="1"/>
                    </a:moveTo>
                    <a:cubicBezTo>
                      <a:pt x="1036" y="1"/>
                      <a:pt x="790" y="122"/>
                      <a:pt x="639" y="349"/>
                    </a:cubicBezTo>
                    <a:lnTo>
                      <a:pt x="244" y="927"/>
                    </a:lnTo>
                    <a:cubicBezTo>
                      <a:pt x="0" y="1291"/>
                      <a:pt x="92" y="1778"/>
                      <a:pt x="426" y="2021"/>
                    </a:cubicBezTo>
                    <a:lnTo>
                      <a:pt x="11764" y="9924"/>
                    </a:lnTo>
                    <a:cubicBezTo>
                      <a:pt x="11901" y="10015"/>
                      <a:pt x="12055" y="10060"/>
                      <a:pt x="12208" y="10060"/>
                    </a:cubicBezTo>
                    <a:cubicBezTo>
                      <a:pt x="12460" y="10060"/>
                      <a:pt x="12706" y="9938"/>
                      <a:pt x="12858" y="9711"/>
                    </a:cubicBezTo>
                    <a:lnTo>
                      <a:pt x="13283" y="9134"/>
                    </a:lnTo>
                    <a:cubicBezTo>
                      <a:pt x="13526" y="8799"/>
                      <a:pt x="13435" y="8282"/>
                      <a:pt x="13071" y="8039"/>
                    </a:cubicBezTo>
                    <a:lnTo>
                      <a:pt x="1733" y="136"/>
                    </a:lnTo>
                    <a:cubicBezTo>
                      <a:pt x="1596" y="45"/>
                      <a:pt x="1441" y="1"/>
                      <a:pt x="128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5012;p67"/>
              <p:cNvSpPr/>
              <p:nvPr/>
            </p:nvSpPr>
            <p:spPr>
              <a:xfrm>
                <a:off x="1216850" y="582800"/>
                <a:ext cx="254600" cy="188925"/>
              </a:xfrm>
              <a:custGeom>
                <a:avLst/>
                <a:gdLst/>
                <a:ahLst/>
                <a:cxnLst/>
                <a:rect l="l" t="t" r="r" b="b"/>
                <a:pathLst>
                  <a:path w="10184" h="7557" extrusionOk="0">
                    <a:moveTo>
                      <a:pt x="989" y="0"/>
                    </a:moveTo>
                    <a:cubicBezTo>
                      <a:pt x="807" y="0"/>
                      <a:pt x="618" y="88"/>
                      <a:pt x="487" y="257"/>
                    </a:cubicBezTo>
                    <a:lnTo>
                      <a:pt x="213" y="713"/>
                    </a:lnTo>
                    <a:cubicBezTo>
                      <a:pt x="1" y="956"/>
                      <a:pt x="92" y="1321"/>
                      <a:pt x="335" y="1533"/>
                    </a:cubicBezTo>
                    <a:lnTo>
                      <a:pt x="8876" y="7460"/>
                    </a:lnTo>
                    <a:cubicBezTo>
                      <a:pt x="8964" y="7527"/>
                      <a:pt x="9069" y="7557"/>
                      <a:pt x="9176" y="7557"/>
                    </a:cubicBezTo>
                    <a:cubicBezTo>
                      <a:pt x="9364" y="7557"/>
                      <a:pt x="9561" y="7463"/>
                      <a:pt x="9697" y="7308"/>
                    </a:cubicBezTo>
                    <a:lnTo>
                      <a:pt x="9970" y="6853"/>
                    </a:lnTo>
                    <a:cubicBezTo>
                      <a:pt x="10183" y="6609"/>
                      <a:pt x="10092" y="6245"/>
                      <a:pt x="9849" y="6032"/>
                    </a:cubicBezTo>
                    <a:lnTo>
                      <a:pt x="1308" y="105"/>
                    </a:lnTo>
                    <a:cubicBezTo>
                      <a:pt x="1214" y="35"/>
                      <a:pt x="1103" y="0"/>
                      <a:pt x="98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5013;p67"/>
              <p:cNvSpPr/>
              <p:nvPr/>
            </p:nvSpPr>
            <p:spPr>
              <a:xfrm>
                <a:off x="1235850" y="666725"/>
                <a:ext cx="136800" cy="135275"/>
              </a:xfrm>
              <a:custGeom>
                <a:avLst/>
                <a:gdLst/>
                <a:ahLst/>
                <a:cxnLst/>
                <a:rect l="l" t="t" r="r" b="b"/>
                <a:pathLst>
                  <a:path w="5472" h="5411" extrusionOk="0">
                    <a:moveTo>
                      <a:pt x="2219" y="0"/>
                    </a:moveTo>
                    <a:lnTo>
                      <a:pt x="1" y="3161"/>
                    </a:lnTo>
                    <a:lnTo>
                      <a:pt x="3253" y="5410"/>
                    </a:lnTo>
                    <a:lnTo>
                      <a:pt x="5472" y="2249"/>
                    </a:lnTo>
                    <a:lnTo>
                      <a:pt x="2219" y="0"/>
                    </a:lnTo>
                    <a:close/>
                  </a:path>
                </a:pathLst>
              </a:custGeom>
              <a:solidFill>
                <a:srgbClr val="FFC94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5014;p67"/>
              <p:cNvSpPr/>
              <p:nvPr/>
            </p:nvSpPr>
            <p:spPr>
              <a:xfrm>
                <a:off x="1092225" y="763225"/>
                <a:ext cx="234075" cy="214300"/>
              </a:xfrm>
              <a:custGeom>
                <a:avLst/>
                <a:gdLst/>
                <a:ahLst/>
                <a:cxnLst/>
                <a:rect l="l" t="t" r="r" b="b"/>
                <a:pathLst>
                  <a:path w="9363" h="8572" extrusionOk="0">
                    <a:moveTo>
                      <a:pt x="2797" y="0"/>
                    </a:moveTo>
                    <a:lnTo>
                      <a:pt x="1" y="4013"/>
                    </a:lnTo>
                    <a:lnTo>
                      <a:pt x="6566" y="8572"/>
                    </a:lnTo>
                    <a:lnTo>
                      <a:pt x="9363" y="4590"/>
                    </a:lnTo>
                    <a:lnTo>
                      <a:pt x="2797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5015;p67"/>
              <p:cNvSpPr/>
              <p:nvPr/>
            </p:nvSpPr>
            <p:spPr>
              <a:xfrm>
                <a:off x="1034475" y="838450"/>
                <a:ext cx="258400" cy="196075"/>
              </a:xfrm>
              <a:custGeom>
                <a:avLst/>
                <a:gdLst/>
                <a:ahLst/>
                <a:cxnLst/>
                <a:rect l="l" t="t" r="r" b="b"/>
                <a:pathLst>
                  <a:path w="10336" h="7843" extrusionOk="0">
                    <a:moveTo>
                      <a:pt x="852" y="0"/>
                    </a:moveTo>
                    <a:lnTo>
                      <a:pt x="1" y="1247"/>
                    </a:lnTo>
                    <a:lnTo>
                      <a:pt x="9484" y="7843"/>
                    </a:lnTo>
                    <a:lnTo>
                      <a:pt x="10335" y="6596"/>
                    </a:lnTo>
                    <a:lnTo>
                      <a:pt x="852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5016;p67"/>
              <p:cNvSpPr/>
              <p:nvPr/>
            </p:nvSpPr>
            <p:spPr>
              <a:xfrm>
                <a:off x="787525" y="1353650"/>
                <a:ext cx="106400" cy="98300"/>
              </a:xfrm>
              <a:custGeom>
                <a:avLst/>
                <a:gdLst/>
                <a:ahLst/>
                <a:cxnLst/>
                <a:rect l="l" t="t" r="r" b="b"/>
                <a:pathLst>
                  <a:path w="4256" h="3932" extrusionOk="0">
                    <a:moveTo>
                      <a:pt x="1034" y="1"/>
                    </a:moveTo>
                    <a:lnTo>
                      <a:pt x="182" y="1764"/>
                    </a:lnTo>
                    <a:cubicBezTo>
                      <a:pt x="0" y="2159"/>
                      <a:pt x="122" y="2615"/>
                      <a:pt x="456" y="2858"/>
                    </a:cubicBezTo>
                    <a:lnTo>
                      <a:pt x="1793" y="3770"/>
                    </a:lnTo>
                    <a:cubicBezTo>
                      <a:pt x="1942" y="3878"/>
                      <a:pt x="2115" y="3932"/>
                      <a:pt x="2287" y="3932"/>
                    </a:cubicBezTo>
                    <a:cubicBezTo>
                      <a:pt x="2503" y="3932"/>
                      <a:pt x="2719" y="3847"/>
                      <a:pt x="2888" y="3679"/>
                    </a:cubicBezTo>
                    <a:lnTo>
                      <a:pt x="4255" y="2250"/>
                    </a:lnTo>
                    <a:lnTo>
                      <a:pt x="1034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5017;p67"/>
              <p:cNvSpPr/>
              <p:nvPr/>
            </p:nvSpPr>
            <p:spPr>
              <a:xfrm>
                <a:off x="591475" y="1432675"/>
                <a:ext cx="229500" cy="316725"/>
              </a:xfrm>
              <a:custGeom>
                <a:avLst/>
                <a:gdLst/>
                <a:ahLst/>
                <a:cxnLst/>
                <a:rect l="l" t="t" r="r" b="b"/>
                <a:pathLst>
                  <a:path w="9180" h="12669" extrusionOk="0">
                    <a:moveTo>
                      <a:pt x="8754" y="1"/>
                    </a:moveTo>
                    <a:lnTo>
                      <a:pt x="0" y="12585"/>
                    </a:lnTo>
                    <a:cubicBezTo>
                      <a:pt x="92" y="12642"/>
                      <a:pt x="192" y="12669"/>
                      <a:pt x="292" y="12669"/>
                    </a:cubicBezTo>
                    <a:cubicBezTo>
                      <a:pt x="455" y="12669"/>
                      <a:pt x="616" y="12595"/>
                      <a:pt x="729" y="12463"/>
                    </a:cubicBezTo>
                    <a:lnTo>
                      <a:pt x="9180" y="305"/>
                    </a:lnTo>
                    <a:lnTo>
                      <a:pt x="8754" y="1"/>
                    </a:ln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5018;p67"/>
              <p:cNvSpPr/>
              <p:nvPr/>
            </p:nvSpPr>
            <p:spPr>
              <a:xfrm>
                <a:off x="863500" y="1301225"/>
                <a:ext cx="41825" cy="41050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642" extrusionOk="0">
                    <a:moveTo>
                      <a:pt x="821" y="0"/>
                    </a:moveTo>
                    <a:cubicBezTo>
                      <a:pt x="365" y="0"/>
                      <a:pt x="1" y="365"/>
                      <a:pt x="1" y="821"/>
                    </a:cubicBezTo>
                    <a:cubicBezTo>
                      <a:pt x="1" y="1277"/>
                      <a:pt x="365" y="1642"/>
                      <a:pt x="821" y="1642"/>
                    </a:cubicBezTo>
                    <a:cubicBezTo>
                      <a:pt x="1277" y="1642"/>
                      <a:pt x="1672" y="1277"/>
                      <a:pt x="1672" y="821"/>
                    </a:cubicBezTo>
                    <a:cubicBezTo>
                      <a:pt x="1672" y="365"/>
                      <a:pt x="1277" y="0"/>
                      <a:pt x="82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5019;p67"/>
              <p:cNvSpPr/>
              <p:nvPr/>
            </p:nvSpPr>
            <p:spPr>
              <a:xfrm>
                <a:off x="873375" y="1159125"/>
                <a:ext cx="41825" cy="41825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673" extrusionOk="0">
                    <a:moveTo>
                      <a:pt x="821" y="0"/>
                    </a:moveTo>
                    <a:cubicBezTo>
                      <a:pt x="366" y="0"/>
                      <a:pt x="1" y="396"/>
                      <a:pt x="1" y="851"/>
                    </a:cubicBezTo>
                    <a:cubicBezTo>
                      <a:pt x="1" y="1307"/>
                      <a:pt x="366" y="1672"/>
                      <a:pt x="821" y="1672"/>
                    </a:cubicBezTo>
                    <a:cubicBezTo>
                      <a:pt x="1277" y="1672"/>
                      <a:pt x="1673" y="1307"/>
                      <a:pt x="1673" y="851"/>
                    </a:cubicBezTo>
                    <a:cubicBezTo>
                      <a:pt x="1673" y="396"/>
                      <a:pt x="1277" y="0"/>
                      <a:pt x="82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5020;p67"/>
              <p:cNvSpPr/>
              <p:nvPr/>
            </p:nvSpPr>
            <p:spPr>
              <a:xfrm>
                <a:off x="969900" y="1180400"/>
                <a:ext cx="21300" cy="20550"/>
              </a:xfrm>
              <a:custGeom>
                <a:avLst/>
                <a:gdLst/>
                <a:ahLst/>
                <a:cxnLst/>
                <a:rect l="l" t="t" r="r" b="b"/>
                <a:pathLst>
                  <a:path w="852" h="822" extrusionOk="0">
                    <a:moveTo>
                      <a:pt x="426" y="0"/>
                    </a:moveTo>
                    <a:cubicBezTo>
                      <a:pt x="182" y="0"/>
                      <a:pt x="0" y="183"/>
                      <a:pt x="0" y="426"/>
                    </a:cubicBezTo>
                    <a:cubicBezTo>
                      <a:pt x="0" y="639"/>
                      <a:pt x="182" y="821"/>
                      <a:pt x="426" y="821"/>
                    </a:cubicBezTo>
                    <a:cubicBezTo>
                      <a:pt x="669" y="821"/>
                      <a:pt x="851" y="639"/>
                      <a:pt x="851" y="426"/>
                    </a:cubicBezTo>
                    <a:cubicBezTo>
                      <a:pt x="851" y="183"/>
                      <a:pt x="669" y="0"/>
                      <a:pt x="42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5021;p67"/>
              <p:cNvSpPr/>
              <p:nvPr/>
            </p:nvSpPr>
            <p:spPr>
              <a:xfrm>
                <a:off x="980525" y="1042850"/>
                <a:ext cx="20550" cy="20550"/>
              </a:xfrm>
              <a:custGeom>
                <a:avLst/>
                <a:gdLst/>
                <a:ahLst/>
                <a:cxnLst/>
                <a:rect l="l" t="t" r="r" b="b"/>
                <a:pathLst>
                  <a:path w="822" h="822" extrusionOk="0">
                    <a:moveTo>
                      <a:pt x="426" y="1"/>
                    </a:moveTo>
                    <a:cubicBezTo>
                      <a:pt x="183" y="1"/>
                      <a:pt x="1" y="183"/>
                      <a:pt x="1" y="396"/>
                    </a:cubicBezTo>
                    <a:cubicBezTo>
                      <a:pt x="1" y="639"/>
                      <a:pt x="183" y="822"/>
                      <a:pt x="426" y="822"/>
                    </a:cubicBezTo>
                    <a:cubicBezTo>
                      <a:pt x="639" y="822"/>
                      <a:pt x="821" y="639"/>
                      <a:pt x="821" y="396"/>
                    </a:cubicBezTo>
                    <a:cubicBezTo>
                      <a:pt x="821" y="183"/>
                      <a:pt x="639" y="1"/>
                      <a:pt x="42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5022;p67"/>
              <p:cNvSpPr/>
              <p:nvPr/>
            </p:nvSpPr>
            <p:spPr>
              <a:xfrm>
                <a:off x="831600" y="1234350"/>
                <a:ext cx="20525" cy="21300"/>
              </a:xfrm>
              <a:custGeom>
                <a:avLst/>
                <a:gdLst/>
                <a:ahLst/>
                <a:cxnLst/>
                <a:rect l="l" t="t" r="r" b="b"/>
                <a:pathLst>
                  <a:path w="821" h="852" extrusionOk="0">
                    <a:moveTo>
                      <a:pt x="426" y="1"/>
                    </a:moveTo>
                    <a:cubicBezTo>
                      <a:pt x="182" y="1"/>
                      <a:pt x="0" y="183"/>
                      <a:pt x="0" y="426"/>
                    </a:cubicBezTo>
                    <a:cubicBezTo>
                      <a:pt x="0" y="669"/>
                      <a:pt x="182" y="852"/>
                      <a:pt x="426" y="852"/>
                    </a:cubicBezTo>
                    <a:cubicBezTo>
                      <a:pt x="638" y="852"/>
                      <a:pt x="821" y="669"/>
                      <a:pt x="821" y="426"/>
                    </a:cubicBezTo>
                    <a:cubicBezTo>
                      <a:pt x="821" y="183"/>
                      <a:pt x="638" y="1"/>
                      <a:pt x="42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5023;p67"/>
              <p:cNvSpPr/>
              <p:nvPr/>
            </p:nvSpPr>
            <p:spPr>
              <a:xfrm>
                <a:off x="1037525" y="1052750"/>
                <a:ext cx="41825" cy="41800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672" extrusionOk="0">
                    <a:moveTo>
                      <a:pt x="821" y="0"/>
                    </a:moveTo>
                    <a:cubicBezTo>
                      <a:pt x="365" y="0"/>
                      <a:pt x="0" y="395"/>
                      <a:pt x="0" y="851"/>
                    </a:cubicBezTo>
                    <a:cubicBezTo>
                      <a:pt x="0" y="1277"/>
                      <a:pt x="365" y="1672"/>
                      <a:pt x="821" y="1672"/>
                    </a:cubicBezTo>
                    <a:cubicBezTo>
                      <a:pt x="1277" y="1672"/>
                      <a:pt x="1672" y="1307"/>
                      <a:pt x="1672" y="851"/>
                    </a:cubicBezTo>
                    <a:cubicBezTo>
                      <a:pt x="1672" y="395"/>
                      <a:pt x="1277" y="0"/>
                      <a:pt x="82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5024;p67"/>
              <p:cNvSpPr/>
              <p:nvPr/>
            </p:nvSpPr>
            <p:spPr>
              <a:xfrm>
                <a:off x="1028400" y="948625"/>
                <a:ext cx="41050" cy="41825"/>
              </a:xfrm>
              <a:custGeom>
                <a:avLst/>
                <a:gdLst/>
                <a:ahLst/>
                <a:cxnLst/>
                <a:rect l="l" t="t" r="r" b="b"/>
                <a:pathLst>
                  <a:path w="1642" h="1673" extrusionOk="0">
                    <a:moveTo>
                      <a:pt x="821" y="1"/>
                    </a:moveTo>
                    <a:cubicBezTo>
                      <a:pt x="365" y="1"/>
                      <a:pt x="1" y="366"/>
                      <a:pt x="1" y="821"/>
                    </a:cubicBezTo>
                    <a:cubicBezTo>
                      <a:pt x="1" y="1277"/>
                      <a:pt x="365" y="1673"/>
                      <a:pt x="821" y="1673"/>
                    </a:cubicBezTo>
                    <a:cubicBezTo>
                      <a:pt x="1277" y="1673"/>
                      <a:pt x="1642" y="1277"/>
                      <a:pt x="1642" y="821"/>
                    </a:cubicBezTo>
                    <a:cubicBezTo>
                      <a:pt x="1642" y="366"/>
                      <a:pt x="1277" y="1"/>
                      <a:pt x="82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5025;p67"/>
              <p:cNvSpPr/>
              <p:nvPr/>
            </p:nvSpPr>
            <p:spPr>
              <a:xfrm>
                <a:off x="760150" y="738900"/>
                <a:ext cx="601875" cy="700650"/>
              </a:xfrm>
              <a:custGeom>
                <a:avLst/>
                <a:gdLst/>
                <a:ahLst/>
                <a:cxnLst/>
                <a:rect l="l" t="t" r="r" b="b"/>
                <a:pathLst>
                  <a:path w="24075" h="28026" fill="none" extrusionOk="0">
                    <a:moveTo>
                      <a:pt x="14652" y="1"/>
                    </a:moveTo>
                    <a:lnTo>
                      <a:pt x="24074" y="6566"/>
                    </a:lnTo>
                    <a:lnTo>
                      <a:pt x="10639" y="25898"/>
                    </a:lnTo>
                    <a:cubicBezTo>
                      <a:pt x="9424" y="27600"/>
                      <a:pt x="7083" y="28025"/>
                      <a:pt x="5350" y="26840"/>
                    </a:cubicBezTo>
                    <a:lnTo>
                      <a:pt x="2129" y="24591"/>
                    </a:lnTo>
                    <a:cubicBezTo>
                      <a:pt x="396" y="23375"/>
                      <a:pt x="1" y="21034"/>
                      <a:pt x="1186" y="19302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5026;p67"/>
              <p:cNvSpPr/>
              <p:nvPr/>
            </p:nvSpPr>
            <p:spPr>
              <a:xfrm>
                <a:off x="1091475" y="669000"/>
                <a:ext cx="338175" cy="256850"/>
              </a:xfrm>
              <a:custGeom>
                <a:avLst/>
                <a:gdLst/>
                <a:ahLst/>
                <a:cxnLst/>
                <a:rect l="l" t="t" r="r" b="b"/>
                <a:pathLst>
                  <a:path w="13527" h="10274" fill="none" extrusionOk="0">
                    <a:moveTo>
                      <a:pt x="1733" y="243"/>
                    </a:moveTo>
                    <a:lnTo>
                      <a:pt x="13071" y="8146"/>
                    </a:lnTo>
                    <a:cubicBezTo>
                      <a:pt x="13435" y="8389"/>
                      <a:pt x="13526" y="8906"/>
                      <a:pt x="13283" y="9241"/>
                    </a:cubicBezTo>
                    <a:lnTo>
                      <a:pt x="12858" y="9818"/>
                    </a:lnTo>
                    <a:cubicBezTo>
                      <a:pt x="12615" y="10183"/>
                      <a:pt x="12128" y="10274"/>
                      <a:pt x="11764" y="10031"/>
                    </a:cubicBezTo>
                    <a:lnTo>
                      <a:pt x="426" y="2128"/>
                    </a:lnTo>
                    <a:cubicBezTo>
                      <a:pt x="92" y="1885"/>
                      <a:pt x="0" y="1398"/>
                      <a:pt x="244" y="1034"/>
                    </a:cubicBezTo>
                    <a:lnTo>
                      <a:pt x="639" y="456"/>
                    </a:lnTo>
                    <a:cubicBezTo>
                      <a:pt x="882" y="91"/>
                      <a:pt x="1368" y="0"/>
                      <a:pt x="1733" y="243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5027;p67"/>
              <p:cNvSpPr/>
              <p:nvPr/>
            </p:nvSpPr>
            <p:spPr>
              <a:xfrm>
                <a:off x="1216850" y="580850"/>
                <a:ext cx="254600" cy="193025"/>
              </a:xfrm>
              <a:custGeom>
                <a:avLst/>
                <a:gdLst/>
                <a:ahLst/>
                <a:cxnLst/>
                <a:rect l="l" t="t" r="r" b="b"/>
                <a:pathLst>
                  <a:path w="10184" h="7721" fill="none" extrusionOk="0">
                    <a:moveTo>
                      <a:pt x="1308" y="183"/>
                    </a:moveTo>
                    <a:lnTo>
                      <a:pt x="9849" y="6110"/>
                    </a:lnTo>
                    <a:cubicBezTo>
                      <a:pt x="10092" y="6323"/>
                      <a:pt x="10183" y="6687"/>
                      <a:pt x="9970" y="6931"/>
                    </a:cubicBezTo>
                    <a:lnTo>
                      <a:pt x="9697" y="7386"/>
                    </a:lnTo>
                    <a:cubicBezTo>
                      <a:pt x="9484" y="7630"/>
                      <a:pt x="9119" y="7721"/>
                      <a:pt x="8876" y="7538"/>
                    </a:cubicBezTo>
                    <a:lnTo>
                      <a:pt x="335" y="1611"/>
                    </a:lnTo>
                    <a:cubicBezTo>
                      <a:pt x="92" y="1399"/>
                      <a:pt x="1" y="1034"/>
                      <a:pt x="213" y="791"/>
                    </a:cubicBezTo>
                    <a:lnTo>
                      <a:pt x="487" y="335"/>
                    </a:lnTo>
                    <a:cubicBezTo>
                      <a:pt x="700" y="61"/>
                      <a:pt x="1065" y="0"/>
                      <a:pt x="1308" y="183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5028;p67"/>
              <p:cNvSpPr/>
              <p:nvPr/>
            </p:nvSpPr>
            <p:spPr>
              <a:xfrm>
                <a:off x="1235850" y="666725"/>
                <a:ext cx="136800" cy="135275"/>
              </a:xfrm>
              <a:custGeom>
                <a:avLst/>
                <a:gdLst/>
                <a:ahLst/>
                <a:cxnLst/>
                <a:rect l="l" t="t" r="r" b="b"/>
                <a:pathLst>
                  <a:path w="5472" h="5411" fill="none" extrusionOk="0">
                    <a:moveTo>
                      <a:pt x="3253" y="5410"/>
                    </a:moveTo>
                    <a:lnTo>
                      <a:pt x="1" y="3161"/>
                    </a:lnTo>
                    <a:lnTo>
                      <a:pt x="2219" y="0"/>
                    </a:lnTo>
                    <a:lnTo>
                      <a:pt x="5472" y="2249"/>
                    </a:ln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5029;p67"/>
              <p:cNvSpPr/>
              <p:nvPr/>
            </p:nvSpPr>
            <p:spPr>
              <a:xfrm>
                <a:off x="1092225" y="763225"/>
                <a:ext cx="234075" cy="214300"/>
              </a:xfrm>
              <a:custGeom>
                <a:avLst/>
                <a:gdLst/>
                <a:ahLst/>
                <a:cxnLst/>
                <a:rect l="l" t="t" r="r" b="b"/>
                <a:pathLst>
                  <a:path w="9363" h="8572" fill="none" extrusionOk="0">
                    <a:moveTo>
                      <a:pt x="6566" y="8572"/>
                    </a:moveTo>
                    <a:lnTo>
                      <a:pt x="1" y="4013"/>
                    </a:lnTo>
                    <a:lnTo>
                      <a:pt x="2797" y="0"/>
                    </a:lnTo>
                    <a:lnTo>
                      <a:pt x="9363" y="4590"/>
                    </a:ln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5030;p67"/>
              <p:cNvSpPr/>
              <p:nvPr/>
            </p:nvSpPr>
            <p:spPr>
              <a:xfrm>
                <a:off x="1034475" y="838450"/>
                <a:ext cx="258400" cy="196075"/>
              </a:xfrm>
              <a:custGeom>
                <a:avLst/>
                <a:gdLst/>
                <a:ahLst/>
                <a:cxnLst/>
                <a:rect l="l" t="t" r="r" b="b"/>
                <a:pathLst>
                  <a:path w="10336" h="7843" fill="none" extrusionOk="0">
                    <a:moveTo>
                      <a:pt x="9484" y="7843"/>
                    </a:moveTo>
                    <a:lnTo>
                      <a:pt x="1" y="1247"/>
                    </a:lnTo>
                    <a:lnTo>
                      <a:pt x="852" y="0"/>
                    </a:lnTo>
                    <a:lnTo>
                      <a:pt x="10335" y="6596"/>
                    </a:ln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5031;p67"/>
              <p:cNvSpPr/>
              <p:nvPr/>
            </p:nvSpPr>
            <p:spPr>
              <a:xfrm>
                <a:off x="964575" y="1317175"/>
                <a:ext cx="73725" cy="50950"/>
              </a:xfrm>
              <a:custGeom>
                <a:avLst/>
                <a:gdLst/>
                <a:ahLst/>
                <a:cxnLst/>
                <a:rect l="l" t="t" r="r" b="b"/>
                <a:pathLst>
                  <a:path w="2949" h="2038" fill="none" extrusionOk="0">
                    <a:moveTo>
                      <a:pt x="2949" y="2037"/>
                    </a:moveTo>
                    <a:lnTo>
                      <a:pt x="0" y="1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5032;p67"/>
              <p:cNvSpPr/>
              <p:nvPr/>
            </p:nvSpPr>
            <p:spPr>
              <a:xfrm>
                <a:off x="1003325" y="1260950"/>
                <a:ext cx="73725" cy="51700"/>
              </a:xfrm>
              <a:custGeom>
                <a:avLst/>
                <a:gdLst/>
                <a:ahLst/>
                <a:cxnLst/>
                <a:rect l="l" t="t" r="r" b="b"/>
                <a:pathLst>
                  <a:path w="2949" h="2068" fill="none" extrusionOk="0">
                    <a:moveTo>
                      <a:pt x="2949" y="2067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5033;p67"/>
              <p:cNvSpPr/>
              <p:nvPr/>
            </p:nvSpPr>
            <p:spPr>
              <a:xfrm>
                <a:off x="1042075" y="1205475"/>
                <a:ext cx="73750" cy="50950"/>
              </a:xfrm>
              <a:custGeom>
                <a:avLst/>
                <a:gdLst/>
                <a:ahLst/>
                <a:cxnLst/>
                <a:rect l="l" t="t" r="r" b="b"/>
                <a:pathLst>
                  <a:path w="2950" h="2038" fill="none" extrusionOk="0">
                    <a:moveTo>
                      <a:pt x="2949" y="2037"/>
                    </a:moveTo>
                    <a:lnTo>
                      <a:pt x="1" y="1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5034;p67"/>
              <p:cNvSpPr/>
              <p:nvPr/>
            </p:nvSpPr>
            <p:spPr>
              <a:xfrm>
                <a:off x="1080825" y="1149250"/>
                <a:ext cx="73750" cy="51700"/>
              </a:xfrm>
              <a:custGeom>
                <a:avLst/>
                <a:gdLst/>
                <a:ahLst/>
                <a:cxnLst/>
                <a:rect l="l" t="t" r="r" b="b"/>
                <a:pathLst>
                  <a:path w="2950" h="2068" fill="none" extrusionOk="0">
                    <a:moveTo>
                      <a:pt x="2949" y="2067"/>
                    </a:moveTo>
                    <a:lnTo>
                      <a:pt x="1" y="0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5035;p67"/>
              <p:cNvSpPr/>
              <p:nvPr/>
            </p:nvSpPr>
            <p:spPr>
              <a:xfrm>
                <a:off x="1119600" y="1093775"/>
                <a:ext cx="73725" cy="51700"/>
              </a:xfrm>
              <a:custGeom>
                <a:avLst/>
                <a:gdLst/>
                <a:ahLst/>
                <a:cxnLst/>
                <a:rect l="l" t="t" r="r" b="b"/>
                <a:pathLst>
                  <a:path w="2949" h="2068" fill="none" extrusionOk="0">
                    <a:moveTo>
                      <a:pt x="2948" y="2067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5036;p67"/>
              <p:cNvSpPr/>
              <p:nvPr/>
            </p:nvSpPr>
            <p:spPr>
              <a:xfrm>
                <a:off x="1158350" y="1038300"/>
                <a:ext cx="73725" cy="50925"/>
              </a:xfrm>
              <a:custGeom>
                <a:avLst/>
                <a:gdLst/>
                <a:ahLst/>
                <a:cxnLst/>
                <a:rect l="l" t="t" r="r" b="b"/>
                <a:pathLst>
                  <a:path w="2949" h="2037" fill="none" extrusionOk="0">
                    <a:moveTo>
                      <a:pt x="2949" y="2037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5037;p67"/>
              <p:cNvSpPr/>
              <p:nvPr/>
            </p:nvSpPr>
            <p:spPr>
              <a:xfrm>
                <a:off x="787525" y="1353650"/>
                <a:ext cx="106400" cy="100325"/>
              </a:xfrm>
              <a:custGeom>
                <a:avLst/>
                <a:gdLst/>
                <a:ahLst/>
                <a:cxnLst/>
                <a:rect l="l" t="t" r="r" b="b"/>
                <a:pathLst>
                  <a:path w="4256" h="4013" fill="none" extrusionOk="0">
                    <a:moveTo>
                      <a:pt x="1034" y="1"/>
                    </a:moveTo>
                    <a:lnTo>
                      <a:pt x="4255" y="2250"/>
                    </a:lnTo>
                    <a:lnTo>
                      <a:pt x="2888" y="3679"/>
                    </a:lnTo>
                    <a:cubicBezTo>
                      <a:pt x="2584" y="3982"/>
                      <a:pt x="2128" y="4013"/>
                      <a:pt x="1793" y="3770"/>
                    </a:cubicBezTo>
                    <a:lnTo>
                      <a:pt x="456" y="2858"/>
                    </a:lnTo>
                    <a:cubicBezTo>
                      <a:pt x="122" y="2615"/>
                      <a:pt x="0" y="2159"/>
                      <a:pt x="182" y="1764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5038;p67"/>
              <p:cNvSpPr/>
              <p:nvPr/>
            </p:nvSpPr>
            <p:spPr>
              <a:xfrm>
                <a:off x="591475" y="1432675"/>
                <a:ext cx="229500" cy="318425"/>
              </a:xfrm>
              <a:custGeom>
                <a:avLst/>
                <a:gdLst/>
                <a:ahLst/>
                <a:cxnLst/>
                <a:rect l="l" t="t" r="r" b="b"/>
                <a:pathLst>
                  <a:path w="9180" h="12737" fill="none" extrusionOk="0">
                    <a:moveTo>
                      <a:pt x="8754" y="1"/>
                    </a:moveTo>
                    <a:lnTo>
                      <a:pt x="9180" y="305"/>
                    </a:lnTo>
                    <a:lnTo>
                      <a:pt x="729" y="12463"/>
                    </a:lnTo>
                    <a:cubicBezTo>
                      <a:pt x="547" y="12676"/>
                      <a:pt x="243" y="12737"/>
                      <a:pt x="0" y="12585"/>
                    </a:cubicBezTo>
                    <a:lnTo>
                      <a:pt x="0" y="12585"/>
                    </a:ln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5039;p67"/>
              <p:cNvSpPr/>
              <p:nvPr/>
            </p:nvSpPr>
            <p:spPr>
              <a:xfrm>
                <a:off x="863500" y="1301225"/>
                <a:ext cx="41825" cy="41050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642" fill="none" extrusionOk="0">
                    <a:moveTo>
                      <a:pt x="1672" y="821"/>
                    </a:moveTo>
                    <a:cubicBezTo>
                      <a:pt x="1672" y="1277"/>
                      <a:pt x="1277" y="1642"/>
                      <a:pt x="821" y="1642"/>
                    </a:cubicBezTo>
                    <a:cubicBezTo>
                      <a:pt x="365" y="1642"/>
                      <a:pt x="1" y="1277"/>
                      <a:pt x="1" y="821"/>
                    </a:cubicBezTo>
                    <a:cubicBezTo>
                      <a:pt x="1" y="365"/>
                      <a:pt x="365" y="0"/>
                      <a:pt x="821" y="0"/>
                    </a:cubicBezTo>
                    <a:cubicBezTo>
                      <a:pt x="1277" y="0"/>
                      <a:pt x="1672" y="365"/>
                      <a:pt x="1672" y="821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5040;p67"/>
              <p:cNvSpPr/>
              <p:nvPr/>
            </p:nvSpPr>
            <p:spPr>
              <a:xfrm>
                <a:off x="873375" y="1159125"/>
                <a:ext cx="41825" cy="41825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673" fill="none" extrusionOk="0">
                    <a:moveTo>
                      <a:pt x="1673" y="851"/>
                    </a:moveTo>
                    <a:cubicBezTo>
                      <a:pt x="1673" y="1307"/>
                      <a:pt x="1277" y="1672"/>
                      <a:pt x="821" y="1672"/>
                    </a:cubicBezTo>
                    <a:cubicBezTo>
                      <a:pt x="366" y="1672"/>
                      <a:pt x="1" y="1307"/>
                      <a:pt x="1" y="851"/>
                    </a:cubicBezTo>
                    <a:cubicBezTo>
                      <a:pt x="1" y="396"/>
                      <a:pt x="366" y="0"/>
                      <a:pt x="821" y="0"/>
                    </a:cubicBezTo>
                    <a:cubicBezTo>
                      <a:pt x="1277" y="0"/>
                      <a:pt x="1673" y="396"/>
                      <a:pt x="1673" y="851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5041;p67"/>
              <p:cNvSpPr/>
              <p:nvPr/>
            </p:nvSpPr>
            <p:spPr>
              <a:xfrm>
                <a:off x="969900" y="1180400"/>
                <a:ext cx="21300" cy="20550"/>
              </a:xfrm>
              <a:custGeom>
                <a:avLst/>
                <a:gdLst/>
                <a:ahLst/>
                <a:cxnLst/>
                <a:rect l="l" t="t" r="r" b="b"/>
                <a:pathLst>
                  <a:path w="852" h="822" fill="none" extrusionOk="0">
                    <a:moveTo>
                      <a:pt x="851" y="426"/>
                    </a:moveTo>
                    <a:cubicBezTo>
                      <a:pt x="851" y="639"/>
                      <a:pt x="669" y="821"/>
                      <a:pt x="426" y="821"/>
                    </a:cubicBezTo>
                    <a:cubicBezTo>
                      <a:pt x="182" y="821"/>
                      <a:pt x="0" y="639"/>
                      <a:pt x="0" y="426"/>
                    </a:cubicBezTo>
                    <a:cubicBezTo>
                      <a:pt x="0" y="183"/>
                      <a:pt x="182" y="0"/>
                      <a:pt x="426" y="0"/>
                    </a:cubicBezTo>
                    <a:cubicBezTo>
                      <a:pt x="669" y="0"/>
                      <a:pt x="851" y="183"/>
                      <a:pt x="851" y="426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5042;p67"/>
              <p:cNvSpPr/>
              <p:nvPr/>
            </p:nvSpPr>
            <p:spPr>
              <a:xfrm>
                <a:off x="980525" y="1042850"/>
                <a:ext cx="20550" cy="20550"/>
              </a:xfrm>
              <a:custGeom>
                <a:avLst/>
                <a:gdLst/>
                <a:ahLst/>
                <a:cxnLst/>
                <a:rect l="l" t="t" r="r" b="b"/>
                <a:pathLst>
                  <a:path w="822" h="822" fill="none" extrusionOk="0">
                    <a:moveTo>
                      <a:pt x="821" y="396"/>
                    </a:moveTo>
                    <a:cubicBezTo>
                      <a:pt x="821" y="639"/>
                      <a:pt x="639" y="822"/>
                      <a:pt x="426" y="822"/>
                    </a:cubicBezTo>
                    <a:cubicBezTo>
                      <a:pt x="183" y="822"/>
                      <a:pt x="1" y="639"/>
                      <a:pt x="1" y="396"/>
                    </a:cubicBezTo>
                    <a:cubicBezTo>
                      <a:pt x="1" y="183"/>
                      <a:pt x="183" y="1"/>
                      <a:pt x="426" y="1"/>
                    </a:cubicBezTo>
                    <a:cubicBezTo>
                      <a:pt x="639" y="1"/>
                      <a:pt x="821" y="183"/>
                      <a:pt x="821" y="396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5043;p67"/>
              <p:cNvSpPr/>
              <p:nvPr/>
            </p:nvSpPr>
            <p:spPr>
              <a:xfrm>
                <a:off x="831600" y="1234350"/>
                <a:ext cx="20525" cy="21300"/>
              </a:xfrm>
              <a:custGeom>
                <a:avLst/>
                <a:gdLst/>
                <a:ahLst/>
                <a:cxnLst/>
                <a:rect l="l" t="t" r="r" b="b"/>
                <a:pathLst>
                  <a:path w="821" h="852" fill="none" extrusionOk="0">
                    <a:moveTo>
                      <a:pt x="821" y="426"/>
                    </a:moveTo>
                    <a:cubicBezTo>
                      <a:pt x="821" y="669"/>
                      <a:pt x="638" y="852"/>
                      <a:pt x="426" y="852"/>
                    </a:cubicBezTo>
                    <a:cubicBezTo>
                      <a:pt x="182" y="852"/>
                      <a:pt x="0" y="669"/>
                      <a:pt x="0" y="426"/>
                    </a:cubicBezTo>
                    <a:cubicBezTo>
                      <a:pt x="0" y="183"/>
                      <a:pt x="182" y="1"/>
                      <a:pt x="426" y="1"/>
                    </a:cubicBezTo>
                    <a:cubicBezTo>
                      <a:pt x="638" y="1"/>
                      <a:pt x="821" y="183"/>
                      <a:pt x="821" y="426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5044;p67"/>
              <p:cNvSpPr/>
              <p:nvPr/>
            </p:nvSpPr>
            <p:spPr>
              <a:xfrm>
                <a:off x="1037525" y="1052750"/>
                <a:ext cx="41825" cy="41800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672" fill="none" extrusionOk="0">
                    <a:moveTo>
                      <a:pt x="1672" y="851"/>
                    </a:moveTo>
                    <a:cubicBezTo>
                      <a:pt x="1672" y="1307"/>
                      <a:pt x="1277" y="1672"/>
                      <a:pt x="821" y="1672"/>
                    </a:cubicBezTo>
                    <a:cubicBezTo>
                      <a:pt x="365" y="1672"/>
                      <a:pt x="0" y="1277"/>
                      <a:pt x="0" y="851"/>
                    </a:cubicBezTo>
                    <a:cubicBezTo>
                      <a:pt x="0" y="395"/>
                      <a:pt x="365" y="0"/>
                      <a:pt x="821" y="0"/>
                    </a:cubicBezTo>
                    <a:cubicBezTo>
                      <a:pt x="1277" y="0"/>
                      <a:pt x="1672" y="395"/>
                      <a:pt x="1672" y="851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5045;p67"/>
              <p:cNvSpPr/>
              <p:nvPr/>
            </p:nvSpPr>
            <p:spPr>
              <a:xfrm>
                <a:off x="1028400" y="948625"/>
                <a:ext cx="41050" cy="41825"/>
              </a:xfrm>
              <a:custGeom>
                <a:avLst/>
                <a:gdLst/>
                <a:ahLst/>
                <a:cxnLst/>
                <a:rect l="l" t="t" r="r" b="b"/>
                <a:pathLst>
                  <a:path w="1642" h="1673" fill="none" extrusionOk="0">
                    <a:moveTo>
                      <a:pt x="1642" y="821"/>
                    </a:moveTo>
                    <a:cubicBezTo>
                      <a:pt x="1642" y="1277"/>
                      <a:pt x="1277" y="1673"/>
                      <a:pt x="821" y="1673"/>
                    </a:cubicBezTo>
                    <a:cubicBezTo>
                      <a:pt x="365" y="1673"/>
                      <a:pt x="1" y="1277"/>
                      <a:pt x="1" y="821"/>
                    </a:cubicBezTo>
                    <a:cubicBezTo>
                      <a:pt x="1" y="366"/>
                      <a:pt x="365" y="1"/>
                      <a:pt x="821" y="1"/>
                    </a:cubicBezTo>
                    <a:cubicBezTo>
                      <a:pt x="1277" y="1"/>
                      <a:pt x="1642" y="366"/>
                      <a:pt x="1642" y="821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96" name="Google Shape;1029;p39"/>
          <p:cNvSpPr txBox="1">
            <a:spLocks noGrp="1"/>
          </p:cNvSpPr>
          <p:nvPr>
            <p:ph type="subTitle" idx="2"/>
          </p:nvPr>
        </p:nvSpPr>
        <p:spPr>
          <a:xfrm>
            <a:off x="1649281" y="2398822"/>
            <a:ext cx="1828800" cy="33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John Hopkins GitHub Data Repo</a:t>
            </a:r>
            <a:endParaRPr dirty="0"/>
          </a:p>
        </p:txBody>
      </p:sp>
      <p:sp>
        <p:nvSpPr>
          <p:cNvPr id="197" name="Google Shape;1029;p39"/>
          <p:cNvSpPr txBox="1">
            <a:spLocks noGrp="1"/>
          </p:cNvSpPr>
          <p:nvPr>
            <p:ph type="subTitle" idx="2"/>
          </p:nvPr>
        </p:nvSpPr>
        <p:spPr>
          <a:xfrm>
            <a:off x="1733028" y="3556110"/>
            <a:ext cx="1828800" cy="33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Nigeria COVID Vulnerability Index</a:t>
            </a:r>
            <a:endParaRPr dirty="0"/>
          </a:p>
        </p:txBody>
      </p:sp>
      <p:sp>
        <p:nvSpPr>
          <p:cNvPr id="198" name="Google Shape;1029;p39"/>
          <p:cNvSpPr txBox="1">
            <a:spLocks noGrp="1"/>
          </p:cNvSpPr>
          <p:nvPr>
            <p:ph type="subTitle" idx="2"/>
          </p:nvPr>
        </p:nvSpPr>
        <p:spPr>
          <a:xfrm>
            <a:off x="6779373" y="1177658"/>
            <a:ext cx="1828800" cy="33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Nigeria GDP Data</a:t>
            </a:r>
            <a:endParaRPr dirty="0"/>
          </a:p>
        </p:txBody>
      </p:sp>
      <p:sp>
        <p:nvSpPr>
          <p:cNvPr id="199" name="Google Shape;1022;p39"/>
          <p:cNvSpPr/>
          <p:nvPr/>
        </p:nvSpPr>
        <p:spPr>
          <a:xfrm>
            <a:off x="5749227" y="2113349"/>
            <a:ext cx="852300" cy="8523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1029;p39"/>
          <p:cNvSpPr txBox="1">
            <a:spLocks noGrp="1"/>
          </p:cNvSpPr>
          <p:nvPr>
            <p:ph type="subTitle" idx="2"/>
          </p:nvPr>
        </p:nvSpPr>
        <p:spPr>
          <a:xfrm>
            <a:off x="6797401" y="2337912"/>
            <a:ext cx="1828800" cy="33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WHO Vaccination Data</a:t>
            </a:r>
            <a:endParaRPr dirty="0"/>
          </a:p>
        </p:txBody>
      </p:sp>
      <p:sp>
        <p:nvSpPr>
          <p:cNvPr id="222" name="Google Shape;1022;p39"/>
          <p:cNvSpPr/>
          <p:nvPr/>
        </p:nvSpPr>
        <p:spPr>
          <a:xfrm>
            <a:off x="5744121" y="3239090"/>
            <a:ext cx="852300" cy="8523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1029;p39"/>
          <p:cNvSpPr txBox="1">
            <a:spLocks noGrp="1"/>
          </p:cNvSpPr>
          <p:nvPr>
            <p:ph type="subTitle" idx="2"/>
          </p:nvPr>
        </p:nvSpPr>
        <p:spPr>
          <a:xfrm>
            <a:off x="6793715" y="3415651"/>
            <a:ext cx="1828800" cy="33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Nigeria Budget Data</a:t>
            </a:r>
            <a:endParaRPr dirty="0"/>
          </a:p>
        </p:txBody>
      </p:sp>
      <p:grpSp>
        <p:nvGrpSpPr>
          <p:cNvPr id="245" name="Google Shape;4159;p66"/>
          <p:cNvGrpSpPr/>
          <p:nvPr/>
        </p:nvGrpSpPr>
        <p:grpSpPr>
          <a:xfrm>
            <a:off x="5924070" y="2264845"/>
            <a:ext cx="514344" cy="540582"/>
            <a:chOff x="4103032" y="3061134"/>
            <a:chExt cx="271771" cy="340707"/>
          </a:xfrm>
        </p:grpSpPr>
        <p:sp>
          <p:nvSpPr>
            <p:cNvPr id="246" name="Google Shape;4160;p66"/>
            <p:cNvSpPr/>
            <p:nvPr/>
          </p:nvSpPr>
          <p:spPr>
            <a:xfrm>
              <a:off x="4103032" y="3076382"/>
              <a:ext cx="271771" cy="319871"/>
            </a:xfrm>
            <a:custGeom>
              <a:avLst/>
              <a:gdLst/>
              <a:ahLst/>
              <a:cxnLst/>
              <a:rect l="l" t="t" r="r" b="b"/>
              <a:pathLst>
                <a:path w="8074" h="9503" extrusionOk="0">
                  <a:moveTo>
                    <a:pt x="2835" y="0"/>
                  </a:moveTo>
                  <a:lnTo>
                    <a:pt x="2835" y="3572"/>
                  </a:lnTo>
                  <a:lnTo>
                    <a:pt x="620" y="7168"/>
                  </a:lnTo>
                  <a:cubicBezTo>
                    <a:pt x="1" y="8192"/>
                    <a:pt x="739" y="9502"/>
                    <a:pt x="1930" y="9502"/>
                  </a:cubicBezTo>
                  <a:lnTo>
                    <a:pt x="6145" y="9502"/>
                  </a:lnTo>
                  <a:cubicBezTo>
                    <a:pt x="7336" y="9502"/>
                    <a:pt x="8074" y="8192"/>
                    <a:pt x="7455" y="7168"/>
                  </a:cubicBezTo>
                  <a:lnTo>
                    <a:pt x="5240" y="3572"/>
                  </a:lnTo>
                  <a:lnTo>
                    <a:pt x="52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4161;p66"/>
            <p:cNvSpPr/>
            <p:nvPr/>
          </p:nvSpPr>
          <p:spPr>
            <a:xfrm>
              <a:off x="4198425" y="3076382"/>
              <a:ext cx="176378" cy="319871"/>
            </a:xfrm>
            <a:custGeom>
              <a:avLst/>
              <a:gdLst/>
              <a:ahLst/>
              <a:cxnLst/>
              <a:rect l="l" t="t" r="r" b="b"/>
              <a:pathLst>
                <a:path w="5240" h="9503" extrusionOk="0">
                  <a:moveTo>
                    <a:pt x="1" y="0"/>
                  </a:moveTo>
                  <a:lnTo>
                    <a:pt x="1" y="929"/>
                  </a:lnTo>
                  <a:lnTo>
                    <a:pt x="953" y="929"/>
                  </a:lnTo>
                  <a:cubicBezTo>
                    <a:pt x="1239" y="929"/>
                    <a:pt x="1477" y="1167"/>
                    <a:pt x="1477" y="1453"/>
                  </a:cubicBezTo>
                  <a:lnTo>
                    <a:pt x="1477" y="3572"/>
                  </a:lnTo>
                  <a:lnTo>
                    <a:pt x="3692" y="7168"/>
                  </a:lnTo>
                  <a:cubicBezTo>
                    <a:pt x="4311" y="8192"/>
                    <a:pt x="3573" y="9502"/>
                    <a:pt x="2358" y="9502"/>
                  </a:cubicBezTo>
                  <a:lnTo>
                    <a:pt x="3311" y="9502"/>
                  </a:lnTo>
                  <a:cubicBezTo>
                    <a:pt x="4502" y="9502"/>
                    <a:pt x="5240" y="8192"/>
                    <a:pt x="4621" y="7168"/>
                  </a:cubicBezTo>
                  <a:lnTo>
                    <a:pt x="2406" y="3572"/>
                  </a:lnTo>
                  <a:lnTo>
                    <a:pt x="24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4162;p66"/>
            <p:cNvSpPr/>
            <p:nvPr/>
          </p:nvSpPr>
          <p:spPr>
            <a:xfrm>
              <a:off x="4103032" y="3248721"/>
              <a:ext cx="271771" cy="147532"/>
            </a:xfrm>
            <a:custGeom>
              <a:avLst/>
              <a:gdLst/>
              <a:ahLst/>
              <a:cxnLst/>
              <a:rect l="l" t="t" r="r" b="b"/>
              <a:pathLst>
                <a:path w="8074" h="4383" extrusionOk="0">
                  <a:moveTo>
                    <a:pt x="1882" y="0"/>
                  </a:moveTo>
                  <a:lnTo>
                    <a:pt x="620" y="2048"/>
                  </a:lnTo>
                  <a:cubicBezTo>
                    <a:pt x="1" y="3072"/>
                    <a:pt x="739" y="4382"/>
                    <a:pt x="1930" y="4382"/>
                  </a:cubicBezTo>
                  <a:lnTo>
                    <a:pt x="6145" y="4382"/>
                  </a:lnTo>
                  <a:cubicBezTo>
                    <a:pt x="7336" y="4382"/>
                    <a:pt x="8074" y="3072"/>
                    <a:pt x="7455" y="2048"/>
                  </a:cubicBezTo>
                  <a:lnTo>
                    <a:pt x="6193" y="0"/>
                  </a:lnTo>
                  <a:close/>
                </a:path>
              </a:pathLst>
            </a:custGeom>
            <a:solidFill>
              <a:srgbClr val="409F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4163;p66"/>
            <p:cNvSpPr/>
            <p:nvPr/>
          </p:nvSpPr>
          <p:spPr>
            <a:xfrm>
              <a:off x="4277795" y="3248721"/>
              <a:ext cx="97008" cy="147532"/>
            </a:xfrm>
            <a:custGeom>
              <a:avLst/>
              <a:gdLst/>
              <a:ahLst/>
              <a:cxnLst/>
              <a:rect l="l" t="t" r="r" b="b"/>
              <a:pathLst>
                <a:path w="2882" h="4383" extrusionOk="0">
                  <a:moveTo>
                    <a:pt x="72" y="0"/>
                  </a:moveTo>
                  <a:lnTo>
                    <a:pt x="1310" y="2048"/>
                  </a:lnTo>
                  <a:cubicBezTo>
                    <a:pt x="1953" y="3072"/>
                    <a:pt x="1215" y="4382"/>
                    <a:pt x="0" y="4382"/>
                  </a:cubicBezTo>
                  <a:lnTo>
                    <a:pt x="953" y="4382"/>
                  </a:lnTo>
                  <a:cubicBezTo>
                    <a:pt x="2144" y="4382"/>
                    <a:pt x="2882" y="3072"/>
                    <a:pt x="2263" y="2048"/>
                  </a:cubicBezTo>
                  <a:lnTo>
                    <a:pt x="1001" y="0"/>
                  </a:lnTo>
                  <a:close/>
                </a:path>
              </a:pathLst>
            </a:custGeom>
            <a:solidFill>
              <a:srgbClr val="409F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4164;p66"/>
            <p:cNvSpPr/>
            <p:nvPr/>
          </p:nvSpPr>
          <p:spPr>
            <a:xfrm>
              <a:off x="4183210" y="3065947"/>
              <a:ext cx="111448" cy="21677"/>
            </a:xfrm>
            <a:custGeom>
              <a:avLst/>
              <a:gdLst/>
              <a:ahLst/>
              <a:cxnLst/>
              <a:rect l="l" t="t" r="r" b="b"/>
              <a:pathLst>
                <a:path w="3311" h="644" extrusionOk="0">
                  <a:moveTo>
                    <a:pt x="310" y="1"/>
                  </a:moveTo>
                  <a:cubicBezTo>
                    <a:pt x="143" y="1"/>
                    <a:pt x="0" y="143"/>
                    <a:pt x="0" y="310"/>
                  </a:cubicBezTo>
                  <a:cubicBezTo>
                    <a:pt x="0" y="501"/>
                    <a:pt x="143" y="644"/>
                    <a:pt x="310" y="644"/>
                  </a:cubicBezTo>
                  <a:lnTo>
                    <a:pt x="3001" y="644"/>
                  </a:lnTo>
                  <a:cubicBezTo>
                    <a:pt x="3168" y="644"/>
                    <a:pt x="3310" y="501"/>
                    <a:pt x="3310" y="310"/>
                  </a:cubicBezTo>
                  <a:cubicBezTo>
                    <a:pt x="3310" y="143"/>
                    <a:pt x="3168" y="1"/>
                    <a:pt x="30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4165;p66"/>
            <p:cNvSpPr/>
            <p:nvPr/>
          </p:nvSpPr>
          <p:spPr>
            <a:xfrm>
              <a:off x="4260965" y="3065947"/>
              <a:ext cx="33694" cy="21677"/>
            </a:xfrm>
            <a:custGeom>
              <a:avLst/>
              <a:gdLst/>
              <a:ahLst/>
              <a:cxnLst/>
              <a:rect l="l" t="t" r="r" b="b"/>
              <a:pathLst>
                <a:path w="1001" h="644" extrusionOk="0">
                  <a:moveTo>
                    <a:pt x="0" y="1"/>
                  </a:moveTo>
                  <a:cubicBezTo>
                    <a:pt x="191" y="1"/>
                    <a:pt x="334" y="143"/>
                    <a:pt x="334" y="310"/>
                  </a:cubicBezTo>
                  <a:cubicBezTo>
                    <a:pt x="334" y="405"/>
                    <a:pt x="286" y="477"/>
                    <a:pt x="238" y="548"/>
                  </a:cubicBezTo>
                  <a:cubicBezTo>
                    <a:pt x="167" y="596"/>
                    <a:pt x="95" y="644"/>
                    <a:pt x="0" y="644"/>
                  </a:cubicBezTo>
                  <a:lnTo>
                    <a:pt x="691" y="644"/>
                  </a:lnTo>
                  <a:cubicBezTo>
                    <a:pt x="762" y="644"/>
                    <a:pt x="858" y="596"/>
                    <a:pt x="905" y="548"/>
                  </a:cubicBezTo>
                  <a:cubicBezTo>
                    <a:pt x="953" y="477"/>
                    <a:pt x="1000" y="405"/>
                    <a:pt x="1000" y="310"/>
                  </a:cubicBezTo>
                  <a:cubicBezTo>
                    <a:pt x="1000" y="143"/>
                    <a:pt x="858" y="1"/>
                    <a:pt x="69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4166;p66"/>
            <p:cNvSpPr/>
            <p:nvPr/>
          </p:nvSpPr>
          <p:spPr>
            <a:xfrm>
              <a:off x="4108654" y="3061134"/>
              <a:ext cx="260562" cy="340707"/>
            </a:xfrm>
            <a:custGeom>
              <a:avLst/>
              <a:gdLst/>
              <a:ahLst/>
              <a:cxnLst/>
              <a:rect l="l" t="t" r="r" b="b"/>
              <a:pathLst>
                <a:path w="7741" h="10122" extrusionOk="0">
                  <a:moveTo>
                    <a:pt x="2549" y="1"/>
                  </a:moveTo>
                  <a:cubicBezTo>
                    <a:pt x="2287" y="1"/>
                    <a:pt x="2072" y="191"/>
                    <a:pt x="2072" y="453"/>
                  </a:cubicBezTo>
                  <a:cubicBezTo>
                    <a:pt x="2072" y="715"/>
                    <a:pt x="2263" y="906"/>
                    <a:pt x="2525" y="929"/>
                  </a:cubicBezTo>
                  <a:lnTo>
                    <a:pt x="2525" y="2192"/>
                  </a:lnTo>
                  <a:cubicBezTo>
                    <a:pt x="2525" y="2263"/>
                    <a:pt x="2572" y="2334"/>
                    <a:pt x="2668" y="2334"/>
                  </a:cubicBezTo>
                  <a:cubicBezTo>
                    <a:pt x="2739" y="2334"/>
                    <a:pt x="2811" y="2263"/>
                    <a:pt x="2811" y="2192"/>
                  </a:cubicBezTo>
                  <a:lnTo>
                    <a:pt x="2811" y="929"/>
                  </a:lnTo>
                  <a:lnTo>
                    <a:pt x="3144" y="929"/>
                  </a:lnTo>
                  <a:cubicBezTo>
                    <a:pt x="3215" y="929"/>
                    <a:pt x="3287" y="858"/>
                    <a:pt x="3287" y="787"/>
                  </a:cubicBezTo>
                  <a:cubicBezTo>
                    <a:pt x="3287" y="691"/>
                    <a:pt x="3215" y="620"/>
                    <a:pt x="3144" y="620"/>
                  </a:cubicBezTo>
                  <a:lnTo>
                    <a:pt x="2549" y="620"/>
                  </a:lnTo>
                  <a:cubicBezTo>
                    <a:pt x="2453" y="620"/>
                    <a:pt x="2382" y="548"/>
                    <a:pt x="2382" y="453"/>
                  </a:cubicBezTo>
                  <a:cubicBezTo>
                    <a:pt x="2382" y="358"/>
                    <a:pt x="2453" y="286"/>
                    <a:pt x="2549" y="286"/>
                  </a:cubicBezTo>
                  <a:lnTo>
                    <a:pt x="5216" y="286"/>
                  </a:lnTo>
                  <a:cubicBezTo>
                    <a:pt x="5311" y="286"/>
                    <a:pt x="5383" y="358"/>
                    <a:pt x="5383" y="453"/>
                  </a:cubicBezTo>
                  <a:cubicBezTo>
                    <a:pt x="5383" y="548"/>
                    <a:pt x="5311" y="620"/>
                    <a:pt x="5216" y="620"/>
                  </a:cubicBezTo>
                  <a:lnTo>
                    <a:pt x="3811" y="620"/>
                  </a:lnTo>
                  <a:cubicBezTo>
                    <a:pt x="3716" y="620"/>
                    <a:pt x="3644" y="691"/>
                    <a:pt x="3644" y="787"/>
                  </a:cubicBezTo>
                  <a:cubicBezTo>
                    <a:pt x="3644" y="858"/>
                    <a:pt x="3716" y="929"/>
                    <a:pt x="3811" y="929"/>
                  </a:cubicBezTo>
                  <a:lnTo>
                    <a:pt x="4954" y="929"/>
                  </a:lnTo>
                  <a:lnTo>
                    <a:pt x="4954" y="4025"/>
                  </a:lnTo>
                  <a:cubicBezTo>
                    <a:pt x="4954" y="4049"/>
                    <a:pt x="4954" y="4073"/>
                    <a:pt x="4954" y="4097"/>
                  </a:cubicBezTo>
                  <a:lnTo>
                    <a:pt x="5764" y="5407"/>
                  </a:lnTo>
                  <a:lnTo>
                    <a:pt x="2001" y="5407"/>
                  </a:lnTo>
                  <a:lnTo>
                    <a:pt x="2787" y="4097"/>
                  </a:lnTo>
                  <a:cubicBezTo>
                    <a:pt x="2811" y="4073"/>
                    <a:pt x="2811" y="4049"/>
                    <a:pt x="2811" y="4025"/>
                  </a:cubicBezTo>
                  <a:lnTo>
                    <a:pt x="2811" y="2858"/>
                  </a:lnTo>
                  <a:cubicBezTo>
                    <a:pt x="2811" y="2763"/>
                    <a:pt x="2739" y="2715"/>
                    <a:pt x="2668" y="2715"/>
                  </a:cubicBezTo>
                  <a:cubicBezTo>
                    <a:pt x="2596" y="2715"/>
                    <a:pt x="2525" y="2763"/>
                    <a:pt x="2525" y="2858"/>
                  </a:cubicBezTo>
                  <a:lnTo>
                    <a:pt x="2525" y="3978"/>
                  </a:lnTo>
                  <a:lnTo>
                    <a:pt x="334" y="7550"/>
                  </a:lnTo>
                  <a:cubicBezTo>
                    <a:pt x="24" y="8074"/>
                    <a:pt x="0" y="8717"/>
                    <a:pt x="310" y="9241"/>
                  </a:cubicBezTo>
                  <a:cubicBezTo>
                    <a:pt x="596" y="9788"/>
                    <a:pt x="1144" y="10122"/>
                    <a:pt x="1763" y="10122"/>
                  </a:cubicBezTo>
                  <a:lnTo>
                    <a:pt x="5978" y="10122"/>
                  </a:lnTo>
                  <a:cubicBezTo>
                    <a:pt x="6597" y="10122"/>
                    <a:pt x="7145" y="9788"/>
                    <a:pt x="7454" y="9241"/>
                  </a:cubicBezTo>
                  <a:cubicBezTo>
                    <a:pt x="7740" y="8717"/>
                    <a:pt x="7740" y="8074"/>
                    <a:pt x="7407" y="7550"/>
                  </a:cubicBezTo>
                  <a:lnTo>
                    <a:pt x="6883" y="6692"/>
                  </a:lnTo>
                  <a:cubicBezTo>
                    <a:pt x="6852" y="6646"/>
                    <a:pt x="6811" y="6620"/>
                    <a:pt x="6767" y="6620"/>
                  </a:cubicBezTo>
                  <a:cubicBezTo>
                    <a:pt x="6743" y="6620"/>
                    <a:pt x="6718" y="6628"/>
                    <a:pt x="6692" y="6645"/>
                  </a:cubicBezTo>
                  <a:cubicBezTo>
                    <a:pt x="6621" y="6692"/>
                    <a:pt x="6597" y="6788"/>
                    <a:pt x="6645" y="6859"/>
                  </a:cubicBezTo>
                  <a:lnTo>
                    <a:pt x="7169" y="7693"/>
                  </a:lnTo>
                  <a:cubicBezTo>
                    <a:pt x="7431" y="8121"/>
                    <a:pt x="7431" y="8669"/>
                    <a:pt x="7192" y="9098"/>
                  </a:cubicBezTo>
                  <a:cubicBezTo>
                    <a:pt x="6930" y="9550"/>
                    <a:pt x="6478" y="9812"/>
                    <a:pt x="5978" y="9812"/>
                  </a:cubicBezTo>
                  <a:lnTo>
                    <a:pt x="1763" y="9812"/>
                  </a:lnTo>
                  <a:cubicBezTo>
                    <a:pt x="1263" y="9812"/>
                    <a:pt x="810" y="9550"/>
                    <a:pt x="548" y="9098"/>
                  </a:cubicBezTo>
                  <a:cubicBezTo>
                    <a:pt x="310" y="8669"/>
                    <a:pt x="310" y="8145"/>
                    <a:pt x="572" y="7693"/>
                  </a:cubicBezTo>
                  <a:lnTo>
                    <a:pt x="1810" y="5716"/>
                  </a:lnTo>
                  <a:lnTo>
                    <a:pt x="5930" y="5716"/>
                  </a:lnTo>
                  <a:lnTo>
                    <a:pt x="6287" y="6288"/>
                  </a:lnTo>
                  <a:cubicBezTo>
                    <a:pt x="6311" y="6335"/>
                    <a:pt x="6359" y="6359"/>
                    <a:pt x="6430" y="6359"/>
                  </a:cubicBezTo>
                  <a:cubicBezTo>
                    <a:pt x="6454" y="6359"/>
                    <a:pt x="6478" y="6335"/>
                    <a:pt x="6502" y="6335"/>
                  </a:cubicBezTo>
                  <a:cubicBezTo>
                    <a:pt x="6573" y="6288"/>
                    <a:pt x="6597" y="6192"/>
                    <a:pt x="6549" y="6121"/>
                  </a:cubicBezTo>
                  <a:lnTo>
                    <a:pt x="5240" y="3978"/>
                  </a:lnTo>
                  <a:lnTo>
                    <a:pt x="5240" y="929"/>
                  </a:lnTo>
                  <a:cubicBezTo>
                    <a:pt x="5478" y="906"/>
                    <a:pt x="5668" y="715"/>
                    <a:pt x="5668" y="453"/>
                  </a:cubicBezTo>
                  <a:cubicBezTo>
                    <a:pt x="5668" y="191"/>
                    <a:pt x="5478" y="1"/>
                    <a:pt x="521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4167;p66"/>
            <p:cNvSpPr/>
            <p:nvPr/>
          </p:nvSpPr>
          <p:spPr>
            <a:xfrm>
              <a:off x="4216870" y="3176554"/>
              <a:ext cx="39315" cy="10468"/>
            </a:xfrm>
            <a:custGeom>
              <a:avLst/>
              <a:gdLst/>
              <a:ahLst/>
              <a:cxnLst/>
              <a:rect l="l" t="t" r="r" b="b"/>
              <a:pathLst>
                <a:path w="1168" h="311" extrusionOk="0">
                  <a:moveTo>
                    <a:pt x="167" y="1"/>
                  </a:moveTo>
                  <a:cubicBezTo>
                    <a:pt x="72" y="1"/>
                    <a:pt x="0" y="72"/>
                    <a:pt x="0" y="144"/>
                  </a:cubicBezTo>
                  <a:cubicBezTo>
                    <a:pt x="0" y="239"/>
                    <a:pt x="72" y="311"/>
                    <a:pt x="167" y="311"/>
                  </a:cubicBezTo>
                  <a:lnTo>
                    <a:pt x="1024" y="311"/>
                  </a:lnTo>
                  <a:cubicBezTo>
                    <a:pt x="1096" y="311"/>
                    <a:pt x="1167" y="239"/>
                    <a:pt x="1167" y="144"/>
                  </a:cubicBezTo>
                  <a:cubicBezTo>
                    <a:pt x="1167" y="72"/>
                    <a:pt x="1096" y="1"/>
                    <a:pt x="102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4168;p66"/>
            <p:cNvSpPr/>
            <p:nvPr/>
          </p:nvSpPr>
          <p:spPr>
            <a:xfrm>
              <a:off x="4216870" y="3199005"/>
              <a:ext cx="28072" cy="9660"/>
            </a:xfrm>
            <a:custGeom>
              <a:avLst/>
              <a:gdLst/>
              <a:ahLst/>
              <a:cxnLst/>
              <a:rect l="l" t="t" r="r" b="b"/>
              <a:pathLst>
                <a:path w="834" h="287" extrusionOk="0">
                  <a:moveTo>
                    <a:pt x="167" y="1"/>
                  </a:moveTo>
                  <a:cubicBezTo>
                    <a:pt x="72" y="1"/>
                    <a:pt x="0" y="72"/>
                    <a:pt x="0" y="144"/>
                  </a:cubicBezTo>
                  <a:cubicBezTo>
                    <a:pt x="0" y="239"/>
                    <a:pt x="72" y="286"/>
                    <a:pt x="167" y="286"/>
                  </a:cubicBezTo>
                  <a:lnTo>
                    <a:pt x="691" y="286"/>
                  </a:lnTo>
                  <a:cubicBezTo>
                    <a:pt x="762" y="286"/>
                    <a:pt x="834" y="215"/>
                    <a:pt x="834" y="144"/>
                  </a:cubicBezTo>
                  <a:cubicBezTo>
                    <a:pt x="834" y="72"/>
                    <a:pt x="762" y="1"/>
                    <a:pt x="69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4169;p66"/>
            <p:cNvSpPr/>
            <p:nvPr/>
          </p:nvSpPr>
          <p:spPr>
            <a:xfrm>
              <a:off x="4216870" y="3221456"/>
              <a:ext cx="28072" cy="9660"/>
            </a:xfrm>
            <a:custGeom>
              <a:avLst/>
              <a:gdLst/>
              <a:ahLst/>
              <a:cxnLst/>
              <a:rect l="l" t="t" r="r" b="b"/>
              <a:pathLst>
                <a:path w="834" h="287" extrusionOk="0">
                  <a:moveTo>
                    <a:pt x="167" y="1"/>
                  </a:moveTo>
                  <a:cubicBezTo>
                    <a:pt x="72" y="1"/>
                    <a:pt x="0" y="48"/>
                    <a:pt x="0" y="143"/>
                  </a:cubicBezTo>
                  <a:cubicBezTo>
                    <a:pt x="0" y="215"/>
                    <a:pt x="72" y="286"/>
                    <a:pt x="167" y="286"/>
                  </a:cubicBezTo>
                  <a:lnTo>
                    <a:pt x="691" y="286"/>
                  </a:lnTo>
                  <a:cubicBezTo>
                    <a:pt x="762" y="286"/>
                    <a:pt x="834" y="215"/>
                    <a:pt x="834" y="143"/>
                  </a:cubicBezTo>
                  <a:cubicBezTo>
                    <a:pt x="834" y="48"/>
                    <a:pt x="762" y="1"/>
                    <a:pt x="69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4170;p66"/>
            <p:cNvSpPr/>
            <p:nvPr/>
          </p:nvSpPr>
          <p:spPr>
            <a:xfrm>
              <a:off x="4216870" y="3265551"/>
              <a:ext cx="39315" cy="10435"/>
            </a:xfrm>
            <a:custGeom>
              <a:avLst/>
              <a:gdLst/>
              <a:ahLst/>
              <a:cxnLst/>
              <a:rect l="l" t="t" r="r" b="b"/>
              <a:pathLst>
                <a:path w="1168" h="310" extrusionOk="0">
                  <a:moveTo>
                    <a:pt x="167" y="0"/>
                  </a:moveTo>
                  <a:cubicBezTo>
                    <a:pt x="72" y="0"/>
                    <a:pt x="0" y="72"/>
                    <a:pt x="0" y="143"/>
                  </a:cubicBezTo>
                  <a:cubicBezTo>
                    <a:pt x="0" y="238"/>
                    <a:pt x="72" y="310"/>
                    <a:pt x="167" y="310"/>
                  </a:cubicBezTo>
                  <a:lnTo>
                    <a:pt x="1024" y="310"/>
                  </a:lnTo>
                  <a:cubicBezTo>
                    <a:pt x="1096" y="310"/>
                    <a:pt x="1167" y="238"/>
                    <a:pt x="1167" y="143"/>
                  </a:cubicBezTo>
                  <a:cubicBezTo>
                    <a:pt x="1167" y="72"/>
                    <a:pt x="1096" y="0"/>
                    <a:pt x="102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4171;p66"/>
            <p:cNvSpPr/>
            <p:nvPr/>
          </p:nvSpPr>
          <p:spPr>
            <a:xfrm>
              <a:off x="4216870" y="3354514"/>
              <a:ext cx="39315" cy="10468"/>
            </a:xfrm>
            <a:custGeom>
              <a:avLst/>
              <a:gdLst/>
              <a:ahLst/>
              <a:cxnLst/>
              <a:rect l="l" t="t" r="r" b="b"/>
              <a:pathLst>
                <a:path w="1168" h="311" extrusionOk="0">
                  <a:moveTo>
                    <a:pt x="167" y="1"/>
                  </a:moveTo>
                  <a:cubicBezTo>
                    <a:pt x="72" y="1"/>
                    <a:pt x="0" y="72"/>
                    <a:pt x="0" y="144"/>
                  </a:cubicBezTo>
                  <a:cubicBezTo>
                    <a:pt x="0" y="239"/>
                    <a:pt x="72" y="310"/>
                    <a:pt x="167" y="310"/>
                  </a:cubicBezTo>
                  <a:lnTo>
                    <a:pt x="1024" y="310"/>
                  </a:lnTo>
                  <a:cubicBezTo>
                    <a:pt x="1096" y="310"/>
                    <a:pt x="1167" y="239"/>
                    <a:pt x="1167" y="144"/>
                  </a:cubicBezTo>
                  <a:cubicBezTo>
                    <a:pt x="1167" y="72"/>
                    <a:pt x="1096" y="1"/>
                    <a:pt x="102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4172;p66"/>
            <p:cNvSpPr/>
            <p:nvPr/>
          </p:nvSpPr>
          <p:spPr>
            <a:xfrm>
              <a:off x="4216870" y="3288002"/>
              <a:ext cx="28072" cy="9627"/>
            </a:xfrm>
            <a:custGeom>
              <a:avLst/>
              <a:gdLst/>
              <a:ahLst/>
              <a:cxnLst/>
              <a:rect l="l" t="t" r="r" b="b"/>
              <a:pathLst>
                <a:path w="834" h="286" extrusionOk="0">
                  <a:moveTo>
                    <a:pt x="167" y="0"/>
                  </a:moveTo>
                  <a:cubicBezTo>
                    <a:pt x="72" y="0"/>
                    <a:pt x="0" y="72"/>
                    <a:pt x="0" y="143"/>
                  </a:cubicBezTo>
                  <a:cubicBezTo>
                    <a:pt x="0" y="214"/>
                    <a:pt x="72" y="286"/>
                    <a:pt x="167" y="286"/>
                  </a:cubicBezTo>
                  <a:lnTo>
                    <a:pt x="691" y="286"/>
                  </a:lnTo>
                  <a:cubicBezTo>
                    <a:pt x="762" y="286"/>
                    <a:pt x="834" y="238"/>
                    <a:pt x="834" y="143"/>
                  </a:cubicBezTo>
                  <a:cubicBezTo>
                    <a:pt x="834" y="72"/>
                    <a:pt x="762" y="0"/>
                    <a:pt x="69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4173;p66"/>
            <p:cNvSpPr/>
            <p:nvPr/>
          </p:nvSpPr>
          <p:spPr>
            <a:xfrm>
              <a:off x="4216870" y="3310420"/>
              <a:ext cx="28072" cy="9660"/>
            </a:xfrm>
            <a:custGeom>
              <a:avLst/>
              <a:gdLst/>
              <a:ahLst/>
              <a:cxnLst/>
              <a:rect l="l" t="t" r="r" b="b"/>
              <a:pathLst>
                <a:path w="834" h="287" extrusionOk="0">
                  <a:moveTo>
                    <a:pt x="167" y="1"/>
                  </a:moveTo>
                  <a:cubicBezTo>
                    <a:pt x="72" y="1"/>
                    <a:pt x="0" y="49"/>
                    <a:pt x="0" y="144"/>
                  </a:cubicBezTo>
                  <a:cubicBezTo>
                    <a:pt x="0" y="215"/>
                    <a:pt x="72" y="287"/>
                    <a:pt x="167" y="287"/>
                  </a:cubicBezTo>
                  <a:lnTo>
                    <a:pt x="691" y="287"/>
                  </a:lnTo>
                  <a:cubicBezTo>
                    <a:pt x="762" y="287"/>
                    <a:pt x="834" y="215"/>
                    <a:pt x="834" y="144"/>
                  </a:cubicBezTo>
                  <a:cubicBezTo>
                    <a:pt x="834" y="49"/>
                    <a:pt x="762" y="1"/>
                    <a:pt x="69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4174;p66"/>
            <p:cNvSpPr/>
            <p:nvPr/>
          </p:nvSpPr>
          <p:spPr>
            <a:xfrm>
              <a:off x="4216870" y="3332063"/>
              <a:ext cx="28072" cy="10468"/>
            </a:xfrm>
            <a:custGeom>
              <a:avLst/>
              <a:gdLst/>
              <a:ahLst/>
              <a:cxnLst/>
              <a:rect l="l" t="t" r="r" b="b"/>
              <a:pathLst>
                <a:path w="834" h="311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39"/>
                    <a:pt x="72" y="310"/>
                    <a:pt x="167" y="310"/>
                  </a:cubicBezTo>
                  <a:lnTo>
                    <a:pt x="691" y="310"/>
                  </a:lnTo>
                  <a:cubicBezTo>
                    <a:pt x="762" y="310"/>
                    <a:pt x="834" y="239"/>
                    <a:pt x="834" y="168"/>
                  </a:cubicBezTo>
                  <a:cubicBezTo>
                    <a:pt x="834" y="72"/>
                    <a:pt x="762" y="1"/>
                    <a:pt x="69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1" name="Google Shape;3907;p66"/>
          <p:cNvGrpSpPr/>
          <p:nvPr/>
        </p:nvGrpSpPr>
        <p:grpSpPr>
          <a:xfrm>
            <a:off x="5989037" y="3404040"/>
            <a:ext cx="349082" cy="501746"/>
            <a:chOff x="5430482" y="3060326"/>
            <a:chExt cx="245314" cy="341514"/>
          </a:xfrm>
        </p:grpSpPr>
        <p:sp>
          <p:nvSpPr>
            <p:cNvPr id="282" name="Google Shape;3908;p66"/>
            <p:cNvSpPr/>
            <p:nvPr/>
          </p:nvSpPr>
          <p:spPr>
            <a:xfrm>
              <a:off x="5435295" y="3065947"/>
              <a:ext cx="234913" cy="330306"/>
            </a:xfrm>
            <a:custGeom>
              <a:avLst/>
              <a:gdLst/>
              <a:ahLst/>
              <a:cxnLst/>
              <a:rect l="l" t="t" r="r" b="b"/>
              <a:pathLst>
                <a:path w="6979" h="9813" extrusionOk="0">
                  <a:moveTo>
                    <a:pt x="405" y="1"/>
                  </a:moveTo>
                  <a:cubicBezTo>
                    <a:pt x="191" y="1"/>
                    <a:pt x="0" y="167"/>
                    <a:pt x="0" y="382"/>
                  </a:cubicBezTo>
                  <a:lnTo>
                    <a:pt x="0" y="9431"/>
                  </a:lnTo>
                  <a:cubicBezTo>
                    <a:pt x="0" y="9645"/>
                    <a:pt x="191" y="9812"/>
                    <a:pt x="405" y="9812"/>
                  </a:cubicBezTo>
                  <a:lnTo>
                    <a:pt x="6597" y="9812"/>
                  </a:lnTo>
                  <a:cubicBezTo>
                    <a:pt x="6811" y="9812"/>
                    <a:pt x="6978" y="9645"/>
                    <a:pt x="6978" y="9431"/>
                  </a:cubicBezTo>
                  <a:lnTo>
                    <a:pt x="6978" y="382"/>
                  </a:lnTo>
                  <a:cubicBezTo>
                    <a:pt x="6978" y="167"/>
                    <a:pt x="6811" y="1"/>
                    <a:pt x="6597" y="1"/>
                  </a:cubicBezTo>
                  <a:close/>
                </a:path>
              </a:pathLst>
            </a:custGeom>
            <a:solidFill>
              <a:srgbClr val="FEDD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3909;p66"/>
            <p:cNvSpPr/>
            <p:nvPr/>
          </p:nvSpPr>
          <p:spPr>
            <a:xfrm>
              <a:off x="5631668" y="3065947"/>
              <a:ext cx="38541" cy="330306"/>
            </a:xfrm>
            <a:custGeom>
              <a:avLst/>
              <a:gdLst/>
              <a:ahLst/>
              <a:cxnLst/>
              <a:rect l="l" t="t" r="r" b="b"/>
              <a:pathLst>
                <a:path w="1145" h="9813" extrusionOk="0">
                  <a:moveTo>
                    <a:pt x="1" y="1"/>
                  </a:moveTo>
                  <a:cubicBezTo>
                    <a:pt x="215" y="1"/>
                    <a:pt x="406" y="167"/>
                    <a:pt x="406" y="382"/>
                  </a:cubicBezTo>
                  <a:lnTo>
                    <a:pt x="406" y="9431"/>
                  </a:lnTo>
                  <a:cubicBezTo>
                    <a:pt x="406" y="9645"/>
                    <a:pt x="215" y="9812"/>
                    <a:pt x="1" y="9812"/>
                  </a:cubicBezTo>
                  <a:lnTo>
                    <a:pt x="763" y="9812"/>
                  </a:lnTo>
                  <a:cubicBezTo>
                    <a:pt x="977" y="9812"/>
                    <a:pt x="1144" y="9645"/>
                    <a:pt x="1144" y="9431"/>
                  </a:cubicBezTo>
                  <a:lnTo>
                    <a:pt x="1144" y="382"/>
                  </a:lnTo>
                  <a:cubicBezTo>
                    <a:pt x="1144" y="167"/>
                    <a:pt x="977" y="1"/>
                    <a:pt x="763" y="1"/>
                  </a:cubicBezTo>
                  <a:close/>
                </a:path>
              </a:pathLst>
            </a:custGeom>
            <a:solidFill>
              <a:srgbClr val="FEDD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3910;p66"/>
            <p:cNvSpPr/>
            <p:nvPr/>
          </p:nvSpPr>
          <p:spPr>
            <a:xfrm>
              <a:off x="5460944" y="3089206"/>
              <a:ext cx="184389" cy="280590"/>
            </a:xfrm>
            <a:custGeom>
              <a:avLst/>
              <a:gdLst/>
              <a:ahLst/>
              <a:cxnLst/>
              <a:rect l="l" t="t" r="r" b="b"/>
              <a:pathLst>
                <a:path w="5478" h="8336" extrusionOk="0">
                  <a:moveTo>
                    <a:pt x="191" y="0"/>
                  </a:moveTo>
                  <a:cubicBezTo>
                    <a:pt x="96" y="0"/>
                    <a:pt x="0" y="95"/>
                    <a:pt x="0" y="214"/>
                  </a:cubicBezTo>
                  <a:lnTo>
                    <a:pt x="0" y="8121"/>
                  </a:lnTo>
                  <a:cubicBezTo>
                    <a:pt x="0" y="8240"/>
                    <a:pt x="72" y="8335"/>
                    <a:pt x="191" y="8335"/>
                  </a:cubicBezTo>
                  <a:lnTo>
                    <a:pt x="5287" y="8335"/>
                  </a:lnTo>
                  <a:cubicBezTo>
                    <a:pt x="5383" y="8335"/>
                    <a:pt x="5478" y="8240"/>
                    <a:pt x="5478" y="8121"/>
                  </a:cubicBezTo>
                  <a:lnTo>
                    <a:pt x="5478" y="214"/>
                  </a:lnTo>
                  <a:cubicBezTo>
                    <a:pt x="5478" y="95"/>
                    <a:pt x="5383" y="0"/>
                    <a:pt x="528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3911;p66"/>
            <p:cNvSpPr/>
            <p:nvPr/>
          </p:nvSpPr>
          <p:spPr>
            <a:xfrm>
              <a:off x="5499417" y="3089206"/>
              <a:ext cx="107443" cy="24067"/>
            </a:xfrm>
            <a:custGeom>
              <a:avLst/>
              <a:gdLst/>
              <a:ahLst/>
              <a:cxnLst/>
              <a:rect l="l" t="t" r="r" b="b"/>
              <a:pathLst>
                <a:path w="3192" h="715" extrusionOk="0">
                  <a:moveTo>
                    <a:pt x="1" y="0"/>
                  </a:moveTo>
                  <a:lnTo>
                    <a:pt x="1" y="500"/>
                  </a:lnTo>
                  <a:cubicBezTo>
                    <a:pt x="1" y="619"/>
                    <a:pt x="72" y="715"/>
                    <a:pt x="191" y="715"/>
                  </a:cubicBezTo>
                  <a:lnTo>
                    <a:pt x="3001" y="715"/>
                  </a:lnTo>
                  <a:cubicBezTo>
                    <a:pt x="3096" y="715"/>
                    <a:pt x="3192" y="619"/>
                    <a:pt x="3192" y="500"/>
                  </a:cubicBezTo>
                  <a:lnTo>
                    <a:pt x="319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3912;p66"/>
            <p:cNvSpPr/>
            <p:nvPr/>
          </p:nvSpPr>
          <p:spPr>
            <a:xfrm>
              <a:off x="5616453" y="3089206"/>
              <a:ext cx="28880" cy="280590"/>
            </a:xfrm>
            <a:custGeom>
              <a:avLst/>
              <a:gdLst/>
              <a:ahLst/>
              <a:cxnLst/>
              <a:rect l="l" t="t" r="r" b="b"/>
              <a:pathLst>
                <a:path w="858" h="8336" extrusionOk="0">
                  <a:moveTo>
                    <a:pt x="0" y="0"/>
                  </a:moveTo>
                  <a:cubicBezTo>
                    <a:pt x="120" y="0"/>
                    <a:pt x="191" y="95"/>
                    <a:pt x="191" y="214"/>
                  </a:cubicBezTo>
                  <a:lnTo>
                    <a:pt x="191" y="8121"/>
                  </a:lnTo>
                  <a:cubicBezTo>
                    <a:pt x="191" y="8240"/>
                    <a:pt x="120" y="8335"/>
                    <a:pt x="0" y="8335"/>
                  </a:cubicBezTo>
                  <a:lnTo>
                    <a:pt x="667" y="8335"/>
                  </a:lnTo>
                  <a:cubicBezTo>
                    <a:pt x="763" y="8335"/>
                    <a:pt x="858" y="8240"/>
                    <a:pt x="858" y="8121"/>
                  </a:cubicBezTo>
                  <a:lnTo>
                    <a:pt x="858" y="214"/>
                  </a:lnTo>
                  <a:cubicBezTo>
                    <a:pt x="858" y="95"/>
                    <a:pt x="763" y="0"/>
                    <a:pt x="66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3913;p66"/>
            <p:cNvSpPr/>
            <p:nvPr/>
          </p:nvSpPr>
          <p:spPr>
            <a:xfrm>
              <a:off x="5498610" y="3065947"/>
              <a:ext cx="108251" cy="31304"/>
            </a:xfrm>
            <a:custGeom>
              <a:avLst/>
              <a:gdLst/>
              <a:ahLst/>
              <a:cxnLst/>
              <a:rect l="l" t="t" r="r" b="b"/>
              <a:pathLst>
                <a:path w="3216" h="930" extrusionOk="0">
                  <a:moveTo>
                    <a:pt x="1" y="1"/>
                  </a:moveTo>
                  <a:lnTo>
                    <a:pt x="1" y="739"/>
                  </a:lnTo>
                  <a:cubicBezTo>
                    <a:pt x="1" y="834"/>
                    <a:pt x="96" y="929"/>
                    <a:pt x="215" y="929"/>
                  </a:cubicBezTo>
                  <a:lnTo>
                    <a:pt x="3025" y="929"/>
                  </a:lnTo>
                  <a:cubicBezTo>
                    <a:pt x="3120" y="929"/>
                    <a:pt x="3216" y="834"/>
                    <a:pt x="3216" y="739"/>
                  </a:cubicBezTo>
                  <a:lnTo>
                    <a:pt x="321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3914;p66"/>
            <p:cNvSpPr/>
            <p:nvPr/>
          </p:nvSpPr>
          <p:spPr>
            <a:xfrm>
              <a:off x="5488209" y="3130877"/>
              <a:ext cx="29688" cy="29688"/>
            </a:xfrm>
            <a:custGeom>
              <a:avLst/>
              <a:gdLst/>
              <a:ahLst/>
              <a:cxnLst/>
              <a:rect l="l" t="t" r="r" b="b"/>
              <a:pathLst>
                <a:path w="882" h="882" extrusionOk="0">
                  <a:moveTo>
                    <a:pt x="215" y="0"/>
                  </a:moveTo>
                  <a:cubicBezTo>
                    <a:pt x="95" y="0"/>
                    <a:pt x="0" y="96"/>
                    <a:pt x="0" y="191"/>
                  </a:cubicBezTo>
                  <a:lnTo>
                    <a:pt x="0" y="667"/>
                  </a:lnTo>
                  <a:cubicBezTo>
                    <a:pt x="0" y="786"/>
                    <a:pt x="95" y="882"/>
                    <a:pt x="215" y="882"/>
                  </a:cubicBezTo>
                  <a:lnTo>
                    <a:pt x="691" y="882"/>
                  </a:lnTo>
                  <a:cubicBezTo>
                    <a:pt x="786" y="882"/>
                    <a:pt x="881" y="786"/>
                    <a:pt x="881" y="667"/>
                  </a:cubicBezTo>
                  <a:lnTo>
                    <a:pt x="881" y="191"/>
                  </a:lnTo>
                  <a:cubicBezTo>
                    <a:pt x="881" y="96"/>
                    <a:pt x="786" y="0"/>
                    <a:pt x="691" y="0"/>
                  </a:cubicBezTo>
                  <a:close/>
                </a:path>
              </a:pathLst>
            </a:custGeom>
            <a:solidFill>
              <a:srgbClr val="54BC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3915;p66"/>
            <p:cNvSpPr/>
            <p:nvPr/>
          </p:nvSpPr>
          <p:spPr>
            <a:xfrm>
              <a:off x="5496220" y="3130877"/>
              <a:ext cx="21677" cy="29688"/>
            </a:xfrm>
            <a:custGeom>
              <a:avLst/>
              <a:gdLst/>
              <a:ahLst/>
              <a:cxnLst/>
              <a:rect l="l" t="t" r="r" b="b"/>
              <a:pathLst>
                <a:path w="644" h="882" extrusionOk="0">
                  <a:moveTo>
                    <a:pt x="0" y="0"/>
                  </a:moveTo>
                  <a:cubicBezTo>
                    <a:pt x="119" y="0"/>
                    <a:pt x="215" y="96"/>
                    <a:pt x="215" y="191"/>
                  </a:cubicBezTo>
                  <a:lnTo>
                    <a:pt x="215" y="667"/>
                  </a:lnTo>
                  <a:cubicBezTo>
                    <a:pt x="215" y="786"/>
                    <a:pt x="119" y="882"/>
                    <a:pt x="0" y="882"/>
                  </a:cubicBezTo>
                  <a:lnTo>
                    <a:pt x="453" y="882"/>
                  </a:lnTo>
                  <a:cubicBezTo>
                    <a:pt x="548" y="882"/>
                    <a:pt x="643" y="786"/>
                    <a:pt x="643" y="667"/>
                  </a:cubicBezTo>
                  <a:lnTo>
                    <a:pt x="643" y="191"/>
                  </a:lnTo>
                  <a:cubicBezTo>
                    <a:pt x="643" y="96"/>
                    <a:pt x="548" y="0"/>
                    <a:pt x="453" y="0"/>
                  </a:cubicBezTo>
                  <a:close/>
                </a:path>
              </a:pathLst>
            </a:custGeom>
            <a:solidFill>
              <a:srgbClr val="54BC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3916;p66"/>
            <p:cNvSpPr/>
            <p:nvPr/>
          </p:nvSpPr>
          <p:spPr>
            <a:xfrm>
              <a:off x="5488209" y="3180559"/>
              <a:ext cx="29688" cy="28914"/>
            </a:xfrm>
            <a:custGeom>
              <a:avLst/>
              <a:gdLst/>
              <a:ahLst/>
              <a:cxnLst/>
              <a:rect l="l" t="t" r="r" b="b"/>
              <a:pathLst>
                <a:path w="882" h="859" extrusionOk="0">
                  <a:moveTo>
                    <a:pt x="215" y="1"/>
                  </a:moveTo>
                  <a:cubicBezTo>
                    <a:pt x="95" y="1"/>
                    <a:pt x="0" y="72"/>
                    <a:pt x="0" y="192"/>
                  </a:cubicBezTo>
                  <a:lnTo>
                    <a:pt x="0" y="668"/>
                  </a:lnTo>
                  <a:cubicBezTo>
                    <a:pt x="0" y="763"/>
                    <a:pt x="95" y="858"/>
                    <a:pt x="215" y="858"/>
                  </a:cubicBezTo>
                  <a:lnTo>
                    <a:pt x="691" y="858"/>
                  </a:lnTo>
                  <a:cubicBezTo>
                    <a:pt x="786" y="858"/>
                    <a:pt x="881" y="763"/>
                    <a:pt x="881" y="668"/>
                  </a:cubicBezTo>
                  <a:lnTo>
                    <a:pt x="881" y="192"/>
                  </a:lnTo>
                  <a:cubicBezTo>
                    <a:pt x="881" y="72"/>
                    <a:pt x="786" y="1"/>
                    <a:pt x="691" y="1"/>
                  </a:cubicBezTo>
                  <a:close/>
                </a:path>
              </a:pathLst>
            </a:custGeom>
            <a:solidFill>
              <a:srgbClr val="FFC9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3917;p66"/>
            <p:cNvSpPr/>
            <p:nvPr/>
          </p:nvSpPr>
          <p:spPr>
            <a:xfrm>
              <a:off x="5496220" y="3180559"/>
              <a:ext cx="21677" cy="28914"/>
            </a:xfrm>
            <a:custGeom>
              <a:avLst/>
              <a:gdLst/>
              <a:ahLst/>
              <a:cxnLst/>
              <a:rect l="l" t="t" r="r" b="b"/>
              <a:pathLst>
                <a:path w="644" h="859" extrusionOk="0">
                  <a:moveTo>
                    <a:pt x="0" y="1"/>
                  </a:moveTo>
                  <a:cubicBezTo>
                    <a:pt x="119" y="1"/>
                    <a:pt x="215" y="72"/>
                    <a:pt x="215" y="192"/>
                  </a:cubicBezTo>
                  <a:lnTo>
                    <a:pt x="215" y="668"/>
                  </a:lnTo>
                  <a:cubicBezTo>
                    <a:pt x="215" y="763"/>
                    <a:pt x="119" y="858"/>
                    <a:pt x="0" y="858"/>
                  </a:cubicBezTo>
                  <a:lnTo>
                    <a:pt x="453" y="858"/>
                  </a:lnTo>
                  <a:cubicBezTo>
                    <a:pt x="548" y="858"/>
                    <a:pt x="643" y="763"/>
                    <a:pt x="643" y="668"/>
                  </a:cubicBezTo>
                  <a:lnTo>
                    <a:pt x="643" y="192"/>
                  </a:lnTo>
                  <a:cubicBezTo>
                    <a:pt x="643" y="72"/>
                    <a:pt x="548" y="1"/>
                    <a:pt x="453" y="1"/>
                  </a:cubicBezTo>
                  <a:close/>
                </a:path>
              </a:pathLst>
            </a:custGeom>
            <a:solidFill>
              <a:srgbClr val="FFC9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3918;p66"/>
            <p:cNvSpPr/>
            <p:nvPr/>
          </p:nvSpPr>
          <p:spPr>
            <a:xfrm>
              <a:off x="5430482" y="3060326"/>
              <a:ext cx="245314" cy="341514"/>
            </a:xfrm>
            <a:custGeom>
              <a:avLst/>
              <a:gdLst/>
              <a:ahLst/>
              <a:cxnLst/>
              <a:rect l="l" t="t" r="r" b="b"/>
              <a:pathLst>
                <a:path w="7288" h="10146" extrusionOk="0">
                  <a:moveTo>
                    <a:pt x="548" y="1"/>
                  </a:moveTo>
                  <a:cubicBezTo>
                    <a:pt x="239" y="1"/>
                    <a:pt x="1" y="263"/>
                    <a:pt x="1" y="549"/>
                  </a:cubicBezTo>
                  <a:lnTo>
                    <a:pt x="1" y="9598"/>
                  </a:lnTo>
                  <a:cubicBezTo>
                    <a:pt x="1" y="9884"/>
                    <a:pt x="239" y="10146"/>
                    <a:pt x="548" y="10146"/>
                  </a:cubicBezTo>
                  <a:lnTo>
                    <a:pt x="6740" y="10146"/>
                  </a:lnTo>
                  <a:cubicBezTo>
                    <a:pt x="7026" y="10146"/>
                    <a:pt x="7288" y="9884"/>
                    <a:pt x="7288" y="9598"/>
                  </a:cubicBezTo>
                  <a:lnTo>
                    <a:pt x="7288" y="4049"/>
                  </a:lnTo>
                  <a:cubicBezTo>
                    <a:pt x="7288" y="3978"/>
                    <a:pt x="7216" y="3906"/>
                    <a:pt x="7121" y="3906"/>
                  </a:cubicBezTo>
                  <a:cubicBezTo>
                    <a:pt x="7050" y="3906"/>
                    <a:pt x="6978" y="3978"/>
                    <a:pt x="6978" y="4049"/>
                  </a:cubicBezTo>
                  <a:lnTo>
                    <a:pt x="6978" y="9598"/>
                  </a:lnTo>
                  <a:cubicBezTo>
                    <a:pt x="6978" y="9717"/>
                    <a:pt x="6859" y="9836"/>
                    <a:pt x="6740" y="9836"/>
                  </a:cubicBezTo>
                  <a:lnTo>
                    <a:pt x="548" y="9836"/>
                  </a:lnTo>
                  <a:cubicBezTo>
                    <a:pt x="405" y="9836"/>
                    <a:pt x="286" y="9717"/>
                    <a:pt x="286" y="9598"/>
                  </a:cubicBezTo>
                  <a:lnTo>
                    <a:pt x="286" y="549"/>
                  </a:lnTo>
                  <a:cubicBezTo>
                    <a:pt x="286" y="429"/>
                    <a:pt x="405" y="310"/>
                    <a:pt x="548" y="310"/>
                  </a:cubicBezTo>
                  <a:lnTo>
                    <a:pt x="1882" y="310"/>
                  </a:lnTo>
                  <a:lnTo>
                    <a:pt x="1882" y="715"/>
                  </a:lnTo>
                  <a:lnTo>
                    <a:pt x="1096" y="715"/>
                  </a:lnTo>
                  <a:cubicBezTo>
                    <a:pt x="905" y="715"/>
                    <a:pt x="739" y="882"/>
                    <a:pt x="739" y="1072"/>
                  </a:cubicBezTo>
                  <a:lnTo>
                    <a:pt x="739" y="6431"/>
                  </a:lnTo>
                  <a:cubicBezTo>
                    <a:pt x="739" y="6502"/>
                    <a:pt x="810" y="6574"/>
                    <a:pt x="905" y="6574"/>
                  </a:cubicBezTo>
                  <a:cubicBezTo>
                    <a:pt x="977" y="6574"/>
                    <a:pt x="1048" y="6502"/>
                    <a:pt x="1048" y="6431"/>
                  </a:cubicBezTo>
                  <a:lnTo>
                    <a:pt x="1048" y="1072"/>
                  </a:lnTo>
                  <a:cubicBezTo>
                    <a:pt x="1048" y="1025"/>
                    <a:pt x="1072" y="1001"/>
                    <a:pt x="1096" y="1001"/>
                  </a:cubicBezTo>
                  <a:lnTo>
                    <a:pt x="1906" y="1001"/>
                  </a:lnTo>
                  <a:cubicBezTo>
                    <a:pt x="1953" y="1144"/>
                    <a:pt x="2072" y="1239"/>
                    <a:pt x="2239" y="1239"/>
                  </a:cubicBezTo>
                  <a:lnTo>
                    <a:pt x="3787" y="1239"/>
                  </a:lnTo>
                  <a:cubicBezTo>
                    <a:pt x="3882" y="1239"/>
                    <a:pt x="3954" y="1168"/>
                    <a:pt x="3954" y="1096"/>
                  </a:cubicBezTo>
                  <a:cubicBezTo>
                    <a:pt x="3954" y="1001"/>
                    <a:pt x="3882" y="953"/>
                    <a:pt x="3787" y="953"/>
                  </a:cubicBezTo>
                  <a:lnTo>
                    <a:pt x="2239" y="953"/>
                  </a:lnTo>
                  <a:cubicBezTo>
                    <a:pt x="2215" y="953"/>
                    <a:pt x="2191" y="930"/>
                    <a:pt x="2191" y="882"/>
                  </a:cubicBezTo>
                  <a:lnTo>
                    <a:pt x="2191" y="310"/>
                  </a:lnTo>
                  <a:lnTo>
                    <a:pt x="5097" y="310"/>
                  </a:lnTo>
                  <a:lnTo>
                    <a:pt x="5097" y="906"/>
                  </a:lnTo>
                  <a:cubicBezTo>
                    <a:pt x="5097" y="930"/>
                    <a:pt x="5073" y="953"/>
                    <a:pt x="5049" y="953"/>
                  </a:cubicBezTo>
                  <a:lnTo>
                    <a:pt x="4454" y="953"/>
                  </a:lnTo>
                  <a:cubicBezTo>
                    <a:pt x="4382" y="953"/>
                    <a:pt x="4311" y="1025"/>
                    <a:pt x="4311" y="1096"/>
                  </a:cubicBezTo>
                  <a:cubicBezTo>
                    <a:pt x="4311" y="1192"/>
                    <a:pt x="4382" y="1239"/>
                    <a:pt x="4454" y="1239"/>
                  </a:cubicBezTo>
                  <a:lnTo>
                    <a:pt x="5049" y="1239"/>
                  </a:lnTo>
                  <a:cubicBezTo>
                    <a:pt x="5192" y="1239"/>
                    <a:pt x="5311" y="1144"/>
                    <a:pt x="5359" y="1025"/>
                  </a:cubicBezTo>
                  <a:lnTo>
                    <a:pt x="6192" y="1025"/>
                  </a:lnTo>
                  <a:cubicBezTo>
                    <a:pt x="6216" y="1025"/>
                    <a:pt x="6240" y="1049"/>
                    <a:pt x="6240" y="1072"/>
                  </a:cubicBezTo>
                  <a:lnTo>
                    <a:pt x="6240" y="9003"/>
                  </a:lnTo>
                  <a:cubicBezTo>
                    <a:pt x="6240" y="9026"/>
                    <a:pt x="6216" y="9050"/>
                    <a:pt x="6192" y="9050"/>
                  </a:cubicBezTo>
                  <a:lnTo>
                    <a:pt x="1096" y="9050"/>
                  </a:lnTo>
                  <a:cubicBezTo>
                    <a:pt x="1072" y="9050"/>
                    <a:pt x="1048" y="9026"/>
                    <a:pt x="1048" y="9003"/>
                  </a:cubicBezTo>
                  <a:lnTo>
                    <a:pt x="1048" y="7098"/>
                  </a:lnTo>
                  <a:cubicBezTo>
                    <a:pt x="1048" y="7026"/>
                    <a:pt x="977" y="6955"/>
                    <a:pt x="905" y="6955"/>
                  </a:cubicBezTo>
                  <a:cubicBezTo>
                    <a:pt x="810" y="6955"/>
                    <a:pt x="739" y="7026"/>
                    <a:pt x="739" y="7098"/>
                  </a:cubicBezTo>
                  <a:lnTo>
                    <a:pt x="739" y="9003"/>
                  </a:lnTo>
                  <a:cubicBezTo>
                    <a:pt x="739" y="9193"/>
                    <a:pt x="905" y="9336"/>
                    <a:pt x="1096" y="9336"/>
                  </a:cubicBezTo>
                  <a:lnTo>
                    <a:pt x="6168" y="9336"/>
                  </a:lnTo>
                  <a:cubicBezTo>
                    <a:pt x="6359" y="9336"/>
                    <a:pt x="6526" y="9193"/>
                    <a:pt x="6526" y="9003"/>
                  </a:cubicBezTo>
                  <a:lnTo>
                    <a:pt x="6526" y="1072"/>
                  </a:lnTo>
                  <a:cubicBezTo>
                    <a:pt x="6526" y="882"/>
                    <a:pt x="6359" y="715"/>
                    <a:pt x="6168" y="715"/>
                  </a:cubicBezTo>
                  <a:lnTo>
                    <a:pt x="5383" y="715"/>
                  </a:lnTo>
                  <a:lnTo>
                    <a:pt x="5383" y="310"/>
                  </a:lnTo>
                  <a:lnTo>
                    <a:pt x="6716" y="310"/>
                  </a:lnTo>
                  <a:cubicBezTo>
                    <a:pt x="6859" y="310"/>
                    <a:pt x="6978" y="429"/>
                    <a:pt x="6978" y="549"/>
                  </a:cubicBezTo>
                  <a:lnTo>
                    <a:pt x="6978" y="3382"/>
                  </a:lnTo>
                  <a:cubicBezTo>
                    <a:pt x="6978" y="3478"/>
                    <a:pt x="7050" y="3525"/>
                    <a:pt x="7121" y="3525"/>
                  </a:cubicBezTo>
                  <a:cubicBezTo>
                    <a:pt x="7216" y="3525"/>
                    <a:pt x="7288" y="3478"/>
                    <a:pt x="7288" y="3382"/>
                  </a:cubicBezTo>
                  <a:lnTo>
                    <a:pt x="7288" y="549"/>
                  </a:lnTo>
                  <a:cubicBezTo>
                    <a:pt x="7288" y="263"/>
                    <a:pt x="7026" y="1"/>
                    <a:pt x="674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3919;p66"/>
            <p:cNvSpPr/>
            <p:nvPr/>
          </p:nvSpPr>
          <p:spPr>
            <a:xfrm>
              <a:off x="5529072" y="3076382"/>
              <a:ext cx="10468" cy="10435"/>
            </a:xfrm>
            <a:custGeom>
              <a:avLst/>
              <a:gdLst/>
              <a:ahLst/>
              <a:cxnLst/>
              <a:rect l="l" t="t" r="r" b="b"/>
              <a:pathLst>
                <a:path w="311" h="310" extrusionOk="0">
                  <a:moveTo>
                    <a:pt x="167" y="0"/>
                  </a:moveTo>
                  <a:cubicBezTo>
                    <a:pt x="72" y="0"/>
                    <a:pt x="1" y="72"/>
                    <a:pt x="1" y="143"/>
                  </a:cubicBezTo>
                  <a:cubicBezTo>
                    <a:pt x="1" y="238"/>
                    <a:pt x="72" y="310"/>
                    <a:pt x="167" y="310"/>
                  </a:cubicBezTo>
                  <a:cubicBezTo>
                    <a:pt x="239" y="310"/>
                    <a:pt x="310" y="238"/>
                    <a:pt x="310" y="143"/>
                  </a:cubicBezTo>
                  <a:cubicBezTo>
                    <a:pt x="310" y="72"/>
                    <a:pt x="239" y="0"/>
                    <a:pt x="1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3920;p66"/>
            <p:cNvSpPr/>
            <p:nvPr/>
          </p:nvSpPr>
          <p:spPr>
            <a:xfrm>
              <a:off x="5566737" y="3076382"/>
              <a:ext cx="9660" cy="10435"/>
            </a:xfrm>
            <a:custGeom>
              <a:avLst/>
              <a:gdLst/>
              <a:ahLst/>
              <a:cxnLst/>
              <a:rect l="l" t="t" r="r" b="b"/>
              <a:pathLst>
                <a:path w="287" h="310" extrusionOk="0">
                  <a:moveTo>
                    <a:pt x="144" y="0"/>
                  </a:moveTo>
                  <a:cubicBezTo>
                    <a:pt x="49" y="0"/>
                    <a:pt x="1" y="72"/>
                    <a:pt x="1" y="143"/>
                  </a:cubicBezTo>
                  <a:cubicBezTo>
                    <a:pt x="1" y="238"/>
                    <a:pt x="49" y="310"/>
                    <a:pt x="144" y="310"/>
                  </a:cubicBezTo>
                  <a:cubicBezTo>
                    <a:pt x="215" y="310"/>
                    <a:pt x="287" y="238"/>
                    <a:pt x="287" y="143"/>
                  </a:cubicBezTo>
                  <a:cubicBezTo>
                    <a:pt x="287" y="72"/>
                    <a:pt x="215" y="0"/>
                    <a:pt x="14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3921;p66"/>
            <p:cNvSpPr/>
            <p:nvPr/>
          </p:nvSpPr>
          <p:spPr>
            <a:xfrm>
              <a:off x="5482587" y="3263464"/>
              <a:ext cx="145916" cy="63045"/>
            </a:xfrm>
            <a:custGeom>
              <a:avLst/>
              <a:gdLst/>
              <a:ahLst/>
              <a:cxnLst/>
              <a:rect l="l" t="t" r="r" b="b"/>
              <a:pathLst>
                <a:path w="4335" h="1873" extrusionOk="0">
                  <a:moveTo>
                    <a:pt x="4180" y="0"/>
                  </a:moveTo>
                  <a:cubicBezTo>
                    <a:pt x="4152" y="0"/>
                    <a:pt x="4123" y="6"/>
                    <a:pt x="4097" y="15"/>
                  </a:cubicBezTo>
                  <a:lnTo>
                    <a:pt x="3311" y="539"/>
                  </a:lnTo>
                  <a:lnTo>
                    <a:pt x="3025" y="181"/>
                  </a:lnTo>
                  <a:cubicBezTo>
                    <a:pt x="2999" y="142"/>
                    <a:pt x="2958" y="124"/>
                    <a:pt x="2915" y="124"/>
                  </a:cubicBezTo>
                  <a:cubicBezTo>
                    <a:pt x="2880" y="124"/>
                    <a:pt x="2843" y="136"/>
                    <a:pt x="2811" y="158"/>
                  </a:cubicBezTo>
                  <a:lnTo>
                    <a:pt x="1501" y="1182"/>
                  </a:lnTo>
                  <a:lnTo>
                    <a:pt x="1191" y="943"/>
                  </a:lnTo>
                  <a:cubicBezTo>
                    <a:pt x="1159" y="922"/>
                    <a:pt x="1122" y="910"/>
                    <a:pt x="1087" y="910"/>
                  </a:cubicBezTo>
                  <a:cubicBezTo>
                    <a:pt x="1044" y="910"/>
                    <a:pt x="1003" y="928"/>
                    <a:pt x="977" y="967"/>
                  </a:cubicBezTo>
                  <a:cubicBezTo>
                    <a:pt x="929" y="1039"/>
                    <a:pt x="953" y="1134"/>
                    <a:pt x="1001" y="1182"/>
                  </a:cubicBezTo>
                  <a:lnTo>
                    <a:pt x="1263" y="1372"/>
                  </a:lnTo>
                  <a:lnTo>
                    <a:pt x="1072" y="1515"/>
                  </a:lnTo>
                  <a:lnTo>
                    <a:pt x="667" y="1158"/>
                  </a:lnTo>
                  <a:cubicBezTo>
                    <a:pt x="639" y="1130"/>
                    <a:pt x="603" y="1118"/>
                    <a:pt x="569" y="1118"/>
                  </a:cubicBezTo>
                  <a:cubicBezTo>
                    <a:pt x="544" y="1118"/>
                    <a:pt x="520" y="1124"/>
                    <a:pt x="501" y="1134"/>
                  </a:cubicBezTo>
                  <a:lnTo>
                    <a:pt x="96" y="1396"/>
                  </a:lnTo>
                  <a:cubicBezTo>
                    <a:pt x="24" y="1420"/>
                    <a:pt x="0" y="1515"/>
                    <a:pt x="48" y="1586"/>
                  </a:cubicBezTo>
                  <a:cubicBezTo>
                    <a:pt x="79" y="1633"/>
                    <a:pt x="129" y="1659"/>
                    <a:pt x="181" y="1659"/>
                  </a:cubicBezTo>
                  <a:cubicBezTo>
                    <a:pt x="209" y="1659"/>
                    <a:pt x="237" y="1651"/>
                    <a:pt x="262" y="1634"/>
                  </a:cubicBezTo>
                  <a:lnTo>
                    <a:pt x="548" y="1444"/>
                  </a:lnTo>
                  <a:lnTo>
                    <a:pt x="953" y="1825"/>
                  </a:lnTo>
                  <a:cubicBezTo>
                    <a:pt x="1001" y="1848"/>
                    <a:pt x="1024" y="1872"/>
                    <a:pt x="1072" y="1872"/>
                  </a:cubicBezTo>
                  <a:cubicBezTo>
                    <a:pt x="1096" y="1872"/>
                    <a:pt x="1120" y="1848"/>
                    <a:pt x="1167" y="1825"/>
                  </a:cubicBezTo>
                  <a:lnTo>
                    <a:pt x="1525" y="1563"/>
                  </a:lnTo>
                  <a:lnTo>
                    <a:pt x="1882" y="1825"/>
                  </a:lnTo>
                  <a:cubicBezTo>
                    <a:pt x="1906" y="1848"/>
                    <a:pt x="1953" y="1872"/>
                    <a:pt x="1977" y="1872"/>
                  </a:cubicBezTo>
                  <a:cubicBezTo>
                    <a:pt x="2001" y="1872"/>
                    <a:pt x="2049" y="1848"/>
                    <a:pt x="2072" y="1825"/>
                  </a:cubicBezTo>
                  <a:lnTo>
                    <a:pt x="2715" y="1348"/>
                  </a:lnTo>
                  <a:lnTo>
                    <a:pt x="4120" y="1801"/>
                  </a:lnTo>
                  <a:cubicBezTo>
                    <a:pt x="4143" y="1806"/>
                    <a:pt x="4164" y="1809"/>
                    <a:pt x="4184" y="1809"/>
                  </a:cubicBezTo>
                  <a:cubicBezTo>
                    <a:pt x="4247" y="1809"/>
                    <a:pt x="4293" y="1778"/>
                    <a:pt x="4311" y="1706"/>
                  </a:cubicBezTo>
                  <a:cubicBezTo>
                    <a:pt x="4335" y="1634"/>
                    <a:pt x="4311" y="1563"/>
                    <a:pt x="4216" y="1515"/>
                  </a:cubicBezTo>
                  <a:lnTo>
                    <a:pt x="2739" y="1039"/>
                  </a:lnTo>
                  <a:cubicBezTo>
                    <a:pt x="2719" y="1029"/>
                    <a:pt x="2700" y="1023"/>
                    <a:pt x="2680" y="1023"/>
                  </a:cubicBezTo>
                  <a:cubicBezTo>
                    <a:pt x="2652" y="1023"/>
                    <a:pt x="2624" y="1035"/>
                    <a:pt x="2596" y="1063"/>
                  </a:cubicBezTo>
                  <a:lnTo>
                    <a:pt x="1977" y="1539"/>
                  </a:lnTo>
                  <a:lnTo>
                    <a:pt x="1763" y="1372"/>
                  </a:lnTo>
                  <a:lnTo>
                    <a:pt x="2882" y="491"/>
                  </a:lnTo>
                  <a:lnTo>
                    <a:pt x="3144" y="824"/>
                  </a:lnTo>
                  <a:cubicBezTo>
                    <a:pt x="3174" y="870"/>
                    <a:pt x="3224" y="886"/>
                    <a:pt x="3274" y="886"/>
                  </a:cubicBezTo>
                  <a:cubicBezTo>
                    <a:pt x="3303" y="886"/>
                    <a:pt x="3332" y="881"/>
                    <a:pt x="3358" y="872"/>
                  </a:cubicBezTo>
                  <a:lnTo>
                    <a:pt x="4263" y="277"/>
                  </a:lnTo>
                  <a:cubicBezTo>
                    <a:pt x="4311" y="229"/>
                    <a:pt x="4335" y="134"/>
                    <a:pt x="4287" y="62"/>
                  </a:cubicBezTo>
                  <a:cubicBezTo>
                    <a:pt x="4272" y="17"/>
                    <a:pt x="4228" y="0"/>
                    <a:pt x="418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3922;p66"/>
            <p:cNvSpPr/>
            <p:nvPr/>
          </p:nvSpPr>
          <p:spPr>
            <a:xfrm>
              <a:off x="5480198" y="3338492"/>
              <a:ext cx="147498" cy="10435"/>
            </a:xfrm>
            <a:custGeom>
              <a:avLst/>
              <a:gdLst/>
              <a:ahLst/>
              <a:cxnLst/>
              <a:rect l="l" t="t" r="r" b="b"/>
              <a:pathLst>
                <a:path w="4382" h="310" extrusionOk="0">
                  <a:moveTo>
                    <a:pt x="143" y="0"/>
                  </a:moveTo>
                  <a:cubicBezTo>
                    <a:pt x="48" y="0"/>
                    <a:pt x="0" y="72"/>
                    <a:pt x="0" y="167"/>
                  </a:cubicBezTo>
                  <a:cubicBezTo>
                    <a:pt x="0" y="239"/>
                    <a:pt x="71" y="310"/>
                    <a:pt x="143" y="310"/>
                  </a:cubicBezTo>
                  <a:lnTo>
                    <a:pt x="4239" y="310"/>
                  </a:lnTo>
                  <a:cubicBezTo>
                    <a:pt x="4334" y="310"/>
                    <a:pt x="4382" y="239"/>
                    <a:pt x="4382" y="167"/>
                  </a:cubicBezTo>
                  <a:cubicBezTo>
                    <a:pt x="4382" y="72"/>
                    <a:pt x="4334" y="0"/>
                    <a:pt x="423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3923;p66"/>
            <p:cNvSpPr/>
            <p:nvPr/>
          </p:nvSpPr>
          <p:spPr>
            <a:xfrm>
              <a:off x="5483395" y="3273562"/>
              <a:ext cx="16864" cy="9660"/>
            </a:xfrm>
            <a:custGeom>
              <a:avLst/>
              <a:gdLst/>
              <a:ahLst/>
              <a:cxnLst/>
              <a:rect l="l" t="t" r="r" b="b"/>
              <a:pathLst>
                <a:path w="501" h="287" extrusionOk="0">
                  <a:moveTo>
                    <a:pt x="143" y="0"/>
                  </a:moveTo>
                  <a:cubicBezTo>
                    <a:pt x="72" y="0"/>
                    <a:pt x="0" y="72"/>
                    <a:pt x="0" y="143"/>
                  </a:cubicBezTo>
                  <a:cubicBezTo>
                    <a:pt x="0" y="215"/>
                    <a:pt x="72" y="286"/>
                    <a:pt x="143" y="286"/>
                  </a:cubicBezTo>
                  <a:lnTo>
                    <a:pt x="334" y="286"/>
                  </a:lnTo>
                  <a:cubicBezTo>
                    <a:pt x="429" y="286"/>
                    <a:pt x="500" y="239"/>
                    <a:pt x="500" y="143"/>
                  </a:cubicBezTo>
                  <a:cubicBezTo>
                    <a:pt x="500" y="72"/>
                    <a:pt x="429" y="0"/>
                    <a:pt x="33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3924;p66"/>
            <p:cNvSpPr/>
            <p:nvPr/>
          </p:nvSpPr>
          <p:spPr>
            <a:xfrm>
              <a:off x="5483395" y="3257540"/>
              <a:ext cx="16864" cy="9627"/>
            </a:xfrm>
            <a:custGeom>
              <a:avLst/>
              <a:gdLst/>
              <a:ahLst/>
              <a:cxnLst/>
              <a:rect l="l" t="t" r="r" b="b"/>
              <a:pathLst>
                <a:path w="501" h="286" extrusionOk="0">
                  <a:moveTo>
                    <a:pt x="143" y="0"/>
                  </a:moveTo>
                  <a:cubicBezTo>
                    <a:pt x="72" y="0"/>
                    <a:pt x="0" y="48"/>
                    <a:pt x="0" y="143"/>
                  </a:cubicBezTo>
                  <a:cubicBezTo>
                    <a:pt x="0" y="214"/>
                    <a:pt x="72" y="286"/>
                    <a:pt x="143" y="286"/>
                  </a:cubicBezTo>
                  <a:lnTo>
                    <a:pt x="334" y="286"/>
                  </a:lnTo>
                  <a:cubicBezTo>
                    <a:pt x="429" y="286"/>
                    <a:pt x="500" y="214"/>
                    <a:pt x="500" y="143"/>
                  </a:cubicBezTo>
                  <a:cubicBezTo>
                    <a:pt x="500" y="48"/>
                    <a:pt x="429" y="0"/>
                    <a:pt x="33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3925;p66"/>
            <p:cNvSpPr/>
            <p:nvPr/>
          </p:nvSpPr>
          <p:spPr>
            <a:xfrm>
              <a:off x="5480198" y="3232665"/>
              <a:ext cx="147498" cy="9660"/>
            </a:xfrm>
            <a:custGeom>
              <a:avLst/>
              <a:gdLst/>
              <a:ahLst/>
              <a:cxnLst/>
              <a:rect l="l" t="t" r="r" b="b"/>
              <a:pathLst>
                <a:path w="4382" h="287" extrusionOk="0">
                  <a:moveTo>
                    <a:pt x="143" y="1"/>
                  </a:moveTo>
                  <a:cubicBezTo>
                    <a:pt x="71" y="1"/>
                    <a:pt x="0" y="72"/>
                    <a:pt x="0" y="144"/>
                  </a:cubicBezTo>
                  <a:cubicBezTo>
                    <a:pt x="0" y="215"/>
                    <a:pt x="71" y="287"/>
                    <a:pt x="143" y="287"/>
                  </a:cubicBezTo>
                  <a:lnTo>
                    <a:pt x="4239" y="287"/>
                  </a:lnTo>
                  <a:cubicBezTo>
                    <a:pt x="4334" y="287"/>
                    <a:pt x="4382" y="215"/>
                    <a:pt x="4382" y="144"/>
                  </a:cubicBezTo>
                  <a:cubicBezTo>
                    <a:pt x="4382" y="72"/>
                    <a:pt x="4334" y="1"/>
                    <a:pt x="423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926;p66"/>
            <p:cNvSpPr/>
            <p:nvPr/>
          </p:nvSpPr>
          <p:spPr>
            <a:xfrm>
              <a:off x="5548325" y="3134883"/>
              <a:ext cx="10435" cy="12858"/>
            </a:xfrm>
            <a:custGeom>
              <a:avLst/>
              <a:gdLst/>
              <a:ahLst/>
              <a:cxnLst/>
              <a:rect l="l" t="t" r="r" b="b"/>
              <a:pathLst>
                <a:path w="310" h="382" extrusionOk="0">
                  <a:moveTo>
                    <a:pt x="143" y="1"/>
                  </a:moveTo>
                  <a:cubicBezTo>
                    <a:pt x="72" y="1"/>
                    <a:pt x="0" y="72"/>
                    <a:pt x="0" y="143"/>
                  </a:cubicBezTo>
                  <a:lnTo>
                    <a:pt x="0" y="239"/>
                  </a:lnTo>
                  <a:cubicBezTo>
                    <a:pt x="0" y="310"/>
                    <a:pt x="72" y="382"/>
                    <a:pt x="143" y="382"/>
                  </a:cubicBezTo>
                  <a:cubicBezTo>
                    <a:pt x="238" y="382"/>
                    <a:pt x="310" y="310"/>
                    <a:pt x="310" y="239"/>
                  </a:cubicBezTo>
                  <a:lnTo>
                    <a:pt x="310" y="143"/>
                  </a:lnTo>
                  <a:cubicBezTo>
                    <a:pt x="310" y="72"/>
                    <a:pt x="238" y="1"/>
                    <a:pt x="14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927;p66"/>
            <p:cNvSpPr/>
            <p:nvPr/>
          </p:nvSpPr>
          <p:spPr>
            <a:xfrm>
              <a:off x="5565155" y="3134883"/>
              <a:ext cx="9660" cy="12858"/>
            </a:xfrm>
            <a:custGeom>
              <a:avLst/>
              <a:gdLst/>
              <a:ahLst/>
              <a:cxnLst/>
              <a:rect l="l" t="t" r="r" b="b"/>
              <a:pathLst>
                <a:path w="287" h="382" extrusionOk="0">
                  <a:moveTo>
                    <a:pt x="143" y="1"/>
                  </a:moveTo>
                  <a:cubicBezTo>
                    <a:pt x="48" y="1"/>
                    <a:pt x="0" y="72"/>
                    <a:pt x="0" y="143"/>
                  </a:cubicBezTo>
                  <a:lnTo>
                    <a:pt x="0" y="239"/>
                  </a:lnTo>
                  <a:cubicBezTo>
                    <a:pt x="0" y="310"/>
                    <a:pt x="48" y="382"/>
                    <a:pt x="143" y="382"/>
                  </a:cubicBezTo>
                  <a:cubicBezTo>
                    <a:pt x="215" y="382"/>
                    <a:pt x="286" y="310"/>
                    <a:pt x="286" y="239"/>
                  </a:cubicBezTo>
                  <a:lnTo>
                    <a:pt x="286" y="143"/>
                  </a:lnTo>
                  <a:cubicBezTo>
                    <a:pt x="286" y="72"/>
                    <a:pt x="215" y="1"/>
                    <a:pt x="14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928;p66"/>
            <p:cNvSpPr/>
            <p:nvPr/>
          </p:nvSpPr>
          <p:spPr>
            <a:xfrm>
              <a:off x="5581178" y="3134883"/>
              <a:ext cx="9660" cy="12858"/>
            </a:xfrm>
            <a:custGeom>
              <a:avLst/>
              <a:gdLst/>
              <a:ahLst/>
              <a:cxnLst/>
              <a:rect l="l" t="t" r="r" b="b"/>
              <a:pathLst>
                <a:path w="287" h="382" extrusionOk="0">
                  <a:moveTo>
                    <a:pt x="144" y="1"/>
                  </a:moveTo>
                  <a:cubicBezTo>
                    <a:pt x="72" y="1"/>
                    <a:pt x="1" y="72"/>
                    <a:pt x="1" y="143"/>
                  </a:cubicBezTo>
                  <a:lnTo>
                    <a:pt x="1" y="239"/>
                  </a:lnTo>
                  <a:cubicBezTo>
                    <a:pt x="1" y="310"/>
                    <a:pt x="72" y="382"/>
                    <a:pt x="144" y="382"/>
                  </a:cubicBezTo>
                  <a:cubicBezTo>
                    <a:pt x="215" y="382"/>
                    <a:pt x="286" y="310"/>
                    <a:pt x="286" y="239"/>
                  </a:cubicBezTo>
                  <a:lnTo>
                    <a:pt x="286" y="143"/>
                  </a:lnTo>
                  <a:cubicBezTo>
                    <a:pt x="286" y="72"/>
                    <a:pt x="239" y="1"/>
                    <a:pt x="14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929;p66"/>
            <p:cNvSpPr/>
            <p:nvPr/>
          </p:nvSpPr>
          <p:spPr>
            <a:xfrm>
              <a:off x="5597200" y="3134883"/>
              <a:ext cx="10468" cy="12858"/>
            </a:xfrm>
            <a:custGeom>
              <a:avLst/>
              <a:gdLst/>
              <a:ahLst/>
              <a:cxnLst/>
              <a:rect l="l" t="t" r="r" b="b"/>
              <a:pathLst>
                <a:path w="311" h="382" extrusionOk="0">
                  <a:moveTo>
                    <a:pt x="144" y="1"/>
                  </a:moveTo>
                  <a:cubicBezTo>
                    <a:pt x="72" y="1"/>
                    <a:pt x="1" y="72"/>
                    <a:pt x="1" y="143"/>
                  </a:cubicBezTo>
                  <a:lnTo>
                    <a:pt x="1" y="239"/>
                  </a:lnTo>
                  <a:cubicBezTo>
                    <a:pt x="1" y="310"/>
                    <a:pt x="72" y="382"/>
                    <a:pt x="144" y="382"/>
                  </a:cubicBezTo>
                  <a:cubicBezTo>
                    <a:pt x="239" y="382"/>
                    <a:pt x="311" y="310"/>
                    <a:pt x="311" y="239"/>
                  </a:cubicBezTo>
                  <a:lnTo>
                    <a:pt x="311" y="143"/>
                  </a:lnTo>
                  <a:cubicBezTo>
                    <a:pt x="311" y="72"/>
                    <a:pt x="239" y="1"/>
                    <a:pt x="14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930;p66"/>
            <p:cNvSpPr/>
            <p:nvPr/>
          </p:nvSpPr>
          <p:spPr>
            <a:xfrm>
              <a:off x="5613256" y="3134883"/>
              <a:ext cx="10435" cy="12858"/>
            </a:xfrm>
            <a:custGeom>
              <a:avLst/>
              <a:gdLst/>
              <a:ahLst/>
              <a:cxnLst/>
              <a:rect l="l" t="t" r="r" b="b"/>
              <a:pathLst>
                <a:path w="310" h="382" extrusionOk="0">
                  <a:moveTo>
                    <a:pt x="167" y="1"/>
                  </a:moveTo>
                  <a:cubicBezTo>
                    <a:pt x="72" y="1"/>
                    <a:pt x="0" y="72"/>
                    <a:pt x="0" y="143"/>
                  </a:cubicBezTo>
                  <a:lnTo>
                    <a:pt x="0" y="239"/>
                  </a:lnTo>
                  <a:cubicBezTo>
                    <a:pt x="0" y="310"/>
                    <a:pt x="72" y="382"/>
                    <a:pt x="167" y="382"/>
                  </a:cubicBezTo>
                  <a:cubicBezTo>
                    <a:pt x="238" y="382"/>
                    <a:pt x="310" y="310"/>
                    <a:pt x="310" y="239"/>
                  </a:cubicBezTo>
                  <a:lnTo>
                    <a:pt x="310" y="143"/>
                  </a:lnTo>
                  <a:cubicBezTo>
                    <a:pt x="310" y="72"/>
                    <a:pt x="238" y="1"/>
                    <a:pt x="1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931;p66"/>
            <p:cNvSpPr/>
            <p:nvPr/>
          </p:nvSpPr>
          <p:spPr>
            <a:xfrm>
              <a:off x="5572359" y="3157334"/>
              <a:ext cx="51332" cy="10435"/>
            </a:xfrm>
            <a:custGeom>
              <a:avLst/>
              <a:gdLst/>
              <a:ahLst/>
              <a:cxnLst/>
              <a:rect l="l" t="t" r="r" b="b"/>
              <a:pathLst>
                <a:path w="1525" h="310" extrusionOk="0">
                  <a:moveTo>
                    <a:pt x="144" y="0"/>
                  </a:moveTo>
                  <a:cubicBezTo>
                    <a:pt x="48" y="0"/>
                    <a:pt x="1" y="72"/>
                    <a:pt x="1" y="167"/>
                  </a:cubicBezTo>
                  <a:cubicBezTo>
                    <a:pt x="1" y="239"/>
                    <a:pt x="48" y="310"/>
                    <a:pt x="144" y="310"/>
                  </a:cubicBezTo>
                  <a:lnTo>
                    <a:pt x="1382" y="310"/>
                  </a:lnTo>
                  <a:cubicBezTo>
                    <a:pt x="1453" y="310"/>
                    <a:pt x="1525" y="239"/>
                    <a:pt x="1525" y="167"/>
                  </a:cubicBezTo>
                  <a:cubicBezTo>
                    <a:pt x="1525" y="72"/>
                    <a:pt x="1453" y="0"/>
                    <a:pt x="138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932;p66"/>
            <p:cNvSpPr/>
            <p:nvPr/>
          </p:nvSpPr>
          <p:spPr>
            <a:xfrm>
              <a:off x="5536309" y="3186988"/>
              <a:ext cx="87381" cy="9660"/>
            </a:xfrm>
            <a:custGeom>
              <a:avLst/>
              <a:gdLst/>
              <a:ahLst/>
              <a:cxnLst/>
              <a:rect l="l" t="t" r="r" b="b"/>
              <a:pathLst>
                <a:path w="2596" h="287" extrusionOk="0">
                  <a:moveTo>
                    <a:pt x="143" y="1"/>
                  </a:moveTo>
                  <a:cubicBezTo>
                    <a:pt x="71" y="1"/>
                    <a:pt x="0" y="72"/>
                    <a:pt x="0" y="143"/>
                  </a:cubicBezTo>
                  <a:cubicBezTo>
                    <a:pt x="0" y="215"/>
                    <a:pt x="71" y="286"/>
                    <a:pt x="143" y="286"/>
                  </a:cubicBezTo>
                  <a:lnTo>
                    <a:pt x="2453" y="286"/>
                  </a:lnTo>
                  <a:cubicBezTo>
                    <a:pt x="2524" y="286"/>
                    <a:pt x="2596" y="215"/>
                    <a:pt x="2596" y="143"/>
                  </a:cubicBezTo>
                  <a:cubicBezTo>
                    <a:pt x="2596" y="72"/>
                    <a:pt x="2524" y="1"/>
                    <a:pt x="245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933;p66"/>
            <p:cNvSpPr/>
            <p:nvPr/>
          </p:nvSpPr>
          <p:spPr>
            <a:xfrm>
              <a:off x="5536309" y="3204626"/>
              <a:ext cx="87381" cy="9660"/>
            </a:xfrm>
            <a:custGeom>
              <a:avLst/>
              <a:gdLst/>
              <a:ahLst/>
              <a:cxnLst/>
              <a:rect l="l" t="t" r="r" b="b"/>
              <a:pathLst>
                <a:path w="2596" h="287" extrusionOk="0">
                  <a:moveTo>
                    <a:pt x="143" y="0"/>
                  </a:moveTo>
                  <a:cubicBezTo>
                    <a:pt x="71" y="0"/>
                    <a:pt x="0" y="72"/>
                    <a:pt x="0" y="143"/>
                  </a:cubicBezTo>
                  <a:cubicBezTo>
                    <a:pt x="0" y="239"/>
                    <a:pt x="71" y="286"/>
                    <a:pt x="143" y="286"/>
                  </a:cubicBezTo>
                  <a:lnTo>
                    <a:pt x="2453" y="286"/>
                  </a:lnTo>
                  <a:cubicBezTo>
                    <a:pt x="2524" y="286"/>
                    <a:pt x="2596" y="215"/>
                    <a:pt x="2596" y="143"/>
                  </a:cubicBezTo>
                  <a:cubicBezTo>
                    <a:pt x="2596" y="72"/>
                    <a:pt x="2524" y="0"/>
                    <a:pt x="245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934;p66"/>
            <p:cNvSpPr/>
            <p:nvPr/>
          </p:nvSpPr>
          <p:spPr>
            <a:xfrm>
              <a:off x="5483395" y="3126064"/>
              <a:ext cx="39315" cy="39315"/>
            </a:xfrm>
            <a:custGeom>
              <a:avLst/>
              <a:gdLst/>
              <a:ahLst/>
              <a:cxnLst/>
              <a:rect l="l" t="t" r="r" b="b"/>
              <a:pathLst>
                <a:path w="1168" h="1168" extrusionOk="0">
                  <a:moveTo>
                    <a:pt x="834" y="286"/>
                  </a:moveTo>
                  <a:cubicBezTo>
                    <a:pt x="858" y="286"/>
                    <a:pt x="881" y="310"/>
                    <a:pt x="881" y="334"/>
                  </a:cubicBezTo>
                  <a:lnTo>
                    <a:pt x="881" y="810"/>
                  </a:lnTo>
                  <a:cubicBezTo>
                    <a:pt x="881" y="834"/>
                    <a:pt x="858" y="858"/>
                    <a:pt x="834" y="858"/>
                  </a:cubicBezTo>
                  <a:lnTo>
                    <a:pt x="358" y="858"/>
                  </a:lnTo>
                  <a:cubicBezTo>
                    <a:pt x="310" y="858"/>
                    <a:pt x="310" y="858"/>
                    <a:pt x="310" y="810"/>
                  </a:cubicBezTo>
                  <a:lnTo>
                    <a:pt x="310" y="334"/>
                  </a:lnTo>
                  <a:cubicBezTo>
                    <a:pt x="310" y="310"/>
                    <a:pt x="310" y="286"/>
                    <a:pt x="358" y="286"/>
                  </a:cubicBezTo>
                  <a:close/>
                  <a:moveTo>
                    <a:pt x="358" y="1"/>
                  </a:moveTo>
                  <a:cubicBezTo>
                    <a:pt x="167" y="1"/>
                    <a:pt x="0" y="143"/>
                    <a:pt x="0" y="334"/>
                  </a:cubicBezTo>
                  <a:lnTo>
                    <a:pt x="0" y="810"/>
                  </a:lnTo>
                  <a:cubicBezTo>
                    <a:pt x="0" y="1001"/>
                    <a:pt x="167" y="1168"/>
                    <a:pt x="358" y="1168"/>
                  </a:cubicBezTo>
                  <a:lnTo>
                    <a:pt x="834" y="1168"/>
                  </a:lnTo>
                  <a:cubicBezTo>
                    <a:pt x="1024" y="1168"/>
                    <a:pt x="1167" y="1001"/>
                    <a:pt x="1167" y="810"/>
                  </a:cubicBezTo>
                  <a:lnTo>
                    <a:pt x="1167" y="334"/>
                  </a:lnTo>
                  <a:cubicBezTo>
                    <a:pt x="1167" y="143"/>
                    <a:pt x="1024" y="1"/>
                    <a:pt x="83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935;p66"/>
            <p:cNvSpPr/>
            <p:nvPr/>
          </p:nvSpPr>
          <p:spPr>
            <a:xfrm>
              <a:off x="5483395" y="3174972"/>
              <a:ext cx="39315" cy="39315"/>
            </a:xfrm>
            <a:custGeom>
              <a:avLst/>
              <a:gdLst/>
              <a:ahLst/>
              <a:cxnLst/>
              <a:rect l="l" t="t" r="r" b="b"/>
              <a:pathLst>
                <a:path w="1168" h="1168" extrusionOk="0">
                  <a:moveTo>
                    <a:pt x="834" y="310"/>
                  </a:moveTo>
                  <a:cubicBezTo>
                    <a:pt x="858" y="310"/>
                    <a:pt x="881" y="334"/>
                    <a:pt x="881" y="358"/>
                  </a:cubicBezTo>
                  <a:lnTo>
                    <a:pt x="881" y="834"/>
                  </a:lnTo>
                  <a:cubicBezTo>
                    <a:pt x="881" y="858"/>
                    <a:pt x="858" y="881"/>
                    <a:pt x="834" y="881"/>
                  </a:cubicBezTo>
                  <a:lnTo>
                    <a:pt x="358" y="881"/>
                  </a:lnTo>
                  <a:cubicBezTo>
                    <a:pt x="310" y="881"/>
                    <a:pt x="310" y="858"/>
                    <a:pt x="310" y="834"/>
                  </a:cubicBezTo>
                  <a:lnTo>
                    <a:pt x="310" y="358"/>
                  </a:lnTo>
                  <a:cubicBezTo>
                    <a:pt x="310" y="334"/>
                    <a:pt x="310" y="310"/>
                    <a:pt x="358" y="310"/>
                  </a:cubicBezTo>
                  <a:close/>
                  <a:moveTo>
                    <a:pt x="358" y="0"/>
                  </a:moveTo>
                  <a:cubicBezTo>
                    <a:pt x="167" y="0"/>
                    <a:pt x="0" y="167"/>
                    <a:pt x="0" y="358"/>
                  </a:cubicBezTo>
                  <a:lnTo>
                    <a:pt x="0" y="834"/>
                  </a:lnTo>
                  <a:cubicBezTo>
                    <a:pt x="0" y="1024"/>
                    <a:pt x="167" y="1167"/>
                    <a:pt x="358" y="1167"/>
                  </a:cubicBezTo>
                  <a:lnTo>
                    <a:pt x="834" y="1167"/>
                  </a:lnTo>
                  <a:cubicBezTo>
                    <a:pt x="1024" y="1167"/>
                    <a:pt x="1167" y="1024"/>
                    <a:pt x="1167" y="834"/>
                  </a:cubicBezTo>
                  <a:lnTo>
                    <a:pt x="1167" y="358"/>
                  </a:lnTo>
                  <a:cubicBezTo>
                    <a:pt x="1167" y="167"/>
                    <a:pt x="1024" y="0"/>
                    <a:pt x="83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" name="Rectangle 8">
            <a:hlinkClick r:id="rId3"/>
          </p:cNvPr>
          <p:cNvSpPr/>
          <p:nvPr/>
        </p:nvSpPr>
        <p:spPr>
          <a:xfrm>
            <a:off x="2023837" y="1128049"/>
            <a:ext cx="1071420" cy="5719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1" name="Rectangle 310">
            <a:hlinkClick r:id="rId4"/>
          </p:cNvPr>
          <p:cNvSpPr/>
          <p:nvPr/>
        </p:nvSpPr>
        <p:spPr>
          <a:xfrm>
            <a:off x="1718320" y="2130553"/>
            <a:ext cx="1683393" cy="8928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2" name="Rectangle 311">
            <a:hlinkClick r:id="rId5"/>
          </p:cNvPr>
          <p:cNvSpPr/>
          <p:nvPr/>
        </p:nvSpPr>
        <p:spPr>
          <a:xfrm>
            <a:off x="1833917" y="3183799"/>
            <a:ext cx="1645394" cy="11086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3" name="Rectangle 312">
            <a:hlinkClick r:id="rId6"/>
          </p:cNvPr>
          <p:cNvSpPr/>
          <p:nvPr/>
        </p:nvSpPr>
        <p:spPr>
          <a:xfrm>
            <a:off x="6945700" y="1053672"/>
            <a:ext cx="1485200" cy="5870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4" name="Rectangle 313">
            <a:hlinkClick r:id="rId7"/>
          </p:cNvPr>
          <p:cNvSpPr/>
          <p:nvPr/>
        </p:nvSpPr>
        <p:spPr>
          <a:xfrm>
            <a:off x="6965515" y="2091228"/>
            <a:ext cx="1481799" cy="7825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5" name="Rectangle 314">
            <a:hlinkClick r:id="rId8"/>
          </p:cNvPr>
          <p:cNvSpPr/>
          <p:nvPr/>
        </p:nvSpPr>
        <p:spPr>
          <a:xfrm>
            <a:off x="6965515" y="3309947"/>
            <a:ext cx="1481799" cy="5598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8" name="Google Shape;5923;p75"/>
          <p:cNvGrpSpPr/>
          <p:nvPr/>
        </p:nvGrpSpPr>
        <p:grpSpPr>
          <a:xfrm>
            <a:off x="1008935" y="1470798"/>
            <a:ext cx="4938395" cy="3559668"/>
            <a:chOff x="235800" y="830650"/>
            <a:chExt cx="6978450" cy="4588844"/>
          </a:xfrm>
          <a:solidFill>
            <a:schemeClr val="accent5">
              <a:lumMod val="75000"/>
            </a:schemeClr>
          </a:solidFill>
        </p:grpSpPr>
        <p:sp>
          <p:nvSpPr>
            <p:cNvPr id="189" name="Google Shape;5924;p75"/>
            <p:cNvSpPr/>
            <p:nvPr/>
          </p:nvSpPr>
          <p:spPr>
            <a:xfrm>
              <a:off x="235800" y="1224769"/>
              <a:ext cx="2592225" cy="4194725"/>
            </a:xfrm>
            <a:custGeom>
              <a:avLst/>
              <a:gdLst/>
              <a:ahLst/>
              <a:cxnLst/>
              <a:rect l="l" t="t" r="r" b="b"/>
              <a:pathLst>
                <a:path w="103689" h="167789" extrusionOk="0">
                  <a:moveTo>
                    <a:pt x="13807" y="0"/>
                  </a:moveTo>
                  <a:cubicBezTo>
                    <a:pt x="11526" y="0"/>
                    <a:pt x="9194" y="921"/>
                    <a:pt x="7431" y="2357"/>
                  </a:cubicBezTo>
                  <a:cubicBezTo>
                    <a:pt x="6418" y="3183"/>
                    <a:pt x="7559" y="5231"/>
                    <a:pt x="8433" y="6203"/>
                  </a:cubicBezTo>
                  <a:cubicBezTo>
                    <a:pt x="9308" y="7175"/>
                    <a:pt x="10393" y="8259"/>
                    <a:pt x="10189" y="9549"/>
                  </a:cubicBezTo>
                  <a:cubicBezTo>
                    <a:pt x="9355" y="9975"/>
                    <a:pt x="8287" y="10084"/>
                    <a:pt x="7292" y="10084"/>
                  </a:cubicBezTo>
                  <a:cubicBezTo>
                    <a:pt x="7024" y="10084"/>
                    <a:pt x="6762" y="10076"/>
                    <a:pt x="6511" y="10065"/>
                  </a:cubicBezTo>
                  <a:cubicBezTo>
                    <a:pt x="6102" y="10046"/>
                    <a:pt x="5686" y="9992"/>
                    <a:pt x="5277" y="9992"/>
                  </a:cubicBezTo>
                  <a:cubicBezTo>
                    <a:pt x="4990" y="9992"/>
                    <a:pt x="4705" y="10019"/>
                    <a:pt x="4430" y="10104"/>
                  </a:cubicBezTo>
                  <a:cubicBezTo>
                    <a:pt x="3763" y="10310"/>
                    <a:pt x="3182" y="11034"/>
                    <a:pt x="3440" y="11683"/>
                  </a:cubicBezTo>
                  <a:cubicBezTo>
                    <a:pt x="2981" y="12481"/>
                    <a:pt x="2431" y="12899"/>
                    <a:pt x="2962" y="13650"/>
                  </a:cubicBezTo>
                  <a:cubicBezTo>
                    <a:pt x="3377" y="14235"/>
                    <a:pt x="4081" y="14716"/>
                    <a:pt x="4076" y="15434"/>
                  </a:cubicBezTo>
                  <a:cubicBezTo>
                    <a:pt x="4071" y="16003"/>
                    <a:pt x="3591" y="16462"/>
                    <a:pt x="3082" y="16719"/>
                  </a:cubicBezTo>
                  <a:cubicBezTo>
                    <a:pt x="2572" y="16973"/>
                    <a:pt x="2000" y="17102"/>
                    <a:pt x="1518" y="17408"/>
                  </a:cubicBezTo>
                  <a:cubicBezTo>
                    <a:pt x="13" y="18366"/>
                    <a:pt x="0" y="20519"/>
                    <a:pt x="159" y="22295"/>
                  </a:cubicBezTo>
                  <a:cubicBezTo>
                    <a:pt x="1133" y="23491"/>
                    <a:pt x="1285" y="25550"/>
                    <a:pt x="817" y="27017"/>
                  </a:cubicBezTo>
                  <a:cubicBezTo>
                    <a:pt x="639" y="27577"/>
                    <a:pt x="351" y="28172"/>
                    <a:pt x="552" y="28724"/>
                  </a:cubicBezTo>
                  <a:cubicBezTo>
                    <a:pt x="782" y="29356"/>
                    <a:pt x="1526" y="29605"/>
                    <a:pt x="2177" y="29773"/>
                  </a:cubicBezTo>
                  <a:cubicBezTo>
                    <a:pt x="2891" y="29958"/>
                    <a:pt x="3669" y="30130"/>
                    <a:pt x="4408" y="30130"/>
                  </a:cubicBezTo>
                  <a:cubicBezTo>
                    <a:pt x="5109" y="30130"/>
                    <a:pt x="5775" y="29975"/>
                    <a:pt x="6314" y="29528"/>
                  </a:cubicBezTo>
                  <a:cubicBezTo>
                    <a:pt x="7583" y="28478"/>
                    <a:pt x="9157" y="28121"/>
                    <a:pt x="10834" y="28121"/>
                  </a:cubicBezTo>
                  <a:cubicBezTo>
                    <a:pt x="13016" y="28121"/>
                    <a:pt x="15374" y="28725"/>
                    <a:pt x="17464" y="29196"/>
                  </a:cubicBezTo>
                  <a:cubicBezTo>
                    <a:pt x="18740" y="29482"/>
                    <a:pt x="20083" y="29952"/>
                    <a:pt x="20830" y="31028"/>
                  </a:cubicBezTo>
                  <a:cubicBezTo>
                    <a:pt x="21824" y="32461"/>
                    <a:pt x="21400" y="34451"/>
                    <a:pt x="20580" y="35993"/>
                  </a:cubicBezTo>
                  <a:cubicBezTo>
                    <a:pt x="19762" y="37533"/>
                    <a:pt x="18587" y="38903"/>
                    <a:pt x="18068" y="40567"/>
                  </a:cubicBezTo>
                  <a:cubicBezTo>
                    <a:pt x="17582" y="42129"/>
                    <a:pt x="17717" y="43806"/>
                    <a:pt x="17859" y="45436"/>
                  </a:cubicBezTo>
                  <a:cubicBezTo>
                    <a:pt x="18032" y="47441"/>
                    <a:pt x="18242" y="49554"/>
                    <a:pt x="19405" y="51198"/>
                  </a:cubicBezTo>
                  <a:cubicBezTo>
                    <a:pt x="20624" y="52922"/>
                    <a:pt x="21392" y="55494"/>
                    <a:pt x="21294" y="57601"/>
                  </a:cubicBezTo>
                  <a:cubicBezTo>
                    <a:pt x="21216" y="59294"/>
                    <a:pt x="20619" y="60958"/>
                    <a:pt x="20775" y="62645"/>
                  </a:cubicBezTo>
                  <a:cubicBezTo>
                    <a:pt x="21057" y="65704"/>
                    <a:pt x="23699" y="67999"/>
                    <a:pt x="26397" y="69471"/>
                  </a:cubicBezTo>
                  <a:cubicBezTo>
                    <a:pt x="29219" y="71013"/>
                    <a:pt x="31651" y="73637"/>
                    <a:pt x="32623" y="76701"/>
                  </a:cubicBezTo>
                  <a:cubicBezTo>
                    <a:pt x="33112" y="78241"/>
                    <a:pt x="33257" y="79868"/>
                    <a:pt x="33688" y="81425"/>
                  </a:cubicBezTo>
                  <a:cubicBezTo>
                    <a:pt x="34432" y="84119"/>
                    <a:pt x="36051" y="86565"/>
                    <a:pt x="38239" y="88307"/>
                  </a:cubicBezTo>
                  <a:cubicBezTo>
                    <a:pt x="39834" y="89575"/>
                    <a:pt x="42451" y="90023"/>
                    <a:pt x="44455" y="90388"/>
                  </a:cubicBezTo>
                  <a:cubicBezTo>
                    <a:pt x="45495" y="90578"/>
                    <a:pt x="46617" y="90728"/>
                    <a:pt x="47400" y="91437"/>
                  </a:cubicBezTo>
                  <a:cubicBezTo>
                    <a:pt x="47762" y="91764"/>
                    <a:pt x="48023" y="92187"/>
                    <a:pt x="48369" y="92530"/>
                  </a:cubicBezTo>
                  <a:cubicBezTo>
                    <a:pt x="50044" y="94188"/>
                    <a:pt x="53127" y="93507"/>
                    <a:pt x="54821" y="95145"/>
                  </a:cubicBezTo>
                  <a:cubicBezTo>
                    <a:pt x="55259" y="95566"/>
                    <a:pt x="55558" y="96107"/>
                    <a:pt x="55941" y="96579"/>
                  </a:cubicBezTo>
                  <a:cubicBezTo>
                    <a:pt x="56887" y="97736"/>
                    <a:pt x="58370" y="98428"/>
                    <a:pt x="59861" y="98428"/>
                  </a:cubicBezTo>
                  <a:cubicBezTo>
                    <a:pt x="60003" y="98428"/>
                    <a:pt x="60145" y="98421"/>
                    <a:pt x="60286" y="98409"/>
                  </a:cubicBezTo>
                  <a:lnTo>
                    <a:pt x="60286" y="98409"/>
                  </a:lnTo>
                  <a:cubicBezTo>
                    <a:pt x="59905" y="99653"/>
                    <a:pt x="61397" y="101114"/>
                    <a:pt x="60936" y="102330"/>
                  </a:cubicBezTo>
                  <a:cubicBezTo>
                    <a:pt x="60565" y="103312"/>
                    <a:pt x="59445" y="103741"/>
                    <a:pt x="58674" y="104452"/>
                  </a:cubicBezTo>
                  <a:cubicBezTo>
                    <a:pt x="57337" y="105685"/>
                    <a:pt x="57129" y="107795"/>
                    <a:pt x="57705" y="109521"/>
                  </a:cubicBezTo>
                  <a:cubicBezTo>
                    <a:pt x="58282" y="111246"/>
                    <a:pt x="59498" y="112671"/>
                    <a:pt x="60717" y="114022"/>
                  </a:cubicBezTo>
                  <a:cubicBezTo>
                    <a:pt x="62978" y="116530"/>
                    <a:pt x="65696" y="117746"/>
                    <a:pt x="68148" y="120066"/>
                  </a:cubicBezTo>
                  <a:cubicBezTo>
                    <a:pt x="70420" y="122216"/>
                    <a:pt x="70937" y="125696"/>
                    <a:pt x="70438" y="128784"/>
                  </a:cubicBezTo>
                  <a:cubicBezTo>
                    <a:pt x="69938" y="131872"/>
                    <a:pt x="68585" y="134744"/>
                    <a:pt x="67620" y="137718"/>
                  </a:cubicBezTo>
                  <a:cubicBezTo>
                    <a:pt x="65814" y="143276"/>
                    <a:pt x="65376" y="149382"/>
                    <a:pt x="67102" y="154963"/>
                  </a:cubicBezTo>
                  <a:cubicBezTo>
                    <a:pt x="68828" y="160546"/>
                    <a:pt x="72869" y="165522"/>
                    <a:pt x="78283" y="167717"/>
                  </a:cubicBezTo>
                  <a:cubicBezTo>
                    <a:pt x="78404" y="167766"/>
                    <a:pt x="78530" y="167788"/>
                    <a:pt x="78658" y="167788"/>
                  </a:cubicBezTo>
                  <a:cubicBezTo>
                    <a:pt x="79167" y="167788"/>
                    <a:pt x="79705" y="167444"/>
                    <a:pt x="80056" y="167066"/>
                  </a:cubicBezTo>
                  <a:cubicBezTo>
                    <a:pt x="80495" y="166591"/>
                    <a:pt x="80589" y="165833"/>
                    <a:pt x="80281" y="165265"/>
                  </a:cubicBezTo>
                  <a:cubicBezTo>
                    <a:pt x="79304" y="163467"/>
                    <a:pt x="77566" y="161932"/>
                    <a:pt x="76298" y="160326"/>
                  </a:cubicBezTo>
                  <a:cubicBezTo>
                    <a:pt x="75898" y="159821"/>
                    <a:pt x="75478" y="159248"/>
                    <a:pt x="75530" y="158607"/>
                  </a:cubicBezTo>
                  <a:cubicBezTo>
                    <a:pt x="75589" y="157886"/>
                    <a:pt x="76208" y="157367"/>
                    <a:pt x="76666" y="156807"/>
                  </a:cubicBezTo>
                  <a:cubicBezTo>
                    <a:pt x="77361" y="155947"/>
                    <a:pt x="77729" y="154867"/>
                    <a:pt x="77704" y="153762"/>
                  </a:cubicBezTo>
                  <a:cubicBezTo>
                    <a:pt x="77674" y="152733"/>
                    <a:pt x="77075" y="151726"/>
                    <a:pt x="77111" y="150697"/>
                  </a:cubicBezTo>
                  <a:cubicBezTo>
                    <a:pt x="77146" y="149667"/>
                    <a:pt x="77701" y="148583"/>
                    <a:pt x="78676" y="148251"/>
                  </a:cubicBezTo>
                  <a:cubicBezTo>
                    <a:pt x="79120" y="148100"/>
                    <a:pt x="79614" y="148115"/>
                    <a:pt x="80042" y="147926"/>
                  </a:cubicBezTo>
                  <a:cubicBezTo>
                    <a:pt x="81453" y="147303"/>
                    <a:pt x="81228" y="145153"/>
                    <a:pt x="82249" y="143996"/>
                  </a:cubicBezTo>
                  <a:cubicBezTo>
                    <a:pt x="82722" y="143460"/>
                    <a:pt x="83419" y="143193"/>
                    <a:pt x="84064" y="142883"/>
                  </a:cubicBezTo>
                  <a:cubicBezTo>
                    <a:pt x="86792" y="141571"/>
                    <a:pt x="89035" y="138972"/>
                    <a:pt x="89283" y="135957"/>
                  </a:cubicBezTo>
                  <a:cubicBezTo>
                    <a:pt x="89483" y="133544"/>
                    <a:pt x="88605" y="130615"/>
                    <a:pt x="90438" y="129034"/>
                  </a:cubicBezTo>
                  <a:cubicBezTo>
                    <a:pt x="91238" y="128344"/>
                    <a:pt x="92244" y="128199"/>
                    <a:pt x="93314" y="128199"/>
                  </a:cubicBezTo>
                  <a:cubicBezTo>
                    <a:pt x="94087" y="128199"/>
                    <a:pt x="94894" y="128275"/>
                    <a:pt x="95682" y="128275"/>
                  </a:cubicBezTo>
                  <a:cubicBezTo>
                    <a:pt x="96098" y="128275"/>
                    <a:pt x="96509" y="128254"/>
                    <a:pt x="96908" y="128189"/>
                  </a:cubicBezTo>
                  <a:cubicBezTo>
                    <a:pt x="97800" y="128044"/>
                    <a:pt x="98396" y="127214"/>
                    <a:pt x="98814" y="126412"/>
                  </a:cubicBezTo>
                  <a:cubicBezTo>
                    <a:pt x="99231" y="125609"/>
                    <a:pt x="99280" y="124658"/>
                    <a:pt x="99129" y="123766"/>
                  </a:cubicBezTo>
                  <a:cubicBezTo>
                    <a:pt x="98945" y="122668"/>
                    <a:pt x="98473" y="121597"/>
                    <a:pt x="98577" y="120489"/>
                  </a:cubicBezTo>
                  <a:cubicBezTo>
                    <a:pt x="98723" y="118930"/>
                    <a:pt x="99942" y="117730"/>
                    <a:pt x="100886" y="116480"/>
                  </a:cubicBezTo>
                  <a:cubicBezTo>
                    <a:pt x="102003" y="114998"/>
                    <a:pt x="102797" y="113297"/>
                    <a:pt x="103214" y="111488"/>
                  </a:cubicBezTo>
                  <a:cubicBezTo>
                    <a:pt x="103689" y="109429"/>
                    <a:pt x="102371" y="106997"/>
                    <a:pt x="100524" y="105970"/>
                  </a:cubicBezTo>
                  <a:cubicBezTo>
                    <a:pt x="98677" y="104943"/>
                    <a:pt x="96462" y="104915"/>
                    <a:pt x="94350" y="104853"/>
                  </a:cubicBezTo>
                  <a:cubicBezTo>
                    <a:pt x="92237" y="104794"/>
                    <a:pt x="89999" y="104633"/>
                    <a:pt x="88273" y="103414"/>
                  </a:cubicBezTo>
                  <a:cubicBezTo>
                    <a:pt x="86692" y="102296"/>
                    <a:pt x="85799" y="100469"/>
                    <a:pt x="84550" y="98991"/>
                  </a:cubicBezTo>
                  <a:cubicBezTo>
                    <a:pt x="82441" y="96497"/>
                    <a:pt x="79375" y="95057"/>
                    <a:pt x="76410" y="93690"/>
                  </a:cubicBezTo>
                  <a:cubicBezTo>
                    <a:pt x="75559" y="93298"/>
                    <a:pt x="74630" y="92901"/>
                    <a:pt x="73720" y="92901"/>
                  </a:cubicBezTo>
                  <a:cubicBezTo>
                    <a:pt x="73431" y="92901"/>
                    <a:pt x="73144" y="92941"/>
                    <a:pt x="72862" y="93034"/>
                  </a:cubicBezTo>
                  <a:cubicBezTo>
                    <a:pt x="72400" y="93185"/>
                    <a:pt x="71985" y="93473"/>
                    <a:pt x="71508" y="93564"/>
                  </a:cubicBezTo>
                  <a:cubicBezTo>
                    <a:pt x="71390" y="93586"/>
                    <a:pt x="71274" y="93597"/>
                    <a:pt x="71159" y="93597"/>
                  </a:cubicBezTo>
                  <a:cubicBezTo>
                    <a:pt x="70006" y="93597"/>
                    <a:pt x="69033" y="92520"/>
                    <a:pt x="67966" y="91944"/>
                  </a:cubicBezTo>
                  <a:cubicBezTo>
                    <a:pt x="67424" y="91651"/>
                    <a:pt x="66830" y="91518"/>
                    <a:pt x="66231" y="91518"/>
                  </a:cubicBezTo>
                  <a:cubicBezTo>
                    <a:pt x="64138" y="91518"/>
                    <a:pt x="61986" y="93147"/>
                    <a:pt x="61817" y="95293"/>
                  </a:cubicBezTo>
                  <a:cubicBezTo>
                    <a:pt x="61476" y="95410"/>
                    <a:pt x="61056" y="95468"/>
                    <a:pt x="60611" y="95468"/>
                  </a:cubicBezTo>
                  <a:cubicBezTo>
                    <a:pt x="59413" y="95468"/>
                    <a:pt x="58031" y="95047"/>
                    <a:pt x="57510" y="94228"/>
                  </a:cubicBezTo>
                  <a:cubicBezTo>
                    <a:pt x="56995" y="93419"/>
                    <a:pt x="56789" y="92287"/>
                    <a:pt x="55904" y="91918"/>
                  </a:cubicBezTo>
                  <a:cubicBezTo>
                    <a:pt x="55432" y="91722"/>
                    <a:pt x="54840" y="91796"/>
                    <a:pt x="54455" y="91458"/>
                  </a:cubicBezTo>
                  <a:cubicBezTo>
                    <a:pt x="53818" y="90898"/>
                    <a:pt x="54313" y="89881"/>
                    <a:pt x="54428" y="89040"/>
                  </a:cubicBezTo>
                  <a:cubicBezTo>
                    <a:pt x="54609" y="87696"/>
                    <a:pt x="53607" y="86419"/>
                    <a:pt x="52383" y="85834"/>
                  </a:cubicBezTo>
                  <a:cubicBezTo>
                    <a:pt x="51161" y="85249"/>
                    <a:pt x="49761" y="85202"/>
                    <a:pt x="48407" y="85159"/>
                  </a:cubicBezTo>
                  <a:cubicBezTo>
                    <a:pt x="47051" y="85115"/>
                    <a:pt x="45649" y="85054"/>
                    <a:pt x="44436" y="84447"/>
                  </a:cubicBezTo>
                  <a:cubicBezTo>
                    <a:pt x="42077" y="83264"/>
                    <a:pt x="41111" y="80063"/>
                    <a:pt x="42146" y="77635"/>
                  </a:cubicBezTo>
                  <a:cubicBezTo>
                    <a:pt x="43156" y="75267"/>
                    <a:pt x="45760" y="73783"/>
                    <a:pt x="48337" y="73783"/>
                  </a:cubicBezTo>
                  <a:cubicBezTo>
                    <a:pt x="48401" y="73783"/>
                    <a:pt x="48464" y="73784"/>
                    <a:pt x="48528" y="73786"/>
                  </a:cubicBezTo>
                  <a:cubicBezTo>
                    <a:pt x="51112" y="73862"/>
                    <a:pt x="53842" y="75749"/>
                    <a:pt x="53870" y="78335"/>
                  </a:cubicBezTo>
                  <a:cubicBezTo>
                    <a:pt x="53875" y="78746"/>
                    <a:pt x="54287" y="78928"/>
                    <a:pt x="54735" y="78928"/>
                  </a:cubicBezTo>
                  <a:cubicBezTo>
                    <a:pt x="55004" y="78928"/>
                    <a:pt x="55285" y="78863"/>
                    <a:pt x="55498" y="78741"/>
                  </a:cubicBezTo>
                  <a:cubicBezTo>
                    <a:pt x="56067" y="78416"/>
                    <a:pt x="56365" y="77760"/>
                    <a:pt x="56505" y="77119"/>
                  </a:cubicBezTo>
                  <a:cubicBezTo>
                    <a:pt x="56645" y="76478"/>
                    <a:pt x="56664" y="75812"/>
                    <a:pt x="56860" y="75186"/>
                  </a:cubicBezTo>
                  <a:cubicBezTo>
                    <a:pt x="57310" y="73749"/>
                    <a:pt x="58757" y="72690"/>
                    <a:pt x="60261" y="72690"/>
                  </a:cubicBezTo>
                  <a:cubicBezTo>
                    <a:pt x="60273" y="72690"/>
                    <a:pt x="60285" y="72690"/>
                    <a:pt x="60297" y="72690"/>
                  </a:cubicBezTo>
                  <a:cubicBezTo>
                    <a:pt x="60306" y="72690"/>
                    <a:pt x="60314" y="72690"/>
                    <a:pt x="60323" y="72690"/>
                  </a:cubicBezTo>
                  <a:cubicBezTo>
                    <a:pt x="61893" y="72690"/>
                    <a:pt x="62998" y="71122"/>
                    <a:pt x="64116" y="70013"/>
                  </a:cubicBezTo>
                  <a:cubicBezTo>
                    <a:pt x="65241" y="68896"/>
                    <a:pt x="65913" y="67214"/>
                    <a:pt x="65469" y="65693"/>
                  </a:cubicBezTo>
                  <a:cubicBezTo>
                    <a:pt x="65229" y="64873"/>
                    <a:pt x="64683" y="64046"/>
                    <a:pt x="64956" y="63238"/>
                  </a:cubicBezTo>
                  <a:cubicBezTo>
                    <a:pt x="65170" y="62604"/>
                    <a:pt x="65822" y="62237"/>
                    <a:pt x="66438" y="61978"/>
                  </a:cubicBezTo>
                  <a:cubicBezTo>
                    <a:pt x="67992" y="61328"/>
                    <a:pt x="69657" y="60995"/>
                    <a:pt x="71338" y="60995"/>
                  </a:cubicBezTo>
                  <a:cubicBezTo>
                    <a:pt x="71514" y="60995"/>
                    <a:pt x="71689" y="60998"/>
                    <a:pt x="71865" y="61005"/>
                  </a:cubicBezTo>
                  <a:cubicBezTo>
                    <a:pt x="71916" y="61008"/>
                    <a:pt x="71966" y="61009"/>
                    <a:pt x="72016" y="61009"/>
                  </a:cubicBezTo>
                  <a:cubicBezTo>
                    <a:pt x="73530" y="61009"/>
                    <a:pt x="74333" y="60016"/>
                    <a:pt x="75129" y="58671"/>
                  </a:cubicBezTo>
                  <a:cubicBezTo>
                    <a:pt x="75724" y="57667"/>
                    <a:pt x="75988" y="56400"/>
                    <a:pt x="76935" y="55719"/>
                  </a:cubicBezTo>
                  <a:cubicBezTo>
                    <a:pt x="77461" y="55341"/>
                    <a:pt x="78061" y="55227"/>
                    <a:pt x="78697" y="55227"/>
                  </a:cubicBezTo>
                  <a:cubicBezTo>
                    <a:pt x="79669" y="55227"/>
                    <a:pt x="80723" y="55493"/>
                    <a:pt x="81724" y="55493"/>
                  </a:cubicBezTo>
                  <a:cubicBezTo>
                    <a:pt x="81835" y="55493"/>
                    <a:pt x="81945" y="55490"/>
                    <a:pt x="82055" y="55483"/>
                  </a:cubicBezTo>
                  <a:cubicBezTo>
                    <a:pt x="84597" y="55311"/>
                    <a:pt x="86582" y="52458"/>
                    <a:pt x="85860" y="50015"/>
                  </a:cubicBezTo>
                  <a:cubicBezTo>
                    <a:pt x="85517" y="48852"/>
                    <a:pt x="84704" y="47901"/>
                    <a:pt x="84043" y="46884"/>
                  </a:cubicBezTo>
                  <a:cubicBezTo>
                    <a:pt x="83131" y="45481"/>
                    <a:pt x="82492" y="43918"/>
                    <a:pt x="82159" y="42277"/>
                  </a:cubicBezTo>
                  <a:cubicBezTo>
                    <a:pt x="81854" y="40773"/>
                    <a:pt x="81767" y="39118"/>
                    <a:pt x="80776" y="37947"/>
                  </a:cubicBezTo>
                  <a:cubicBezTo>
                    <a:pt x="79227" y="38020"/>
                    <a:pt x="77350" y="37975"/>
                    <a:pt x="75971" y="38686"/>
                  </a:cubicBezTo>
                  <a:cubicBezTo>
                    <a:pt x="75699" y="37108"/>
                    <a:pt x="75398" y="35461"/>
                    <a:pt x="74423" y="34192"/>
                  </a:cubicBezTo>
                  <a:cubicBezTo>
                    <a:pt x="73732" y="33291"/>
                    <a:pt x="72587" y="32657"/>
                    <a:pt x="71488" y="32657"/>
                  </a:cubicBezTo>
                  <a:cubicBezTo>
                    <a:pt x="71039" y="32657"/>
                    <a:pt x="70597" y="32763"/>
                    <a:pt x="70198" y="32999"/>
                  </a:cubicBezTo>
                  <a:cubicBezTo>
                    <a:pt x="68851" y="33794"/>
                    <a:pt x="68559" y="35642"/>
                    <a:pt x="68807" y="37187"/>
                  </a:cubicBezTo>
                  <a:cubicBezTo>
                    <a:pt x="69057" y="38731"/>
                    <a:pt x="69698" y="40227"/>
                    <a:pt x="69655" y="41791"/>
                  </a:cubicBezTo>
                  <a:cubicBezTo>
                    <a:pt x="69615" y="43336"/>
                    <a:pt x="68552" y="45042"/>
                    <a:pt x="67017" y="45042"/>
                  </a:cubicBezTo>
                  <a:cubicBezTo>
                    <a:pt x="66998" y="45042"/>
                    <a:pt x="66979" y="45041"/>
                    <a:pt x="66960" y="45041"/>
                  </a:cubicBezTo>
                  <a:cubicBezTo>
                    <a:pt x="66146" y="45019"/>
                    <a:pt x="65416" y="44522"/>
                    <a:pt x="64843" y="43941"/>
                  </a:cubicBezTo>
                  <a:cubicBezTo>
                    <a:pt x="64022" y="43112"/>
                    <a:pt x="63372" y="42052"/>
                    <a:pt x="62317" y="41553"/>
                  </a:cubicBezTo>
                  <a:cubicBezTo>
                    <a:pt x="61507" y="41171"/>
                    <a:pt x="60577" y="41179"/>
                    <a:pt x="59704" y="40982"/>
                  </a:cubicBezTo>
                  <a:cubicBezTo>
                    <a:pt x="56728" y="40316"/>
                    <a:pt x="54688" y="36902"/>
                    <a:pt x="55510" y="33965"/>
                  </a:cubicBezTo>
                  <a:cubicBezTo>
                    <a:pt x="56182" y="31564"/>
                    <a:pt x="58657" y="29882"/>
                    <a:pt x="61117" y="29882"/>
                  </a:cubicBezTo>
                  <a:cubicBezTo>
                    <a:pt x="61664" y="29882"/>
                    <a:pt x="62211" y="29966"/>
                    <a:pt x="62737" y="30143"/>
                  </a:cubicBezTo>
                  <a:cubicBezTo>
                    <a:pt x="66237" y="28861"/>
                    <a:pt x="67660" y="24447"/>
                    <a:pt x="66265" y="20991"/>
                  </a:cubicBezTo>
                  <a:cubicBezTo>
                    <a:pt x="64868" y="17535"/>
                    <a:pt x="61115" y="15389"/>
                    <a:pt x="57392" y="15226"/>
                  </a:cubicBezTo>
                  <a:cubicBezTo>
                    <a:pt x="56302" y="15179"/>
                    <a:pt x="55191" y="15275"/>
                    <a:pt x="54134" y="15007"/>
                  </a:cubicBezTo>
                  <a:cubicBezTo>
                    <a:pt x="51145" y="14251"/>
                    <a:pt x="49582" y="10965"/>
                    <a:pt x="46980" y="9310"/>
                  </a:cubicBezTo>
                  <a:cubicBezTo>
                    <a:pt x="46287" y="8869"/>
                    <a:pt x="45224" y="8778"/>
                    <a:pt x="44079" y="8778"/>
                  </a:cubicBezTo>
                  <a:cubicBezTo>
                    <a:pt x="43277" y="8778"/>
                    <a:pt x="42435" y="8823"/>
                    <a:pt x="41651" y="8823"/>
                  </a:cubicBezTo>
                  <a:cubicBezTo>
                    <a:pt x="40795" y="8823"/>
                    <a:pt x="40007" y="8769"/>
                    <a:pt x="39418" y="8547"/>
                  </a:cubicBezTo>
                  <a:cubicBezTo>
                    <a:pt x="38499" y="8200"/>
                    <a:pt x="37525" y="8023"/>
                    <a:pt x="36546" y="8023"/>
                  </a:cubicBezTo>
                  <a:cubicBezTo>
                    <a:pt x="36275" y="8023"/>
                    <a:pt x="36003" y="8037"/>
                    <a:pt x="35731" y="8064"/>
                  </a:cubicBezTo>
                  <a:cubicBezTo>
                    <a:pt x="34635" y="9104"/>
                    <a:pt x="32585" y="9398"/>
                    <a:pt x="31077" y="9499"/>
                  </a:cubicBezTo>
                  <a:cubicBezTo>
                    <a:pt x="29526" y="7990"/>
                    <a:pt x="27655" y="6585"/>
                    <a:pt x="25725" y="5605"/>
                  </a:cubicBezTo>
                  <a:cubicBezTo>
                    <a:pt x="24435" y="4951"/>
                    <a:pt x="22930" y="4260"/>
                    <a:pt x="22532" y="2870"/>
                  </a:cubicBezTo>
                  <a:cubicBezTo>
                    <a:pt x="22012" y="1053"/>
                    <a:pt x="19376" y="125"/>
                    <a:pt x="17200" y="125"/>
                  </a:cubicBezTo>
                  <a:cubicBezTo>
                    <a:pt x="16716" y="125"/>
                    <a:pt x="16254" y="171"/>
                    <a:pt x="15844" y="263"/>
                  </a:cubicBezTo>
                  <a:cubicBezTo>
                    <a:pt x="15181" y="84"/>
                    <a:pt x="14496" y="0"/>
                    <a:pt x="1380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5925;p75"/>
            <p:cNvSpPr/>
            <p:nvPr/>
          </p:nvSpPr>
          <p:spPr>
            <a:xfrm>
              <a:off x="2370225" y="830650"/>
              <a:ext cx="1016975" cy="1158500"/>
            </a:xfrm>
            <a:custGeom>
              <a:avLst/>
              <a:gdLst/>
              <a:ahLst/>
              <a:cxnLst/>
              <a:rect l="l" t="t" r="r" b="b"/>
              <a:pathLst>
                <a:path w="40679" h="46340" extrusionOk="0">
                  <a:moveTo>
                    <a:pt x="15780" y="0"/>
                  </a:moveTo>
                  <a:cubicBezTo>
                    <a:pt x="14989" y="0"/>
                    <a:pt x="14213" y="109"/>
                    <a:pt x="13470" y="421"/>
                  </a:cubicBezTo>
                  <a:cubicBezTo>
                    <a:pt x="9879" y="1928"/>
                    <a:pt x="10933" y="5468"/>
                    <a:pt x="8580" y="7572"/>
                  </a:cubicBezTo>
                  <a:cubicBezTo>
                    <a:pt x="6546" y="9390"/>
                    <a:pt x="2788" y="7963"/>
                    <a:pt x="1150" y="10460"/>
                  </a:cubicBezTo>
                  <a:cubicBezTo>
                    <a:pt x="0" y="12215"/>
                    <a:pt x="1289" y="14606"/>
                    <a:pt x="2962" y="15871"/>
                  </a:cubicBezTo>
                  <a:cubicBezTo>
                    <a:pt x="4636" y="17135"/>
                    <a:pt x="6731" y="17894"/>
                    <a:pt x="8056" y="19522"/>
                  </a:cubicBezTo>
                  <a:cubicBezTo>
                    <a:pt x="10183" y="22136"/>
                    <a:pt x="9577" y="26004"/>
                    <a:pt x="8413" y="29169"/>
                  </a:cubicBezTo>
                  <a:cubicBezTo>
                    <a:pt x="7247" y="32332"/>
                    <a:pt x="5603" y="35532"/>
                    <a:pt x="6005" y="38881"/>
                  </a:cubicBezTo>
                  <a:cubicBezTo>
                    <a:pt x="6193" y="40459"/>
                    <a:pt x="6837" y="41956"/>
                    <a:pt x="7675" y="43307"/>
                  </a:cubicBezTo>
                  <a:cubicBezTo>
                    <a:pt x="8488" y="44615"/>
                    <a:pt x="9597" y="45873"/>
                    <a:pt x="11095" y="46235"/>
                  </a:cubicBezTo>
                  <a:cubicBezTo>
                    <a:pt x="11391" y="46306"/>
                    <a:pt x="11688" y="46339"/>
                    <a:pt x="11983" y="46339"/>
                  </a:cubicBezTo>
                  <a:cubicBezTo>
                    <a:pt x="13586" y="46339"/>
                    <a:pt x="15150" y="45367"/>
                    <a:pt x="16368" y="44250"/>
                  </a:cubicBezTo>
                  <a:cubicBezTo>
                    <a:pt x="17812" y="42927"/>
                    <a:pt x="19065" y="41325"/>
                    <a:pt x="20822" y="40465"/>
                  </a:cubicBezTo>
                  <a:cubicBezTo>
                    <a:pt x="23353" y="39224"/>
                    <a:pt x="26610" y="39686"/>
                    <a:pt x="28815" y="37929"/>
                  </a:cubicBezTo>
                  <a:cubicBezTo>
                    <a:pt x="31544" y="35754"/>
                    <a:pt x="31140" y="31606"/>
                    <a:pt x="31890" y="28199"/>
                  </a:cubicBezTo>
                  <a:cubicBezTo>
                    <a:pt x="33150" y="22476"/>
                    <a:pt x="38102" y="18249"/>
                    <a:pt x="40038" y="12718"/>
                  </a:cubicBezTo>
                  <a:cubicBezTo>
                    <a:pt x="40418" y="11636"/>
                    <a:pt x="40679" y="10499"/>
                    <a:pt x="40652" y="9352"/>
                  </a:cubicBezTo>
                  <a:cubicBezTo>
                    <a:pt x="40569" y="5649"/>
                    <a:pt x="37449" y="2571"/>
                    <a:pt x="33956" y="1339"/>
                  </a:cubicBezTo>
                  <a:cubicBezTo>
                    <a:pt x="31938" y="627"/>
                    <a:pt x="29911" y="457"/>
                    <a:pt x="27871" y="457"/>
                  </a:cubicBezTo>
                  <a:cubicBezTo>
                    <a:pt x="26007" y="457"/>
                    <a:pt x="24132" y="599"/>
                    <a:pt x="22245" y="599"/>
                  </a:cubicBezTo>
                  <a:cubicBezTo>
                    <a:pt x="21785" y="599"/>
                    <a:pt x="21325" y="591"/>
                    <a:pt x="20863" y="570"/>
                  </a:cubicBezTo>
                  <a:cubicBezTo>
                    <a:pt x="19225" y="496"/>
                    <a:pt x="17470" y="0"/>
                    <a:pt x="1578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5926;p75"/>
            <p:cNvSpPr/>
            <p:nvPr/>
          </p:nvSpPr>
          <p:spPr>
            <a:xfrm>
              <a:off x="3143325" y="1089650"/>
              <a:ext cx="4064350" cy="3503975"/>
            </a:xfrm>
            <a:custGeom>
              <a:avLst/>
              <a:gdLst/>
              <a:ahLst/>
              <a:cxnLst/>
              <a:rect l="l" t="t" r="r" b="b"/>
              <a:pathLst>
                <a:path w="162574" h="140159" extrusionOk="0">
                  <a:moveTo>
                    <a:pt x="149391" y="0"/>
                  </a:moveTo>
                  <a:cubicBezTo>
                    <a:pt x="148360" y="0"/>
                    <a:pt x="147330" y="156"/>
                    <a:pt x="146349" y="477"/>
                  </a:cubicBezTo>
                  <a:cubicBezTo>
                    <a:pt x="145329" y="812"/>
                    <a:pt x="144363" y="1309"/>
                    <a:pt x="143326" y="1583"/>
                  </a:cubicBezTo>
                  <a:cubicBezTo>
                    <a:pt x="142494" y="1801"/>
                    <a:pt x="141638" y="1870"/>
                    <a:pt x="140776" y="1870"/>
                  </a:cubicBezTo>
                  <a:cubicBezTo>
                    <a:pt x="140050" y="1870"/>
                    <a:pt x="139319" y="1821"/>
                    <a:pt x="138596" y="1772"/>
                  </a:cubicBezTo>
                  <a:lnTo>
                    <a:pt x="130106" y="1191"/>
                  </a:lnTo>
                  <a:cubicBezTo>
                    <a:pt x="129237" y="1132"/>
                    <a:pt x="128350" y="1076"/>
                    <a:pt x="127469" y="1076"/>
                  </a:cubicBezTo>
                  <a:cubicBezTo>
                    <a:pt x="125783" y="1076"/>
                    <a:pt x="124119" y="1281"/>
                    <a:pt x="122644" y="2056"/>
                  </a:cubicBezTo>
                  <a:cubicBezTo>
                    <a:pt x="119360" y="3782"/>
                    <a:pt x="117499" y="8084"/>
                    <a:pt x="113816" y="8529"/>
                  </a:cubicBezTo>
                  <a:cubicBezTo>
                    <a:pt x="113611" y="8554"/>
                    <a:pt x="113408" y="8566"/>
                    <a:pt x="113207" y="8566"/>
                  </a:cubicBezTo>
                  <a:cubicBezTo>
                    <a:pt x="110853" y="8566"/>
                    <a:pt x="108715" y="6973"/>
                    <a:pt x="106473" y="6087"/>
                  </a:cubicBezTo>
                  <a:cubicBezTo>
                    <a:pt x="105100" y="5543"/>
                    <a:pt x="103627" y="5279"/>
                    <a:pt x="102152" y="5279"/>
                  </a:cubicBezTo>
                  <a:cubicBezTo>
                    <a:pt x="99404" y="5279"/>
                    <a:pt x="96647" y="6196"/>
                    <a:pt x="94512" y="7933"/>
                  </a:cubicBezTo>
                  <a:cubicBezTo>
                    <a:pt x="93279" y="7304"/>
                    <a:pt x="93660" y="5468"/>
                    <a:pt x="93225" y="4153"/>
                  </a:cubicBezTo>
                  <a:cubicBezTo>
                    <a:pt x="92771" y="2782"/>
                    <a:pt x="91297" y="1954"/>
                    <a:pt x="89858" y="1828"/>
                  </a:cubicBezTo>
                  <a:cubicBezTo>
                    <a:pt x="89687" y="1813"/>
                    <a:pt x="89517" y="1806"/>
                    <a:pt x="89348" y="1806"/>
                  </a:cubicBezTo>
                  <a:cubicBezTo>
                    <a:pt x="88082" y="1806"/>
                    <a:pt x="86834" y="2194"/>
                    <a:pt x="85623" y="2590"/>
                  </a:cubicBezTo>
                  <a:cubicBezTo>
                    <a:pt x="82664" y="3556"/>
                    <a:pt x="79224" y="5204"/>
                    <a:pt x="78950" y="8303"/>
                  </a:cubicBezTo>
                  <a:cubicBezTo>
                    <a:pt x="78873" y="9176"/>
                    <a:pt x="79068" y="10104"/>
                    <a:pt x="78702" y="10900"/>
                  </a:cubicBezTo>
                  <a:cubicBezTo>
                    <a:pt x="78178" y="12033"/>
                    <a:pt x="76762" y="12408"/>
                    <a:pt x="75881" y="13291"/>
                  </a:cubicBezTo>
                  <a:cubicBezTo>
                    <a:pt x="74831" y="14345"/>
                    <a:pt x="74664" y="15971"/>
                    <a:pt x="74621" y="17458"/>
                  </a:cubicBezTo>
                  <a:cubicBezTo>
                    <a:pt x="74577" y="18944"/>
                    <a:pt x="74563" y="20541"/>
                    <a:pt x="73703" y="21754"/>
                  </a:cubicBezTo>
                  <a:cubicBezTo>
                    <a:pt x="73148" y="22537"/>
                    <a:pt x="71069" y="23068"/>
                    <a:pt x="69376" y="23068"/>
                  </a:cubicBezTo>
                  <a:cubicBezTo>
                    <a:pt x="68445" y="23068"/>
                    <a:pt x="67630" y="22907"/>
                    <a:pt x="67252" y="22539"/>
                  </a:cubicBezTo>
                  <a:cubicBezTo>
                    <a:pt x="66636" y="21940"/>
                    <a:pt x="65905" y="21693"/>
                    <a:pt x="65124" y="21693"/>
                  </a:cubicBezTo>
                  <a:cubicBezTo>
                    <a:pt x="63293" y="21693"/>
                    <a:pt x="61194" y="23048"/>
                    <a:pt x="59696" y="24392"/>
                  </a:cubicBezTo>
                  <a:lnTo>
                    <a:pt x="53326" y="30110"/>
                  </a:lnTo>
                  <a:cubicBezTo>
                    <a:pt x="51731" y="31541"/>
                    <a:pt x="50013" y="33034"/>
                    <a:pt x="47899" y="33389"/>
                  </a:cubicBezTo>
                  <a:cubicBezTo>
                    <a:pt x="47672" y="33427"/>
                    <a:pt x="47440" y="33446"/>
                    <a:pt x="47206" y="33446"/>
                  </a:cubicBezTo>
                  <a:cubicBezTo>
                    <a:pt x="45267" y="33446"/>
                    <a:pt x="43232" y="32171"/>
                    <a:pt x="43155" y="30259"/>
                  </a:cubicBezTo>
                  <a:cubicBezTo>
                    <a:pt x="43563" y="29875"/>
                    <a:pt x="44085" y="29761"/>
                    <a:pt x="44655" y="29761"/>
                  </a:cubicBezTo>
                  <a:cubicBezTo>
                    <a:pt x="45498" y="29761"/>
                    <a:pt x="46445" y="30012"/>
                    <a:pt x="47276" y="30012"/>
                  </a:cubicBezTo>
                  <a:cubicBezTo>
                    <a:pt x="47872" y="30012"/>
                    <a:pt x="48409" y="29883"/>
                    <a:pt x="48805" y="29438"/>
                  </a:cubicBezTo>
                  <a:cubicBezTo>
                    <a:pt x="49977" y="28121"/>
                    <a:pt x="48243" y="26238"/>
                    <a:pt x="46718" y="25356"/>
                  </a:cubicBezTo>
                  <a:cubicBezTo>
                    <a:pt x="43929" y="23744"/>
                    <a:pt x="41047" y="22101"/>
                    <a:pt x="37854" y="21667"/>
                  </a:cubicBezTo>
                  <a:cubicBezTo>
                    <a:pt x="37395" y="21605"/>
                    <a:pt x="36928" y="21573"/>
                    <a:pt x="36459" y="21573"/>
                  </a:cubicBezTo>
                  <a:cubicBezTo>
                    <a:pt x="33662" y="21573"/>
                    <a:pt x="30804" y="22696"/>
                    <a:pt x="29384" y="25062"/>
                  </a:cubicBezTo>
                  <a:cubicBezTo>
                    <a:pt x="27966" y="27426"/>
                    <a:pt x="28225" y="30512"/>
                    <a:pt x="26820" y="32884"/>
                  </a:cubicBezTo>
                  <a:cubicBezTo>
                    <a:pt x="25941" y="34369"/>
                    <a:pt x="24491" y="35431"/>
                    <a:pt x="23493" y="36839"/>
                  </a:cubicBezTo>
                  <a:cubicBezTo>
                    <a:pt x="22495" y="38247"/>
                    <a:pt x="22067" y="40372"/>
                    <a:pt x="23291" y="41591"/>
                  </a:cubicBezTo>
                  <a:cubicBezTo>
                    <a:pt x="24277" y="42574"/>
                    <a:pt x="25957" y="42576"/>
                    <a:pt x="26934" y="43568"/>
                  </a:cubicBezTo>
                  <a:cubicBezTo>
                    <a:pt x="27686" y="44334"/>
                    <a:pt x="27942" y="45612"/>
                    <a:pt x="28928" y="46032"/>
                  </a:cubicBezTo>
                  <a:cubicBezTo>
                    <a:pt x="29116" y="46112"/>
                    <a:pt x="29308" y="46149"/>
                    <a:pt x="29499" y="46149"/>
                  </a:cubicBezTo>
                  <a:cubicBezTo>
                    <a:pt x="30453" y="46149"/>
                    <a:pt x="31375" y="45228"/>
                    <a:pt x="31599" y="44232"/>
                  </a:cubicBezTo>
                  <a:cubicBezTo>
                    <a:pt x="31870" y="43035"/>
                    <a:pt x="31491" y="41803"/>
                    <a:pt x="31294" y="40594"/>
                  </a:cubicBezTo>
                  <a:cubicBezTo>
                    <a:pt x="30707" y="36976"/>
                    <a:pt x="32524" y="32527"/>
                    <a:pt x="36153" y="32010"/>
                  </a:cubicBezTo>
                  <a:cubicBezTo>
                    <a:pt x="36979" y="32041"/>
                    <a:pt x="37253" y="33221"/>
                    <a:pt x="36881" y="33960"/>
                  </a:cubicBezTo>
                  <a:cubicBezTo>
                    <a:pt x="36512" y="34700"/>
                    <a:pt x="35790" y="35213"/>
                    <a:pt x="35400" y="35941"/>
                  </a:cubicBezTo>
                  <a:cubicBezTo>
                    <a:pt x="34663" y="37314"/>
                    <a:pt x="35518" y="39272"/>
                    <a:pt x="37026" y="39667"/>
                  </a:cubicBezTo>
                  <a:cubicBezTo>
                    <a:pt x="38598" y="40078"/>
                    <a:pt x="41223" y="39748"/>
                    <a:pt x="41017" y="41358"/>
                  </a:cubicBezTo>
                  <a:cubicBezTo>
                    <a:pt x="40797" y="43068"/>
                    <a:pt x="37630" y="41948"/>
                    <a:pt x="36606" y="43336"/>
                  </a:cubicBezTo>
                  <a:cubicBezTo>
                    <a:pt x="36002" y="44155"/>
                    <a:pt x="36537" y="45296"/>
                    <a:pt x="36521" y="46313"/>
                  </a:cubicBezTo>
                  <a:cubicBezTo>
                    <a:pt x="36494" y="48303"/>
                    <a:pt x="34299" y="49599"/>
                    <a:pt x="32313" y="49739"/>
                  </a:cubicBezTo>
                  <a:cubicBezTo>
                    <a:pt x="32097" y="49755"/>
                    <a:pt x="31880" y="49762"/>
                    <a:pt x="31663" y="49762"/>
                  </a:cubicBezTo>
                  <a:cubicBezTo>
                    <a:pt x="30164" y="49762"/>
                    <a:pt x="28664" y="49439"/>
                    <a:pt x="27166" y="49439"/>
                  </a:cubicBezTo>
                  <a:cubicBezTo>
                    <a:pt x="26898" y="49439"/>
                    <a:pt x="26629" y="49449"/>
                    <a:pt x="26361" y="49474"/>
                  </a:cubicBezTo>
                  <a:cubicBezTo>
                    <a:pt x="24379" y="49654"/>
                    <a:pt x="22222" y="51058"/>
                    <a:pt x="22312" y="53044"/>
                  </a:cubicBezTo>
                  <a:cubicBezTo>
                    <a:pt x="19567" y="54331"/>
                    <a:pt x="16715" y="55374"/>
                    <a:pt x="13788" y="56164"/>
                  </a:cubicBezTo>
                  <a:cubicBezTo>
                    <a:pt x="13912" y="58317"/>
                    <a:pt x="17975" y="58517"/>
                    <a:pt x="17960" y="60675"/>
                  </a:cubicBezTo>
                  <a:cubicBezTo>
                    <a:pt x="17949" y="61887"/>
                    <a:pt x="16542" y="62556"/>
                    <a:pt x="15302" y="62556"/>
                  </a:cubicBezTo>
                  <a:cubicBezTo>
                    <a:pt x="15219" y="62556"/>
                    <a:pt x="15137" y="62553"/>
                    <a:pt x="15056" y="62547"/>
                  </a:cubicBezTo>
                  <a:cubicBezTo>
                    <a:pt x="14072" y="62475"/>
                    <a:pt x="13082" y="62160"/>
                    <a:pt x="12113" y="62160"/>
                  </a:cubicBezTo>
                  <a:cubicBezTo>
                    <a:pt x="11810" y="62160"/>
                    <a:pt x="11508" y="62191"/>
                    <a:pt x="11210" y="62270"/>
                  </a:cubicBezTo>
                  <a:cubicBezTo>
                    <a:pt x="9047" y="62839"/>
                    <a:pt x="8290" y="65880"/>
                    <a:pt x="9487" y="67769"/>
                  </a:cubicBezTo>
                  <a:cubicBezTo>
                    <a:pt x="10572" y="69481"/>
                    <a:pt x="12694" y="70258"/>
                    <a:pt x="14741" y="70258"/>
                  </a:cubicBezTo>
                  <a:cubicBezTo>
                    <a:pt x="14954" y="70258"/>
                    <a:pt x="15165" y="70249"/>
                    <a:pt x="15375" y="70233"/>
                  </a:cubicBezTo>
                  <a:cubicBezTo>
                    <a:pt x="16269" y="70162"/>
                    <a:pt x="17225" y="69924"/>
                    <a:pt x="17785" y="69223"/>
                  </a:cubicBezTo>
                  <a:cubicBezTo>
                    <a:pt x="18318" y="68554"/>
                    <a:pt x="18362" y="67634"/>
                    <a:pt x="18586" y="66808"/>
                  </a:cubicBezTo>
                  <a:cubicBezTo>
                    <a:pt x="19089" y="64960"/>
                    <a:pt x="20667" y="63445"/>
                    <a:pt x="22534" y="63019"/>
                  </a:cubicBezTo>
                  <a:cubicBezTo>
                    <a:pt x="23588" y="62778"/>
                    <a:pt x="24878" y="62758"/>
                    <a:pt x="25444" y="61839"/>
                  </a:cubicBezTo>
                  <a:cubicBezTo>
                    <a:pt x="27854" y="63143"/>
                    <a:pt x="29550" y="65685"/>
                    <a:pt x="29826" y="68413"/>
                  </a:cubicBezTo>
                  <a:cubicBezTo>
                    <a:pt x="30020" y="68663"/>
                    <a:pt x="30274" y="68770"/>
                    <a:pt x="30543" y="68770"/>
                  </a:cubicBezTo>
                  <a:cubicBezTo>
                    <a:pt x="31347" y="68770"/>
                    <a:pt x="32287" y="67809"/>
                    <a:pt x="32159" y="66868"/>
                  </a:cubicBezTo>
                  <a:cubicBezTo>
                    <a:pt x="31991" y="65614"/>
                    <a:pt x="30882" y="64743"/>
                    <a:pt x="30003" y="63834"/>
                  </a:cubicBezTo>
                  <a:cubicBezTo>
                    <a:pt x="29122" y="62923"/>
                    <a:pt x="28387" y="61510"/>
                    <a:pt x="29078" y="60448"/>
                  </a:cubicBezTo>
                  <a:lnTo>
                    <a:pt x="29078" y="60448"/>
                  </a:lnTo>
                  <a:cubicBezTo>
                    <a:pt x="33197" y="61658"/>
                    <a:pt x="36527" y="65238"/>
                    <a:pt x="37435" y="69435"/>
                  </a:cubicBezTo>
                  <a:cubicBezTo>
                    <a:pt x="38871" y="69149"/>
                    <a:pt x="39664" y="67205"/>
                    <a:pt x="38838" y="65997"/>
                  </a:cubicBezTo>
                  <a:cubicBezTo>
                    <a:pt x="39003" y="65628"/>
                    <a:pt x="39328" y="65472"/>
                    <a:pt x="39697" y="65472"/>
                  </a:cubicBezTo>
                  <a:cubicBezTo>
                    <a:pt x="40331" y="65472"/>
                    <a:pt x="41094" y="65932"/>
                    <a:pt x="41391" y="66558"/>
                  </a:cubicBezTo>
                  <a:cubicBezTo>
                    <a:pt x="41862" y="67549"/>
                    <a:pt x="41819" y="68770"/>
                    <a:pt x="42492" y="69636"/>
                  </a:cubicBezTo>
                  <a:cubicBezTo>
                    <a:pt x="43175" y="70517"/>
                    <a:pt x="44261" y="70711"/>
                    <a:pt x="45451" y="70711"/>
                  </a:cubicBezTo>
                  <a:cubicBezTo>
                    <a:pt x="46388" y="70711"/>
                    <a:pt x="47390" y="70590"/>
                    <a:pt x="48312" y="70590"/>
                  </a:cubicBezTo>
                  <a:cubicBezTo>
                    <a:pt x="49551" y="70590"/>
                    <a:pt x="50643" y="70808"/>
                    <a:pt x="51235" y="71828"/>
                  </a:cubicBezTo>
                  <a:cubicBezTo>
                    <a:pt x="52336" y="73723"/>
                    <a:pt x="49909" y="75927"/>
                    <a:pt x="47711" y="75927"/>
                  </a:cubicBezTo>
                  <a:cubicBezTo>
                    <a:pt x="47678" y="75927"/>
                    <a:pt x="47645" y="75926"/>
                    <a:pt x="47613" y="75925"/>
                  </a:cubicBezTo>
                  <a:cubicBezTo>
                    <a:pt x="45391" y="75856"/>
                    <a:pt x="43361" y="74585"/>
                    <a:pt x="41147" y="74365"/>
                  </a:cubicBezTo>
                  <a:cubicBezTo>
                    <a:pt x="40897" y="74340"/>
                    <a:pt x="40647" y="74329"/>
                    <a:pt x="40397" y="74329"/>
                  </a:cubicBezTo>
                  <a:cubicBezTo>
                    <a:pt x="38218" y="74329"/>
                    <a:pt x="36082" y="75200"/>
                    <a:pt x="33896" y="75455"/>
                  </a:cubicBezTo>
                  <a:cubicBezTo>
                    <a:pt x="33619" y="75487"/>
                    <a:pt x="33335" y="75503"/>
                    <a:pt x="33048" y="75503"/>
                  </a:cubicBezTo>
                  <a:cubicBezTo>
                    <a:pt x="30807" y="75503"/>
                    <a:pt x="28395" y="74514"/>
                    <a:pt x="27939" y="72388"/>
                  </a:cubicBezTo>
                  <a:cubicBezTo>
                    <a:pt x="27802" y="71741"/>
                    <a:pt x="27855" y="71030"/>
                    <a:pt x="27514" y="70464"/>
                  </a:cubicBezTo>
                  <a:cubicBezTo>
                    <a:pt x="27109" y="69793"/>
                    <a:pt x="26279" y="69553"/>
                    <a:pt x="25473" y="69553"/>
                  </a:cubicBezTo>
                  <a:cubicBezTo>
                    <a:pt x="25313" y="69553"/>
                    <a:pt x="25154" y="69562"/>
                    <a:pt x="24999" y="69580"/>
                  </a:cubicBezTo>
                  <a:cubicBezTo>
                    <a:pt x="21817" y="69942"/>
                    <a:pt x="18598" y="72595"/>
                    <a:pt x="15740" y="72595"/>
                  </a:cubicBezTo>
                  <a:cubicBezTo>
                    <a:pt x="14956" y="72595"/>
                    <a:pt x="14199" y="72395"/>
                    <a:pt x="13478" y="71894"/>
                  </a:cubicBezTo>
                  <a:cubicBezTo>
                    <a:pt x="11337" y="76062"/>
                    <a:pt x="6101" y="77629"/>
                    <a:pt x="3179" y="81294"/>
                  </a:cubicBezTo>
                  <a:cubicBezTo>
                    <a:pt x="0" y="85282"/>
                    <a:pt x="268" y="91440"/>
                    <a:pt x="3354" y="95500"/>
                  </a:cubicBezTo>
                  <a:cubicBezTo>
                    <a:pt x="6050" y="99045"/>
                    <a:pt x="10552" y="100957"/>
                    <a:pt x="15019" y="100957"/>
                  </a:cubicBezTo>
                  <a:cubicBezTo>
                    <a:pt x="15667" y="100957"/>
                    <a:pt x="16314" y="100917"/>
                    <a:pt x="16954" y="100836"/>
                  </a:cubicBezTo>
                  <a:cubicBezTo>
                    <a:pt x="17630" y="100750"/>
                    <a:pt x="18327" y="100626"/>
                    <a:pt x="19005" y="100626"/>
                  </a:cubicBezTo>
                  <a:cubicBezTo>
                    <a:pt x="19489" y="100626"/>
                    <a:pt x="19963" y="100690"/>
                    <a:pt x="20413" y="100875"/>
                  </a:cubicBezTo>
                  <a:cubicBezTo>
                    <a:pt x="21482" y="101317"/>
                    <a:pt x="22166" y="102352"/>
                    <a:pt x="23058" y="103088"/>
                  </a:cubicBezTo>
                  <a:cubicBezTo>
                    <a:pt x="23580" y="103519"/>
                    <a:pt x="24303" y="103823"/>
                    <a:pt x="24961" y="103823"/>
                  </a:cubicBezTo>
                  <a:cubicBezTo>
                    <a:pt x="25427" y="103823"/>
                    <a:pt x="25861" y="103670"/>
                    <a:pt x="26168" y="103301"/>
                  </a:cubicBezTo>
                  <a:lnTo>
                    <a:pt x="26168" y="103301"/>
                  </a:lnTo>
                  <a:cubicBezTo>
                    <a:pt x="25321" y="105399"/>
                    <a:pt x="25557" y="107902"/>
                    <a:pt x="26779" y="109805"/>
                  </a:cubicBezTo>
                  <a:cubicBezTo>
                    <a:pt x="28099" y="111859"/>
                    <a:pt x="30559" y="113484"/>
                    <a:pt x="30509" y="115926"/>
                  </a:cubicBezTo>
                  <a:cubicBezTo>
                    <a:pt x="30482" y="117190"/>
                    <a:pt x="29748" y="118318"/>
                    <a:pt x="29403" y="119536"/>
                  </a:cubicBezTo>
                  <a:cubicBezTo>
                    <a:pt x="27829" y="125109"/>
                    <a:pt x="34415" y="129657"/>
                    <a:pt x="35455" y="135354"/>
                  </a:cubicBezTo>
                  <a:cubicBezTo>
                    <a:pt x="35736" y="136888"/>
                    <a:pt x="35735" y="138735"/>
                    <a:pt x="37029" y="139601"/>
                  </a:cubicBezTo>
                  <a:cubicBezTo>
                    <a:pt x="37625" y="139999"/>
                    <a:pt x="38374" y="140081"/>
                    <a:pt x="39090" y="140127"/>
                  </a:cubicBezTo>
                  <a:cubicBezTo>
                    <a:pt x="39409" y="140148"/>
                    <a:pt x="39736" y="140158"/>
                    <a:pt x="40067" y="140158"/>
                  </a:cubicBezTo>
                  <a:cubicBezTo>
                    <a:pt x="43538" y="140158"/>
                    <a:pt x="47454" y="138962"/>
                    <a:pt x="48151" y="135675"/>
                  </a:cubicBezTo>
                  <a:cubicBezTo>
                    <a:pt x="48366" y="134657"/>
                    <a:pt x="48212" y="133602"/>
                    <a:pt x="48243" y="132560"/>
                  </a:cubicBezTo>
                  <a:cubicBezTo>
                    <a:pt x="48336" y="129451"/>
                    <a:pt x="50239" y="126459"/>
                    <a:pt x="53017" y="125056"/>
                  </a:cubicBezTo>
                  <a:cubicBezTo>
                    <a:pt x="53771" y="124675"/>
                    <a:pt x="54600" y="124390"/>
                    <a:pt x="55202" y="123799"/>
                  </a:cubicBezTo>
                  <a:cubicBezTo>
                    <a:pt x="56528" y="122495"/>
                    <a:pt x="56234" y="120283"/>
                    <a:pt x="55553" y="118553"/>
                  </a:cubicBezTo>
                  <a:cubicBezTo>
                    <a:pt x="54872" y="116821"/>
                    <a:pt x="53881" y="115076"/>
                    <a:pt x="54120" y="113231"/>
                  </a:cubicBezTo>
                  <a:cubicBezTo>
                    <a:pt x="54502" y="110269"/>
                    <a:pt x="57681" y="108706"/>
                    <a:pt x="60090" y="106941"/>
                  </a:cubicBezTo>
                  <a:cubicBezTo>
                    <a:pt x="63716" y="104284"/>
                    <a:pt x="66206" y="100125"/>
                    <a:pt x="66835" y="95675"/>
                  </a:cubicBezTo>
                  <a:lnTo>
                    <a:pt x="66835" y="95675"/>
                  </a:lnTo>
                  <a:cubicBezTo>
                    <a:pt x="65061" y="96232"/>
                    <a:pt x="63075" y="96745"/>
                    <a:pt x="61220" y="96745"/>
                  </a:cubicBezTo>
                  <a:cubicBezTo>
                    <a:pt x="59581" y="96745"/>
                    <a:pt x="58045" y="96344"/>
                    <a:pt x="56849" y="95215"/>
                  </a:cubicBezTo>
                  <a:cubicBezTo>
                    <a:pt x="55965" y="94380"/>
                    <a:pt x="55421" y="93259"/>
                    <a:pt x="54897" y="92162"/>
                  </a:cubicBezTo>
                  <a:lnTo>
                    <a:pt x="50173" y="82291"/>
                  </a:lnTo>
                  <a:cubicBezTo>
                    <a:pt x="49966" y="81857"/>
                    <a:pt x="49755" y="81362"/>
                    <a:pt x="49925" y="80912"/>
                  </a:cubicBezTo>
                  <a:cubicBezTo>
                    <a:pt x="50074" y="80517"/>
                    <a:pt x="50366" y="80356"/>
                    <a:pt x="50717" y="80356"/>
                  </a:cubicBezTo>
                  <a:cubicBezTo>
                    <a:pt x="51453" y="80356"/>
                    <a:pt x="52449" y="81064"/>
                    <a:pt x="52928" y="81807"/>
                  </a:cubicBezTo>
                  <a:cubicBezTo>
                    <a:pt x="55452" y="85724"/>
                    <a:pt x="57718" y="89804"/>
                    <a:pt x="59707" y="94020"/>
                  </a:cubicBezTo>
                  <a:cubicBezTo>
                    <a:pt x="63791" y="93273"/>
                    <a:pt x="67648" y="91596"/>
                    <a:pt x="70980" y="89118"/>
                  </a:cubicBezTo>
                  <a:cubicBezTo>
                    <a:pt x="72037" y="88329"/>
                    <a:pt x="73088" y="87386"/>
                    <a:pt x="73445" y="86117"/>
                  </a:cubicBezTo>
                  <a:cubicBezTo>
                    <a:pt x="73802" y="84846"/>
                    <a:pt x="73146" y="83218"/>
                    <a:pt x="71846" y="82993"/>
                  </a:cubicBezTo>
                  <a:cubicBezTo>
                    <a:pt x="71723" y="82971"/>
                    <a:pt x="71600" y="82963"/>
                    <a:pt x="71476" y="82963"/>
                  </a:cubicBezTo>
                  <a:cubicBezTo>
                    <a:pt x="71093" y="82963"/>
                    <a:pt x="70708" y="83045"/>
                    <a:pt x="70324" y="83086"/>
                  </a:cubicBezTo>
                  <a:cubicBezTo>
                    <a:pt x="70133" y="83106"/>
                    <a:pt x="69943" y="83115"/>
                    <a:pt x="69755" y="83115"/>
                  </a:cubicBezTo>
                  <a:cubicBezTo>
                    <a:pt x="66927" y="83115"/>
                    <a:pt x="64468" y="80925"/>
                    <a:pt x="62588" y="78727"/>
                  </a:cubicBezTo>
                  <a:cubicBezTo>
                    <a:pt x="63132" y="78118"/>
                    <a:pt x="63852" y="77890"/>
                    <a:pt x="64640" y="77890"/>
                  </a:cubicBezTo>
                  <a:cubicBezTo>
                    <a:pt x="65842" y="77890"/>
                    <a:pt x="67201" y="78421"/>
                    <a:pt x="68334" y="78941"/>
                  </a:cubicBezTo>
                  <a:cubicBezTo>
                    <a:pt x="71699" y="80486"/>
                    <a:pt x="75249" y="81588"/>
                    <a:pt x="78895" y="82221"/>
                  </a:cubicBezTo>
                  <a:cubicBezTo>
                    <a:pt x="79803" y="82378"/>
                    <a:pt x="80736" y="82513"/>
                    <a:pt x="81554" y="82936"/>
                  </a:cubicBezTo>
                  <a:cubicBezTo>
                    <a:pt x="82126" y="83232"/>
                    <a:pt x="82622" y="83658"/>
                    <a:pt x="83095" y="84096"/>
                  </a:cubicBezTo>
                  <a:cubicBezTo>
                    <a:pt x="87298" y="87967"/>
                    <a:pt x="90407" y="93013"/>
                    <a:pt x="91975" y="98509"/>
                  </a:cubicBezTo>
                  <a:cubicBezTo>
                    <a:pt x="92104" y="98538"/>
                    <a:pt x="92231" y="98552"/>
                    <a:pt x="92354" y="98552"/>
                  </a:cubicBezTo>
                  <a:cubicBezTo>
                    <a:pt x="93754" y="98552"/>
                    <a:pt x="94717" y="96760"/>
                    <a:pt x="94833" y="95252"/>
                  </a:cubicBezTo>
                  <a:cubicBezTo>
                    <a:pt x="94960" y="93612"/>
                    <a:pt x="94769" y="91722"/>
                    <a:pt x="95948" y="90578"/>
                  </a:cubicBezTo>
                  <a:cubicBezTo>
                    <a:pt x="96875" y="89678"/>
                    <a:pt x="98399" y="89556"/>
                    <a:pt x="99214" y="88552"/>
                  </a:cubicBezTo>
                  <a:cubicBezTo>
                    <a:pt x="100238" y="87289"/>
                    <a:pt x="99703" y="85157"/>
                    <a:pt x="100900" y="84056"/>
                  </a:cubicBezTo>
                  <a:cubicBezTo>
                    <a:pt x="101284" y="83704"/>
                    <a:pt x="101728" y="83552"/>
                    <a:pt x="102190" y="83552"/>
                  </a:cubicBezTo>
                  <a:cubicBezTo>
                    <a:pt x="103537" y="83552"/>
                    <a:pt x="105034" y="84844"/>
                    <a:pt x="105630" y="86240"/>
                  </a:cubicBezTo>
                  <a:cubicBezTo>
                    <a:pt x="106431" y="88116"/>
                    <a:pt x="106723" y="90422"/>
                    <a:pt x="108410" y="91569"/>
                  </a:cubicBezTo>
                  <a:lnTo>
                    <a:pt x="111137" y="91176"/>
                  </a:lnTo>
                  <a:cubicBezTo>
                    <a:pt x="111152" y="95778"/>
                    <a:pt x="112750" y="100362"/>
                    <a:pt x="115602" y="103975"/>
                  </a:cubicBezTo>
                  <a:cubicBezTo>
                    <a:pt x="117157" y="103161"/>
                    <a:pt x="116453" y="100795"/>
                    <a:pt x="115480" y="99330"/>
                  </a:cubicBezTo>
                  <a:cubicBezTo>
                    <a:pt x="114508" y="97866"/>
                    <a:pt x="113554" y="95681"/>
                    <a:pt x="114936" y="94596"/>
                  </a:cubicBezTo>
                  <a:lnTo>
                    <a:pt x="114936" y="94596"/>
                  </a:lnTo>
                  <a:cubicBezTo>
                    <a:pt x="116854" y="94614"/>
                    <a:pt x="117747" y="97259"/>
                    <a:pt x="119611" y="97712"/>
                  </a:cubicBezTo>
                  <a:cubicBezTo>
                    <a:pt x="119777" y="97752"/>
                    <a:pt x="119940" y="97771"/>
                    <a:pt x="120101" y="97771"/>
                  </a:cubicBezTo>
                  <a:cubicBezTo>
                    <a:pt x="121744" y="97771"/>
                    <a:pt x="123089" y="95790"/>
                    <a:pt x="122784" y="94080"/>
                  </a:cubicBezTo>
                  <a:cubicBezTo>
                    <a:pt x="122451" y="92201"/>
                    <a:pt x="120835" y="90820"/>
                    <a:pt x="119169" y="89895"/>
                  </a:cubicBezTo>
                  <a:cubicBezTo>
                    <a:pt x="117675" y="88258"/>
                    <a:pt x="119833" y="85644"/>
                    <a:pt x="122018" y="85274"/>
                  </a:cubicBezTo>
                  <a:cubicBezTo>
                    <a:pt x="122730" y="85153"/>
                    <a:pt x="123464" y="85138"/>
                    <a:pt x="124199" y="85138"/>
                  </a:cubicBezTo>
                  <a:cubicBezTo>
                    <a:pt x="124443" y="85138"/>
                    <a:pt x="124686" y="85140"/>
                    <a:pt x="124930" y="85140"/>
                  </a:cubicBezTo>
                  <a:cubicBezTo>
                    <a:pt x="126201" y="85140"/>
                    <a:pt x="127452" y="85095"/>
                    <a:pt x="128573" y="84531"/>
                  </a:cubicBezTo>
                  <a:cubicBezTo>
                    <a:pt x="130946" y="83339"/>
                    <a:pt x="131739" y="80207"/>
                    <a:pt x="131200" y="77607"/>
                  </a:cubicBezTo>
                  <a:cubicBezTo>
                    <a:pt x="130659" y="75007"/>
                    <a:pt x="129117" y="72748"/>
                    <a:pt x="127857" y="70410"/>
                  </a:cubicBezTo>
                  <a:cubicBezTo>
                    <a:pt x="126781" y="68413"/>
                    <a:pt x="126249" y="65298"/>
                    <a:pt x="128341" y="64420"/>
                  </a:cubicBezTo>
                  <a:cubicBezTo>
                    <a:pt x="128900" y="64186"/>
                    <a:pt x="129528" y="64195"/>
                    <a:pt x="130135" y="64170"/>
                  </a:cubicBezTo>
                  <a:cubicBezTo>
                    <a:pt x="138047" y="63837"/>
                    <a:pt x="144592" y="55459"/>
                    <a:pt x="143005" y="47701"/>
                  </a:cubicBezTo>
                  <a:cubicBezTo>
                    <a:pt x="142706" y="46238"/>
                    <a:pt x="142140" y="44786"/>
                    <a:pt x="141097" y="43719"/>
                  </a:cubicBezTo>
                  <a:cubicBezTo>
                    <a:pt x="139216" y="41800"/>
                    <a:pt x="136024" y="41349"/>
                    <a:pt x="134619" y="39057"/>
                  </a:cubicBezTo>
                  <a:cubicBezTo>
                    <a:pt x="132900" y="36255"/>
                    <a:pt x="135025" y="32537"/>
                    <a:pt x="137778" y="30737"/>
                  </a:cubicBezTo>
                  <a:cubicBezTo>
                    <a:pt x="140529" y="28938"/>
                    <a:pt x="143891" y="28156"/>
                    <a:pt x="146461" y="26105"/>
                  </a:cubicBezTo>
                  <a:cubicBezTo>
                    <a:pt x="147145" y="26087"/>
                    <a:pt x="147512" y="25417"/>
                    <a:pt x="147638" y="24743"/>
                  </a:cubicBezTo>
                  <a:cubicBezTo>
                    <a:pt x="147716" y="24319"/>
                    <a:pt x="147611" y="23887"/>
                    <a:pt x="147608" y="23456"/>
                  </a:cubicBezTo>
                  <a:cubicBezTo>
                    <a:pt x="147598" y="22276"/>
                    <a:pt x="148442" y="21139"/>
                    <a:pt x="149574" y="20805"/>
                  </a:cubicBezTo>
                  <a:cubicBezTo>
                    <a:pt x="149811" y="20736"/>
                    <a:pt x="150056" y="20702"/>
                    <a:pt x="150302" y="20702"/>
                  </a:cubicBezTo>
                  <a:cubicBezTo>
                    <a:pt x="151231" y="20702"/>
                    <a:pt x="152165" y="21179"/>
                    <a:pt x="152664" y="21968"/>
                  </a:cubicBezTo>
                  <a:cubicBezTo>
                    <a:pt x="153442" y="23198"/>
                    <a:pt x="153129" y="24821"/>
                    <a:pt x="152563" y="26163"/>
                  </a:cubicBezTo>
                  <a:cubicBezTo>
                    <a:pt x="151998" y="27505"/>
                    <a:pt x="151199" y="28790"/>
                    <a:pt x="151051" y="30239"/>
                  </a:cubicBezTo>
                  <a:cubicBezTo>
                    <a:pt x="150905" y="31687"/>
                    <a:pt x="151726" y="33391"/>
                    <a:pt x="153173" y="33553"/>
                  </a:cubicBezTo>
                  <a:cubicBezTo>
                    <a:pt x="153252" y="33562"/>
                    <a:pt x="153330" y="33566"/>
                    <a:pt x="153406" y="33566"/>
                  </a:cubicBezTo>
                  <a:cubicBezTo>
                    <a:pt x="155043" y="33566"/>
                    <a:pt x="156090" y="31574"/>
                    <a:pt x="156201" y="29877"/>
                  </a:cubicBezTo>
                  <a:cubicBezTo>
                    <a:pt x="156318" y="28099"/>
                    <a:pt x="155972" y="26160"/>
                    <a:pt x="156925" y="24659"/>
                  </a:cubicBezTo>
                  <a:cubicBezTo>
                    <a:pt x="158377" y="22374"/>
                    <a:pt x="162385" y="21839"/>
                    <a:pt x="162490" y="19133"/>
                  </a:cubicBezTo>
                  <a:cubicBezTo>
                    <a:pt x="162574" y="16945"/>
                    <a:pt x="159821" y="15661"/>
                    <a:pt x="159327" y="13530"/>
                  </a:cubicBezTo>
                  <a:cubicBezTo>
                    <a:pt x="159129" y="12668"/>
                    <a:pt x="159325" y="11773"/>
                    <a:pt x="159405" y="10894"/>
                  </a:cubicBezTo>
                  <a:cubicBezTo>
                    <a:pt x="159709" y="7612"/>
                    <a:pt x="158263" y="4218"/>
                    <a:pt x="155688" y="2163"/>
                  </a:cubicBezTo>
                  <a:cubicBezTo>
                    <a:pt x="153919" y="751"/>
                    <a:pt x="151652" y="0"/>
                    <a:pt x="14939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5927;p75"/>
            <p:cNvSpPr/>
            <p:nvPr/>
          </p:nvSpPr>
          <p:spPr>
            <a:xfrm>
              <a:off x="6146600" y="3671525"/>
              <a:ext cx="342925" cy="189500"/>
            </a:xfrm>
            <a:custGeom>
              <a:avLst/>
              <a:gdLst/>
              <a:ahLst/>
              <a:cxnLst/>
              <a:rect l="l" t="t" r="r" b="b"/>
              <a:pathLst>
                <a:path w="13717" h="7580" extrusionOk="0">
                  <a:moveTo>
                    <a:pt x="9951" y="0"/>
                  </a:moveTo>
                  <a:cubicBezTo>
                    <a:pt x="6355" y="0"/>
                    <a:pt x="1" y="1281"/>
                    <a:pt x="2486" y="4894"/>
                  </a:cubicBezTo>
                  <a:cubicBezTo>
                    <a:pt x="3169" y="5885"/>
                    <a:pt x="4297" y="6467"/>
                    <a:pt x="5404" y="6938"/>
                  </a:cubicBezTo>
                  <a:cubicBezTo>
                    <a:pt x="6217" y="7282"/>
                    <a:pt x="7136" y="7580"/>
                    <a:pt x="8003" y="7580"/>
                  </a:cubicBezTo>
                  <a:cubicBezTo>
                    <a:pt x="8565" y="7580"/>
                    <a:pt x="9106" y="7454"/>
                    <a:pt x="9581" y="7134"/>
                  </a:cubicBezTo>
                  <a:cubicBezTo>
                    <a:pt x="10406" y="6577"/>
                    <a:pt x="13156" y="2774"/>
                    <a:pt x="13348" y="1948"/>
                  </a:cubicBezTo>
                  <a:cubicBezTo>
                    <a:pt x="13716" y="358"/>
                    <a:pt x="13186" y="447"/>
                    <a:pt x="11597" y="126"/>
                  </a:cubicBezTo>
                  <a:cubicBezTo>
                    <a:pt x="11194" y="44"/>
                    <a:pt x="10620" y="0"/>
                    <a:pt x="995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5928;p75"/>
            <p:cNvSpPr/>
            <p:nvPr/>
          </p:nvSpPr>
          <p:spPr>
            <a:xfrm>
              <a:off x="5901600" y="3652500"/>
              <a:ext cx="558700" cy="402875"/>
            </a:xfrm>
            <a:custGeom>
              <a:avLst/>
              <a:gdLst/>
              <a:ahLst/>
              <a:cxnLst/>
              <a:rect l="l" t="t" r="r" b="b"/>
              <a:pathLst>
                <a:path w="22348" h="16115" extrusionOk="0">
                  <a:moveTo>
                    <a:pt x="946" y="1"/>
                  </a:moveTo>
                  <a:cubicBezTo>
                    <a:pt x="616" y="1"/>
                    <a:pt x="299" y="66"/>
                    <a:pt x="1" y="208"/>
                  </a:cubicBezTo>
                  <a:cubicBezTo>
                    <a:pt x="742" y="1762"/>
                    <a:pt x="2032" y="3475"/>
                    <a:pt x="2935" y="5119"/>
                  </a:cubicBezTo>
                  <a:cubicBezTo>
                    <a:pt x="6575" y="11745"/>
                    <a:pt x="13987" y="16115"/>
                    <a:pt x="21544" y="16115"/>
                  </a:cubicBezTo>
                  <a:cubicBezTo>
                    <a:pt x="21635" y="16115"/>
                    <a:pt x="21726" y="16114"/>
                    <a:pt x="21817" y="16113"/>
                  </a:cubicBezTo>
                  <a:cubicBezTo>
                    <a:pt x="22347" y="15571"/>
                    <a:pt x="21564" y="14744"/>
                    <a:pt x="20866" y="14448"/>
                  </a:cubicBezTo>
                  <a:cubicBezTo>
                    <a:pt x="18934" y="13634"/>
                    <a:pt x="16857" y="13226"/>
                    <a:pt x="14879" y="12532"/>
                  </a:cubicBezTo>
                  <a:cubicBezTo>
                    <a:pt x="12900" y="11839"/>
                    <a:pt x="10943" y="10790"/>
                    <a:pt x="9769" y="9051"/>
                  </a:cubicBezTo>
                  <a:cubicBezTo>
                    <a:pt x="9280" y="8326"/>
                    <a:pt x="8945" y="7508"/>
                    <a:pt x="8542" y="6731"/>
                  </a:cubicBezTo>
                  <a:cubicBezTo>
                    <a:pt x="7503" y="4729"/>
                    <a:pt x="3759" y="1"/>
                    <a:pt x="94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5929;p75"/>
            <p:cNvSpPr/>
            <p:nvPr/>
          </p:nvSpPr>
          <p:spPr>
            <a:xfrm>
              <a:off x="6249675" y="4061675"/>
              <a:ext cx="964575" cy="811125"/>
            </a:xfrm>
            <a:custGeom>
              <a:avLst/>
              <a:gdLst/>
              <a:ahLst/>
              <a:cxnLst/>
              <a:rect l="l" t="t" r="r" b="b"/>
              <a:pathLst>
                <a:path w="38583" h="32445" extrusionOk="0">
                  <a:moveTo>
                    <a:pt x="17573" y="0"/>
                  </a:moveTo>
                  <a:cubicBezTo>
                    <a:pt x="14431" y="0"/>
                    <a:pt x="10968" y="2180"/>
                    <a:pt x="9011" y="4369"/>
                  </a:cubicBezTo>
                  <a:cubicBezTo>
                    <a:pt x="8028" y="5468"/>
                    <a:pt x="7111" y="6810"/>
                    <a:pt x="5676" y="7153"/>
                  </a:cubicBezTo>
                  <a:cubicBezTo>
                    <a:pt x="4830" y="7356"/>
                    <a:pt x="3925" y="7164"/>
                    <a:pt x="3076" y="7361"/>
                  </a:cubicBezTo>
                  <a:cubicBezTo>
                    <a:pt x="581" y="7938"/>
                    <a:pt x="1" y="11293"/>
                    <a:pt x="569" y="13791"/>
                  </a:cubicBezTo>
                  <a:cubicBezTo>
                    <a:pt x="1136" y="16289"/>
                    <a:pt x="2307" y="18910"/>
                    <a:pt x="1374" y="21296"/>
                  </a:cubicBezTo>
                  <a:cubicBezTo>
                    <a:pt x="1185" y="21776"/>
                    <a:pt x="913" y="22246"/>
                    <a:pt x="921" y="22762"/>
                  </a:cubicBezTo>
                  <a:cubicBezTo>
                    <a:pt x="932" y="23380"/>
                    <a:pt x="1355" y="23921"/>
                    <a:pt x="1849" y="24293"/>
                  </a:cubicBezTo>
                  <a:cubicBezTo>
                    <a:pt x="2646" y="24890"/>
                    <a:pt x="3559" y="25128"/>
                    <a:pt x="4517" y="25128"/>
                  </a:cubicBezTo>
                  <a:cubicBezTo>
                    <a:pt x="6301" y="25128"/>
                    <a:pt x="8239" y="24301"/>
                    <a:pt x="9868" y="23418"/>
                  </a:cubicBezTo>
                  <a:cubicBezTo>
                    <a:pt x="11665" y="22444"/>
                    <a:pt x="13735" y="21414"/>
                    <a:pt x="15685" y="21414"/>
                  </a:cubicBezTo>
                  <a:cubicBezTo>
                    <a:pt x="16453" y="21414"/>
                    <a:pt x="17203" y="21574"/>
                    <a:pt x="17910" y="21960"/>
                  </a:cubicBezTo>
                  <a:cubicBezTo>
                    <a:pt x="20585" y="23420"/>
                    <a:pt x="20837" y="27119"/>
                    <a:pt x="22486" y="29685"/>
                  </a:cubicBezTo>
                  <a:cubicBezTo>
                    <a:pt x="23522" y="31296"/>
                    <a:pt x="25450" y="32445"/>
                    <a:pt x="27291" y="32445"/>
                  </a:cubicBezTo>
                  <a:cubicBezTo>
                    <a:pt x="28027" y="32445"/>
                    <a:pt x="28749" y="32261"/>
                    <a:pt x="29394" y="31851"/>
                  </a:cubicBezTo>
                  <a:cubicBezTo>
                    <a:pt x="30163" y="31362"/>
                    <a:pt x="30731" y="30624"/>
                    <a:pt x="31285" y="29900"/>
                  </a:cubicBezTo>
                  <a:lnTo>
                    <a:pt x="34684" y="25460"/>
                  </a:lnTo>
                  <a:cubicBezTo>
                    <a:pt x="36183" y="23501"/>
                    <a:pt x="37736" y="21414"/>
                    <a:pt x="38025" y="18965"/>
                  </a:cubicBezTo>
                  <a:cubicBezTo>
                    <a:pt x="38582" y="14235"/>
                    <a:pt x="34390" y="10436"/>
                    <a:pt x="30609" y="7540"/>
                  </a:cubicBezTo>
                  <a:cubicBezTo>
                    <a:pt x="30407" y="6031"/>
                    <a:pt x="30190" y="4479"/>
                    <a:pt x="29421" y="3165"/>
                  </a:cubicBezTo>
                  <a:cubicBezTo>
                    <a:pt x="28683" y="1906"/>
                    <a:pt x="27576" y="1186"/>
                    <a:pt x="26718" y="1186"/>
                  </a:cubicBezTo>
                  <a:cubicBezTo>
                    <a:pt x="25783" y="1186"/>
                    <a:pt x="25141" y="2039"/>
                    <a:pt x="25589" y="3982"/>
                  </a:cubicBezTo>
                  <a:cubicBezTo>
                    <a:pt x="25561" y="3983"/>
                    <a:pt x="25533" y="3983"/>
                    <a:pt x="25505" y="3983"/>
                  </a:cubicBezTo>
                  <a:cubicBezTo>
                    <a:pt x="23077" y="3983"/>
                    <a:pt x="21095" y="399"/>
                    <a:pt x="18382" y="51"/>
                  </a:cubicBezTo>
                  <a:cubicBezTo>
                    <a:pt x="18115" y="17"/>
                    <a:pt x="17846" y="0"/>
                    <a:pt x="1757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2" name="Google Shape;1252;p4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lt1"/>
                </a:solidFill>
              </a:rPr>
              <a:t>Data Overview</a:t>
            </a:r>
            <a:endParaRPr dirty="0">
              <a:solidFill>
                <a:schemeClr val="lt1"/>
              </a:solidFill>
            </a:endParaRPr>
          </a:p>
        </p:txBody>
      </p:sp>
      <p:graphicFrame>
        <p:nvGraphicFramePr>
          <p:cNvPr id="1253" name="Google Shape;1253;p41"/>
          <p:cNvGraphicFramePr/>
          <p:nvPr>
            <p:extLst>
              <p:ext uri="{D42A27DB-BD31-4B8C-83A1-F6EECF244321}">
                <p14:modId xmlns:p14="http://schemas.microsoft.com/office/powerpoint/2010/main" val="2113324617"/>
              </p:ext>
            </p:extLst>
          </p:nvPr>
        </p:nvGraphicFramePr>
        <p:xfrm>
          <a:off x="151841" y="991648"/>
          <a:ext cx="2895973" cy="1436900"/>
        </p:xfrm>
        <a:graphic>
          <a:graphicData uri="http://schemas.openxmlformats.org/drawingml/2006/table">
            <a:tbl>
              <a:tblPr>
                <a:noFill/>
                <a:tableStyleId>{46B12809-0096-46EB-9972-E8CDC4D4E05B}</a:tableStyleId>
              </a:tblPr>
              <a:tblGrid>
                <a:gridCol w="10175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784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9225">
                <a:tc row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b="1">
                          <a:solidFill>
                            <a:schemeClr val="lt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NCDC</a:t>
                      </a:r>
                      <a:r>
                        <a:rPr lang="en-GB" sz="1600" b="1" baseline="0">
                          <a:solidFill>
                            <a:schemeClr val="lt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 Dataset</a:t>
                      </a:r>
                      <a:endParaRPr sz="1600" b="1" dirty="0">
                        <a:solidFill>
                          <a:schemeClr val="lt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50" dirty="0">
                          <a:solidFill>
                            <a:schemeClr val="tx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No. of Confirmed Cases</a:t>
                      </a:r>
                      <a:endParaRPr sz="1050" dirty="0">
                        <a:solidFill>
                          <a:schemeClr val="tx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9225">
                <a:tc vMerge="1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 dirty="0">
                        <a:solidFill>
                          <a:schemeClr val="lt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50" dirty="0">
                          <a:solidFill>
                            <a:schemeClr val="tx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No. of Admitted Cases </a:t>
                      </a:r>
                      <a:endParaRPr sz="1050" dirty="0">
                        <a:solidFill>
                          <a:schemeClr val="tx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9225">
                <a:tc vMerge="1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sz="1600" b="1" dirty="0">
                        <a:solidFill>
                          <a:schemeClr val="lt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 dirty="0">
                          <a:solidFill>
                            <a:schemeClr val="tx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No.</a:t>
                      </a:r>
                      <a:r>
                        <a:rPr lang="en" sz="1050" baseline="0" dirty="0">
                          <a:solidFill>
                            <a:schemeClr val="tx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 of Discharged Cases</a:t>
                      </a:r>
                      <a:endParaRPr sz="1050" dirty="0">
                        <a:solidFill>
                          <a:schemeClr val="tx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9225">
                <a:tc vMerge="1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sz="1600" b="1" dirty="0">
                        <a:solidFill>
                          <a:schemeClr val="lt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 dirty="0">
                          <a:solidFill>
                            <a:schemeClr val="tx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No. of Deaths</a:t>
                      </a:r>
                      <a:endParaRPr sz="1050" dirty="0">
                        <a:solidFill>
                          <a:schemeClr val="tx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74" name="Google Shape;1253;p41"/>
          <p:cNvGraphicFramePr/>
          <p:nvPr>
            <p:extLst>
              <p:ext uri="{D42A27DB-BD31-4B8C-83A1-F6EECF244321}">
                <p14:modId xmlns:p14="http://schemas.microsoft.com/office/powerpoint/2010/main" val="2755601365"/>
              </p:ext>
            </p:extLst>
          </p:nvPr>
        </p:nvGraphicFramePr>
        <p:xfrm>
          <a:off x="151841" y="2647382"/>
          <a:ext cx="2880525" cy="1077675"/>
        </p:xfrm>
        <a:graphic>
          <a:graphicData uri="http://schemas.openxmlformats.org/drawingml/2006/table">
            <a:tbl>
              <a:tblPr>
                <a:noFill/>
                <a:tableStyleId>{46B12809-0096-46EB-9972-E8CDC4D4E05B}</a:tableStyleId>
              </a:tblPr>
              <a:tblGrid>
                <a:gridCol w="11097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708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9225">
                <a:tc rowSpan="3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b="1" dirty="0">
                          <a:solidFill>
                            <a:schemeClr val="lt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Josh Hopkins Global</a:t>
                      </a:r>
                      <a:r>
                        <a:rPr lang="en-GB" sz="1600" b="1" baseline="0" dirty="0">
                          <a:solidFill>
                            <a:schemeClr val="lt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 Data</a:t>
                      </a:r>
                      <a:endParaRPr sz="1600" b="1" dirty="0">
                        <a:solidFill>
                          <a:schemeClr val="lt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50" dirty="0">
                          <a:solidFill>
                            <a:schemeClr val="tx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Global Daily Confirmed Cases</a:t>
                      </a:r>
                      <a:endParaRPr sz="1050" dirty="0">
                        <a:solidFill>
                          <a:schemeClr val="tx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9225">
                <a:tc vMerge="1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 dirty="0">
                        <a:solidFill>
                          <a:schemeClr val="lt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50" dirty="0">
                          <a:solidFill>
                            <a:schemeClr val="tx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Global Daily Recovered</a:t>
                      </a:r>
                      <a:r>
                        <a:rPr lang="en-GB" sz="1050" baseline="0" dirty="0">
                          <a:solidFill>
                            <a:schemeClr val="tx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 </a:t>
                      </a:r>
                      <a:r>
                        <a:rPr lang="en-GB" sz="1050" dirty="0">
                          <a:solidFill>
                            <a:schemeClr val="tx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Cases </a:t>
                      </a:r>
                      <a:endParaRPr sz="1050" dirty="0">
                        <a:solidFill>
                          <a:schemeClr val="tx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9225">
                <a:tc vMerge="1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sz="1600" b="1" dirty="0">
                        <a:solidFill>
                          <a:schemeClr val="lt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 dirty="0">
                          <a:solidFill>
                            <a:schemeClr val="tx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Global Daily Death </a:t>
                      </a:r>
                      <a:r>
                        <a:rPr lang="en" sz="1050" baseline="0" dirty="0">
                          <a:solidFill>
                            <a:schemeClr val="tx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Cases</a:t>
                      </a:r>
                      <a:endParaRPr sz="1050" dirty="0">
                        <a:solidFill>
                          <a:schemeClr val="tx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75" name="Google Shape;1253;p41"/>
          <p:cNvGraphicFramePr/>
          <p:nvPr>
            <p:extLst>
              <p:ext uri="{D42A27DB-BD31-4B8C-83A1-F6EECF244321}">
                <p14:modId xmlns:p14="http://schemas.microsoft.com/office/powerpoint/2010/main" val="3536009034"/>
              </p:ext>
            </p:extLst>
          </p:nvPr>
        </p:nvGraphicFramePr>
        <p:xfrm>
          <a:off x="151840" y="3943891"/>
          <a:ext cx="2880525" cy="731520"/>
        </p:xfrm>
        <a:graphic>
          <a:graphicData uri="http://schemas.openxmlformats.org/drawingml/2006/table">
            <a:tbl>
              <a:tblPr>
                <a:noFill/>
                <a:tableStyleId>{46B12809-0096-46EB-9972-E8CDC4D4E05B}</a:tableStyleId>
              </a:tblPr>
              <a:tblGrid>
                <a:gridCol w="11097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708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8751"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b="1" dirty="0">
                          <a:solidFill>
                            <a:schemeClr val="lt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Nigeria</a:t>
                      </a:r>
                      <a:r>
                        <a:rPr lang="en-GB" sz="1600" b="1" baseline="0" dirty="0">
                          <a:solidFill>
                            <a:schemeClr val="lt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 GDP Data</a:t>
                      </a:r>
                      <a:endParaRPr sz="1600" b="1" dirty="0">
                        <a:solidFill>
                          <a:schemeClr val="lt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50" dirty="0">
                          <a:solidFill>
                            <a:schemeClr val="tx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Initial Budget</a:t>
                      </a:r>
                      <a:endParaRPr sz="1050" dirty="0">
                        <a:solidFill>
                          <a:schemeClr val="tx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2616">
                <a:tc vMerge="1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 dirty="0">
                        <a:solidFill>
                          <a:schemeClr val="lt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50" dirty="0">
                          <a:solidFill>
                            <a:schemeClr val="tx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Revised Budget</a:t>
                      </a:r>
                      <a:endParaRPr sz="1050" dirty="0">
                        <a:solidFill>
                          <a:schemeClr val="tx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76" name="Google Shape;1253;p41"/>
          <p:cNvGraphicFramePr/>
          <p:nvPr>
            <p:extLst>
              <p:ext uri="{D42A27DB-BD31-4B8C-83A1-F6EECF244321}">
                <p14:modId xmlns:p14="http://schemas.microsoft.com/office/powerpoint/2010/main" val="3656017293"/>
              </p:ext>
            </p:extLst>
          </p:nvPr>
        </p:nvGraphicFramePr>
        <p:xfrm>
          <a:off x="3196670" y="991648"/>
          <a:ext cx="2750660" cy="3592250"/>
        </p:xfrm>
        <a:graphic>
          <a:graphicData uri="http://schemas.openxmlformats.org/drawingml/2006/table">
            <a:tbl>
              <a:tblPr>
                <a:noFill/>
                <a:tableStyleId>{46B12809-0096-46EB-9972-E8CDC4D4E05B}</a:tableStyleId>
              </a:tblPr>
              <a:tblGrid>
                <a:gridCol w="10636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870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9225">
                <a:tc rowSpan="10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b="1" dirty="0">
                          <a:solidFill>
                            <a:schemeClr val="lt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Nigeria</a:t>
                      </a:r>
                      <a:r>
                        <a:rPr lang="en-GB" sz="1600" b="1" baseline="0" dirty="0">
                          <a:solidFill>
                            <a:schemeClr val="lt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 COVID </a:t>
                      </a:r>
                      <a:r>
                        <a:rPr lang="en-GB" sz="1600" b="1" baseline="0" dirty="0" err="1">
                          <a:solidFill>
                            <a:schemeClr val="lt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Vulner</a:t>
                      </a:r>
                      <a:r>
                        <a:rPr lang="en-GB" sz="1600" b="1" baseline="0" dirty="0">
                          <a:solidFill>
                            <a:schemeClr val="lt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-ability Index</a:t>
                      </a:r>
                      <a:endParaRPr sz="1600" b="1" dirty="0">
                        <a:solidFill>
                          <a:schemeClr val="lt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50" dirty="0">
                          <a:solidFill>
                            <a:schemeClr val="tx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Overall</a:t>
                      </a:r>
                      <a:r>
                        <a:rPr lang="en-GB" sz="1050" baseline="0" dirty="0">
                          <a:solidFill>
                            <a:schemeClr val="tx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 CCVI Index</a:t>
                      </a:r>
                      <a:endParaRPr sz="1050" dirty="0">
                        <a:solidFill>
                          <a:schemeClr val="tx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9225">
                <a:tc vMerge="1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 dirty="0">
                        <a:solidFill>
                          <a:schemeClr val="lt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50" dirty="0">
                          <a:solidFill>
                            <a:schemeClr val="tx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Epidemiological</a:t>
                      </a:r>
                      <a:endParaRPr sz="1050" dirty="0">
                        <a:solidFill>
                          <a:schemeClr val="tx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9225">
                <a:tc vMerge="1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sz="1600" b="1" dirty="0">
                        <a:solidFill>
                          <a:schemeClr val="lt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 dirty="0">
                          <a:solidFill>
                            <a:schemeClr val="tx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Fragility</a:t>
                      </a:r>
                      <a:endParaRPr sz="1050" dirty="0">
                        <a:solidFill>
                          <a:schemeClr val="tx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9225">
                <a:tc vMerge="1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 dirty="0">
                        <a:solidFill>
                          <a:schemeClr val="lt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50" dirty="0">
                          <a:solidFill>
                            <a:schemeClr val="tx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Health System</a:t>
                      </a:r>
                      <a:endParaRPr sz="1050" dirty="0">
                        <a:solidFill>
                          <a:schemeClr val="tx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1398963"/>
                  </a:ext>
                </a:extLst>
              </a:tr>
              <a:tr h="359225">
                <a:tc vMerge="1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 dirty="0">
                        <a:solidFill>
                          <a:schemeClr val="lt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50" dirty="0">
                          <a:solidFill>
                            <a:schemeClr val="tx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Population Density</a:t>
                      </a:r>
                      <a:endParaRPr sz="1050" dirty="0">
                        <a:solidFill>
                          <a:schemeClr val="tx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2075373"/>
                  </a:ext>
                </a:extLst>
              </a:tr>
              <a:tr h="359225">
                <a:tc vMerge="1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 dirty="0">
                        <a:solidFill>
                          <a:schemeClr val="lt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50" dirty="0">
                          <a:solidFill>
                            <a:schemeClr val="tx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Socio-Economic</a:t>
                      </a:r>
                      <a:endParaRPr sz="1050" dirty="0">
                        <a:solidFill>
                          <a:schemeClr val="tx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4731614"/>
                  </a:ext>
                </a:extLst>
              </a:tr>
              <a:tr h="359225">
                <a:tc vMerge="1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 dirty="0">
                        <a:solidFill>
                          <a:schemeClr val="lt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50" dirty="0">
                          <a:solidFill>
                            <a:schemeClr val="tx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Transport Availability</a:t>
                      </a:r>
                      <a:endParaRPr sz="1050" dirty="0">
                        <a:solidFill>
                          <a:schemeClr val="tx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9859796"/>
                  </a:ext>
                </a:extLst>
              </a:tr>
              <a:tr h="359225">
                <a:tc vMerge="1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 dirty="0">
                        <a:solidFill>
                          <a:schemeClr val="lt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50" dirty="0">
                          <a:solidFill>
                            <a:schemeClr val="tx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Acute IHR</a:t>
                      </a:r>
                      <a:endParaRPr sz="1050" dirty="0">
                        <a:solidFill>
                          <a:schemeClr val="tx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1523305"/>
                  </a:ext>
                </a:extLst>
              </a:tr>
              <a:tr h="359225">
                <a:tc v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 dirty="0">
                        <a:solidFill>
                          <a:schemeClr val="lt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50" dirty="0">
                          <a:solidFill>
                            <a:schemeClr val="tx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Region</a:t>
                      </a:r>
                      <a:endParaRPr sz="1050" dirty="0">
                        <a:solidFill>
                          <a:schemeClr val="tx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5066770"/>
                  </a:ext>
                </a:extLst>
              </a:tr>
              <a:tr h="359225">
                <a:tc v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 dirty="0">
                        <a:solidFill>
                          <a:schemeClr val="lt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50" dirty="0">
                          <a:solidFill>
                            <a:schemeClr val="tx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Population</a:t>
                      </a:r>
                      <a:endParaRPr sz="1050" dirty="0">
                        <a:solidFill>
                          <a:schemeClr val="tx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50761056"/>
                  </a:ext>
                </a:extLst>
              </a:tr>
            </a:tbl>
          </a:graphicData>
        </a:graphic>
      </p:graphicFrame>
      <p:graphicFrame>
        <p:nvGraphicFramePr>
          <p:cNvPr id="177" name="Google Shape;1253;p41"/>
          <p:cNvGraphicFramePr/>
          <p:nvPr>
            <p:extLst>
              <p:ext uri="{D42A27DB-BD31-4B8C-83A1-F6EECF244321}">
                <p14:modId xmlns:p14="http://schemas.microsoft.com/office/powerpoint/2010/main" val="1720420309"/>
              </p:ext>
            </p:extLst>
          </p:nvPr>
        </p:nvGraphicFramePr>
        <p:xfrm>
          <a:off x="6096186" y="991648"/>
          <a:ext cx="2880525" cy="2514575"/>
        </p:xfrm>
        <a:graphic>
          <a:graphicData uri="http://schemas.openxmlformats.org/drawingml/2006/table">
            <a:tbl>
              <a:tblPr>
                <a:noFill/>
                <a:tableStyleId>{46B12809-0096-46EB-9972-E8CDC4D4E05B}</a:tableStyleId>
              </a:tblPr>
              <a:tblGrid>
                <a:gridCol w="11097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708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9225">
                <a:tc rowSpan="7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b="1" dirty="0">
                          <a:solidFill>
                            <a:schemeClr val="lt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Nigeria</a:t>
                      </a:r>
                      <a:r>
                        <a:rPr lang="en-GB" sz="1600" b="1" baseline="0" dirty="0">
                          <a:solidFill>
                            <a:schemeClr val="lt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 Budget Data</a:t>
                      </a:r>
                      <a:endParaRPr sz="1600" b="1" dirty="0">
                        <a:solidFill>
                          <a:schemeClr val="lt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50" dirty="0">
                          <a:solidFill>
                            <a:schemeClr val="tx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2014</a:t>
                      </a:r>
                      <a:r>
                        <a:rPr lang="en-GB" sz="1050" baseline="0" dirty="0">
                          <a:solidFill>
                            <a:schemeClr val="tx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 Q1 – Q4</a:t>
                      </a:r>
                      <a:endParaRPr sz="1050" dirty="0">
                        <a:solidFill>
                          <a:schemeClr val="tx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9225">
                <a:tc vMerge="1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 dirty="0">
                        <a:solidFill>
                          <a:schemeClr val="lt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50" dirty="0">
                          <a:solidFill>
                            <a:schemeClr val="tx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2015</a:t>
                      </a:r>
                      <a:r>
                        <a:rPr lang="en-GB" sz="1050" baseline="0" dirty="0">
                          <a:solidFill>
                            <a:schemeClr val="tx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 Q1 – Q4</a:t>
                      </a:r>
                      <a:endParaRPr sz="1050" dirty="0">
                        <a:solidFill>
                          <a:schemeClr val="tx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9225">
                <a:tc vMerge="1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sz="1600" b="1" dirty="0">
                        <a:solidFill>
                          <a:schemeClr val="lt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50" dirty="0">
                          <a:solidFill>
                            <a:schemeClr val="tx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2016</a:t>
                      </a:r>
                      <a:r>
                        <a:rPr lang="en-GB" sz="1050" baseline="0" dirty="0">
                          <a:solidFill>
                            <a:schemeClr val="tx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 Q1 – Q4</a:t>
                      </a:r>
                      <a:endParaRPr sz="1050" dirty="0">
                        <a:solidFill>
                          <a:schemeClr val="tx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9225">
                <a:tc v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 dirty="0">
                        <a:solidFill>
                          <a:schemeClr val="lt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50" dirty="0">
                          <a:solidFill>
                            <a:schemeClr val="tx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2017</a:t>
                      </a:r>
                      <a:r>
                        <a:rPr lang="en-GB" sz="1050" baseline="0" dirty="0">
                          <a:solidFill>
                            <a:schemeClr val="tx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 Q1 – Q4</a:t>
                      </a:r>
                      <a:endParaRPr sz="1050" dirty="0">
                        <a:solidFill>
                          <a:schemeClr val="tx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542203"/>
                  </a:ext>
                </a:extLst>
              </a:tr>
              <a:tr h="359225">
                <a:tc v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 dirty="0">
                        <a:solidFill>
                          <a:schemeClr val="lt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50" dirty="0">
                          <a:solidFill>
                            <a:schemeClr val="tx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2018</a:t>
                      </a:r>
                      <a:r>
                        <a:rPr lang="en-GB" sz="1050" baseline="0" dirty="0">
                          <a:solidFill>
                            <a:schemeClr val="tx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 Q1 – Q4</a:t>
                      </a:r>
                      <a:endParaRPr sz="1050" dirty="0">
                        <a:solidFill>
                          <a:schemeClr val="tx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773634"/>
                  </a:ext>
                </a:extLst>
              </a:tr>
              <a:tr h="359225">
                <a:tc v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 dirty="0">
                        <a:solidFill>
                          <a:schemeClr val="lt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50" dirty="0">
                          <a:solidFill>
                            <a:schemeClr val="tx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2019</a:t>
                      </a:r>
                      <a:r>
                        <a:rPr lang="en-GB" sz="1050" baseline="0" dirty="0">
                          <a:solidFill>
                            <a:schemeClr val="tx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 Q1 – Q4</a:t>
                      </a:r>
                      <a:endParaRPr sz="1050" dirty="0">
                        <a:solidFill>
                          <a:schemeClr val="tx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0867094"/>
                  </a:ext>
                </a:extLst>
              </a:tr>
              <a:tr h="359225">
                <a:tc v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 dirty="0">
                        <a:solidFill>
                          <a:schemeClr val="lt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50" dirty="0">
                          <a:solidFill>
                            <a:schemeClr val="tx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2020</a:t>
                      </a:r>
                      <a:r>
                        <a:rPr lang="en-GB" sz="1050" baseline="0" dirty="0">
                          <a:solidFill>
                            <a:schemeClr val="tx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 Q1 – Q4</a:t>
                      </a:r>
                      <a:endParaRPr sz="1050" dirty="0">
                        <a:solidFill>
                          <a:schemeClr val="tx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3095926"/>
                  </a:ext>
                </a:extLst>
              </a:tr>
            </a:tbl>
          </a:graphicData>
        </a:graphic>
      </p:graphicFrame>
      <p:graphicFrame>
        <p:nvGraphicFramePr>
          <p:cNvPr id="179" name="Google Shape;1253;p41"/>
          <p:cNvGraphicFramePr/>
          <p:nvPr>
            <p:extLst>
              <p:ext uri="{D42A27DB-BD31-4B8C-83A1-F6EECF244321}">
                <p14:modId xmlns:p14="http://schemas.microsoft.com/office/powerpoint/2010/main" val="3014293809"/>
              </p:ext>
            </p:extLst>
          </p:nvPr>
        </p:nvGraphicFramePr>
        <p:xfrm>
          <a:off x="6096185" y="3692370"/>
          <a:ext cx="2880525" cy="983041"/>
        </p:xfrm>
        <a:graphic>
          <a:graphicData uri="http://schemas.openxmlformats.org/drawingml/2006/table">
            <a:tbl>
              <a:tblPr>
                <a:noFill/>
                <a:tableStyleId>{46B12809-0096-46EB-9972-E8CDC4D4E05B}</a:tableStyleId>
              </a:tblPr>
              <a:tblGrid>
                <a:gridCol w="153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421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8304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b="1" dirty="0">
                          <a:solidFill>
                            <a:schemeClr val="lt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WHO Vaccination</a:t>
                      </a:r>
                      <a:r>
                        <a:rPr lang="en-GB" sz="1600" b="1" baseline="0" dirty="0">
                          <a:solidFill>
                            <a:schemeClr val="lt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 Data</a:t>
                      </a:r>
                      <a:endParaRPr sz="1600" b="1" dirty="0">
                        <a:solidFill>
                          <a:schemeClr val="lt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50" dirty="0">
                          <a:solidFill>
                            <a:schemeClr val="tx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Daily</a:t>
                      </a:r>
                      <a:r>
                        <a:rPr lang="en-GB" sz="1050" baseline="0" dirty="0">
                          <a:solidFill>
                            <a:schemeClr val="tx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 Vaccinations</a:t>
                      </a:r>
                      <a:endParaRPr sz="1050" dirty="0">
                        <a:solidFill>
                          <a:schemeClr val="tx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95" name="Google Shape;7579;p75"/>
          <p:cNvSpPr/>
          <p:nvPr/>
        </p:nvSpPr>
        <p:spPr>
          <a:xfrm>
            <a:off x="3433842" y="3338622"/>
            <a:ext cx="138698" cy="214697"/>
          </a:xfrm>
          <a:custGeom>
            <a:avLst/>
            <a:gdLst/>
            <a:ahLst/>
            <a:cxnLst/>
            <a:rect l="l" t="t" r="r" b="b"/>
            <a:pathLst>
              <a:path w="2810" h="3648" extrusionOk="0">
                <a:moveTo>
                  <a:pt x="1365" y="241"/>
                </a:moveTo>
                <a:cubicBezTo>
                  <a:pt x="1630" y="241"/>
                  <a:pt x="1899" y="338"/>
                  <a:pt x="2120" y="555"/>
                </a:cubicBezTo>
                <a:cubicBezTo>
                  <a:pt x="2810" y="1245"/>
                  <a:pt x="2329" y="2416"/>
                  <a:pt x="1356" y="2416"/>
                </a:cubicBezTo>
                <a:cubicBezTo>
                  <a:pt x="764" y="2416"/>
                  <a:pt x="272" y="1935"/>
                  <a:pt x="272" y="1344"/>
                </a:cubicBezTo>
                <a:cubicBezTo>
                  <a:pt x="263" y="681"/>
                  <a:pt x="802" y="241"/>
                  <a:pt x="1365" y="241"/>
                </a:cubicBezTo>
                <a:close/>
                <a:moveTo>
                  <a:pt x="1356" y="1"/>
                </a:moveTo>
                <a:cubicBezTo>
                  <a:pt x="604" y="1"/>
                  <a:pt x="0" y="604"/>
                  <a:pt x="0" y="1356"/>
                </a:cubicBezTo>
                <a:cubicBezTo>
                  <a:pt x="0" y="2391"/>
                  <a:pt x="1183" y="3512"/>
                  <a:pt x="1331" y="3648"/>
                </a:cubicBezTo>
                <a:lnTo>
                  <a:pt x="1368" y="3648"/>
                </a:lnTo>
                <a:cubicBezTo>
                  <a:pt x="1528" y="3512"/>
                  <a:pt x="2711" y="2453"/>
                  <a:pt x="2711" y="1356"/>
                </a:cubicBezTo>
                <a:cubicBezTo>
                  <a:pt x="2711" y="604"/>
                  <a:pt x="2095" y="1"/>
                  <a:pt x="1356" y="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49"/>
          <p:cNvSpPr txBox="1">
            <a:spLocks noGrp="1"/>
          </p:cNvSpPr>
          <p:nvPr>
            <p:ph type="title"/>
          </p:nvPr>
        </p:nvSpPr>
        <p:spPr>
          <a:xfrm>
            <a:off x="689045" y="2085863"/>
            <a:ext cx="6688267" cy="914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Data Cleaning</a:t>
            </a:r>
            <a:endParaRPr dirty="0"/>
          </a:p>
        </p:txBody>
      </p:sp>
      <p:sp>
        <p:nvSpPr>
          <p:cNvPr id="1879" name="Google Shape;1879;p49"/>
          <p:cNvSpPr txBox="1">
            <a:spLocks noGrp="1"/>
          </p:cNvSpPr>
          <p:nvPr>
            <p:ph type="title" idx="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grpSp>
        <p:nvGrpSpPr>
          <p:cNvPr id="1882" name="Google Shape;1882;p49"/>
          <p:cNvGrpSpPr/>
          <p:nvPr/>
        </p:nvGrpSpPr>
        <p:grpSpPr>
          <a:xfrm>
            <a:off x="1450417" y="82286"/>
            <a:ext cx="947642" cy="914426"/>
            <a:chOff x="4464792" y="1820248"/>
            <a:chExt cx="947642" cy="914426"/>
          </a:xfrm>
        </p:grpSpPr>
        <p:sp>
          <p:nvSpPr>
            <p:cNvPr id="1883" name="Google Shape;1883;p49"/>
            <p:cNvSpPr/>
            <p:nvPr/>
          </p:nvSpPr>
          <p:spPr>
            <a:xfrm>
              <a:off x="4464792" y="1820248"/>
              <a:ext cx="947642" cy="914426"/>
            </a:xfrm>
            <a:custGeom>
              <a:avLst/>
              <a:gdLst/>
              <a:ahLst/>
              <a:cxnLst/>
              <a:rect l="l" t="t" r="r" b="b"/>
              <a:pathLst>
                <a:path w="22448" h="21888" extrusionOk="0">
                  <a:moveTo>
                    <a:pt x="8516" y="0"/>
                  </a:moveTo>
                  <a:cubicBezTo>
                    <a:pt x="8240" y="0"/>
                    <a:pt x="7964" y="54"/>
                    <a:pt x="7699" y="162"/>
                  </a:cubicBezTo>
                  <a:lnTo>
                    <a:pt x="6133" y="809"/>
                  </a:lnTo>
                  <a:cubicBezTo>
                    <a:pt x="5599" y="1028"/>
                    <a:pt x="5184" y="1444"/>
                    <a:pt x="4961" y="1972"/>
                  </a:cubicBezTo>
                  <a:cubicBezTo>
                    <a:pt x="4742" y="2506"/>
                    <a:pt x="4742" y="3090"/>
                    <a:pt x="4957" y="3618"/>
                  </a:cubicBezTo>
                  <a:cubicBezTo>
                    <a:pt x="4996" y="3708"/>
                    <a:pt x="5039" y="3795"/>
                    <a:pt x="5086" y="3877"/>
                  </a:cubicBezTo>
                  <a:lnTo>
                    <a:pt x="4690" y="4269"/>
                  </a:lnTo>
                  <a:cubicBezTo>
                    <a:pt x="4671" y="4285"/>
                    <a:pt x="4655" y="4303"/>
                    <a:pt x="4636" y="4319"/>
                  </a:cubicBezTo>
                  <a:cubicBezTo>
                    <a:pt x="4624" y="4335"/>
                    <a:pt x="4608" y="4347"/>
                    <a:pt x="4596" y="4363"/>
                  </a:cubicBezTo>
                  <a:lnTo>
                    <a:pt x="4169" y="4782"/>
                  </a:lnTo>
                  <a:cubicBezTo>
                    <a:pt x="4091" y="4735"/>
                    <a:pt x="4005" y="4692"/>
                    <a:pt x="3914" y="4656"/>
                  </a:cubicBezTo>
                  <a:cubicBezTo>
                    <a:pt x="3648" y="4546"/>
                    <a:pt x="3371" y="4494"/>
                    <a:pt x="3098" y="4494"/>
                  </a:cubicBezTo>
                  <a:cubicBezTo>
                    <a:pt x="2254" y="4494"/>
                    <a:pt x="1450" y="4993"/>
                    <a:pt x="1109" y="5816"/>
                  </a:cubicBezTo>
                  <a:lnTo>
                    <a:pt x="455" y="7383"/>
                  </a:lnTo>
                  <a:cubicBezTo>
                    <a:pt x="1" y="8477"/>
                    <a:pt x="518" y="9739"/>
                    <a:pt x="1611" y="10197"/>
                  </a:cubicBezTo>
                  <a:cubicBezTo>
                    <a:pt x="1701" y="10232"/>
                    <a:pt x="1791" y="10263"/>
                    <a:pt x="1885" y="10291"/>
                  </a:cubicBezTo>
                  <a:lnTo>
                    <a:pt x="1881" y="11572"/>
                  </a:lnTo>
                  <a:cubicBezTo>
                    <a:pt x="1791" y="11596"/>
                    <a:pt x="1701" y="11627"/>
                    <a:pt x="1615" y="11662"/>
                  </a:cubicBezTo>
                  <a:cubicBezTo>
                    <a:pt x="1082" y="11882"/>
                    <a:pt x="670" y="12292"/>
                    <a:pt x="447" y="12826"/>
                  </a:cubicBezTo>
                  <a:cubicBezTo>
                    <a:pt x="228" y="13354"/>
                    <a:pt x="224" y="13942"/>
                    <a:pt x="444" y="14471"/>
                  </a:cubicBezTo>
                  <a:lnTo>
                    <a:pt x="741" y="15192"/>
                  </a:lnTo>
                  <a:cubicBezTo>
                    <a:pt x="749" y="15208"/>
                    <a:pt x="753" y="15220"/>
                    <a:pt x="757" y="15235"/>
                  </a:cubicBezTo>
                  <a:cubicBezTo>
                    <a:pt x="764" y="15251"/>
                    <a:pt x="773" y="15267"/>
                    <a:pt x="777" y="15282"/>
                  </a:cubicBezTo>
                  <a:cubicBezTo>
                    <a:pt x="784" y="15294"/>
                    <a:pt x="788" y="15302"/>
                    <a:pt x="793" y="15314"/>
                  </a:cubicBezTo>
                  <a:lnTo>
                    <a:pt x="1090" y="16039"/>
                  </a:lnTo>
                  <a:cubicBezTo>
                    <a:pt x="1423" y="16849"/>
                    <a:pt x="2203" y="17374"/>
                    <a:pt x="3080" y="17374"/>
                  </a:cubicBezTo>
                  <a:cubicBezTo>
                    <a:pt x="3362" y="17374"/>
                    <a:pt x="3641" y="17319"/>
                    <a:pt x="3896" y="17214"/>
                  </a:cubicBezTo>
                  <a:cubicBezTo>
                    <a:pt x="3985" y="17175"/>
                    <a:pt x="4071" y="17135"/>
                    <a:pt x="4154" y="17084"/>
                  </a:cubicBezTo>
                  <a:lnTo>
                    <a:pt x="5059" y="17997"/>
                  </a:lnTo>
                  <a:cubicBezTo>
                    <a:pt x="5012" y="18079"/>
                    <a:pt x="4972" y="18162"/>
                    <a:pt x="4937" y="18249"/>
                  </a:cubicBezTo>
                  <a:cubicBezTo>
                    <a:pt x="4479" y="19341"/>
                    <a:pt x="4996" y="20603"/>
                    <a:pt x="6093" y="21061"/>
                  </a:cubicBezTo>
                  <a:lnTo>
                    <a:pt x="7661" y="21716"/>
                  </a:lnTo>
                  <a:cubicBezTo>
                    <a:pt x="7927" y="21826"/>
                    <a:pt x="8205" y="21880"/>
                    <a:pt x="8487" y="21880"/>
                  </a:cubicBezTo>
                  <a:cubicBezTo>
                    <a:pt x="9361" y="21880"/>
                    <a:pt x="10137" y="21363"/>
                    <a:pt x="10473" y="20560"/>
                  </a:cubicBezTo>
                  <a:cubicBezTo>
                    <a:pt x="10509" y="20470"/>
                    <a:pt x="10540" y="20379"/>
                    <a:pt x="10567" y="20285"/>
                  </a:cubicBezTo>
                  <a:lnTo>
                    <a:pt x="11849" y="20289"/>
                  </a:lnTo>
                  <a:cubicBezTo>
                    <a:pt x="11872" y="20379"/>
                    <a:pt x="11903" y="20466"/>
                    <a:pt x="11939" y="20552"/>
                  </a:cubicBezTo>
                  <a:cubicBezTo>
                    <a:pt x="12272" y="21363"/>
                    <a:pt x="13052" y="21888"/>
                    <a:pt x="13929" y="21888"/>
                  </a:cubicBezTo>
                  <a:cubicBezTo>
                    <a:pt x="14211" y="21888"/>
                    <a:pt x="14489" y="21833"/>
                    <a:pt x="14748" y="21728"/>
                  </a:cubicBezTo>
                  <a:lnTo>
                    <a:pt x="15446" y="21437"/>
                  </a:lnTo>
                  <a:cubicBezTo>
                    <a:pt x="15465" y="21433"/>
                    <a:pt x="15480" y="21426"/>
                    <a:pt x="15500" y="21417"/>
                  </a:cubicBezTo>
                  <a:cubicBezTo>
                    <a:pt x="15516" y="21414"/>
                    <a:pt x="15527" y="21406"/>
                    <a:pt x="15543" y="21402"/>
                  </a:cubicBezTo>
                  <a:cubicBezTo>
                    <a:pt x="15571" y="21390"/>
                    <a:pt x="15598" y="21379"/>
                    <a:pt x="15626" y="21363"/>
                  </a:cubicBezTo>
                  <a:lnTo>
                    <a:pt x="16315" y="21081"/>
                  </a:lnTo>
                  <a:cubicBezTo>
                    <a:pt x="16849" y="20862"/>
                    <a:pt x="17263" y="20450"/>
                    <a:pt x="17487" y="19918"/>
                  </a:cubicBezTo>
                  <a:cubicBezTo>
                    <a:pt x="17706" y="19384"/>
                    <a:pt x="17706" y="18800"/>
                    <a:pt x="17491" y="18276"/>
                  </a:cubicBezTo>
                  <a:cubicBezTo>
                    <a:pt x="17455" y="18186"/>
                    <a:pt x="17413" y="18099"/>
                    <a:pt x="17361" y="18017"/>
                  </a:cubicBezTo>
                  <a:lnTo>
                    <a:pt x="18274" y="17108"/>
                  </a:lnTo>
                  <a:cubicBezTo>
                    <a:pt x="18353" y="17155"/>
                    <a:pt x="18439" y="17198"/>
                    <a:pt x="18525" y="17238"/>
                  </a:cubicBezTo>
                  <a:cubicBezTo>
                    <a:pt x="18791" y="17347"/>
                    <a:pt x="19070" y="17402"/>
                    <a:pt x="19355" y="17402"/>
                  </a:cubicBezTo>
                  <a:cubicBezTo>
                    <a:pt x="20225" y="17402"/>
                    <a:pt x="21001" y="16880"/>
                    <a:pt x="21339" y="16077"/>
                  </a:cubicBezTo>
                  <a:lnTo>
                    <a:pt x="21636" y="15365"/>
                  </a:lnTo>
                  <a:cubicBezTo>
                    <a:pt x="21652" y="15334"/>
                    <a:pt x="21663" y="15298"/>
                    <a:pt x="21679" y="15267"/>
                  </a:cubicBezTo>
                  <a:cubicBezTo>
                    <a:pt x="21683" y="15251"/>
                    <a:pt x="21691" y="15239"/>
                    <a:pt x="21695" y="15223"/>
                  </a:cubicBezTo>
                  <a:lnTo>
                    <a:pt x="21695" y="15220"/>
                  </a:lnTo>
                  <a:lnTo>
                    <a:pt x="21992" y="14511"/>
                  </a:lnTo>
                  <a:cubicBezTo>
                    <a:pt x="22447" y="13417"/>
                    <a:pt x="21930" y="12155"/>
                    <a:pt x="20849" y="11701"/>
                  </a:cubicBezTo>
                  <a:cubicBezTo>
                    <a:pt x="20755" y="11662"/>
                    <a:pt x="20661" y="11631"/>
                    <a:pt x="20567" y="11603"/>
                  </a:cubicBezTo>
                  <a:lnTo>
                    <a:pt x="20567" y="11055"/>
                  </a:lnTo>
                  <a:cubicBezTo>
                    <a:pt x="20567" y="11027"/>
                    <a:pt x="20570" y="11000"/>
                    <a:pt x="20570" y="10969"/>
                  </a:cubicBezTo>
                  <a:cubicBezTo>
                    <a:pt x="20570" y="10941"/>
                    <a:pt x="20570" y="10918"/>
                    <a:pt x="20567" y="10890"/>
                  </a:cubicBezTo>
                  <a:lnTo>
                    <a:pt x="20570" y="10318"/>
                  </a:lnTo>
                  <a:cubicBezTo>
                    <a:pt x="20661" y="10294"/>
                    <a:pt x="20751" y="10263"/>
                    <a:pt x="20840" y="10224"/>
                  </a:cubicBezTo>
                  <a:cubicBezTo>
                    <a:pt x="21370" y="10005"/>
                    <a:pt x="21785" y="9593"/>
                    <a:pt x="22004" y="9064"/>
                  </a:cubicBezTo>
                  <a:cubicBezTo>
                    <a:pt x="22223" y="8531"/>
                    <a:pt x="22223" y="7947"/>
                    <a:pt x="22004" y="7419"/>
                  </a:cubicBezTo>
                  <a:lnTo>
                    <a:pt x="21357" y="5847"/>
                  </a:lnTo>
                  <a:cubicBezTo>
                    <a:pt x="21016" y="5020"/>
                    <a:pt x="20212" y="4520"/>
                    <a:pt x="19367" y="4520"/>
                  </a:cubicBezTo>
                  <a:cubicBezTo>
                    <a:pt x="19097" y="4520"/>
                    <a:pt x="18822" y="4571"/>
                    <a:pt x="18556" y="4680"/>
                  </a:cubicBezTo>
                  <a:cubicBezTo>
                    <a:pt x="18552" y="4680"/>
                    <a:pt x="18552" y="4684"/>
                    <a:pt x="18549" y="4684"/>
                  </a:cubicBezTo>
                  <a:cubicBezTo>
                    <a:pt x="18462" y="4719"/>
                    <a:pt x="18377" y="4762"/>
                    <a:pt x="18298" y="4809"/>
                  </a:cubicBezTo>
                  <a:lnTo>
                    <a:pt x="17921" y="4433"/>
                  </a:lnTo>
                  <a:cubicBezTo>
                    <a:pt x="17898" y="4406"/>
                    <a:pt x="17874" y="4382"/>
                    <a:pt x="17851" y="4355"/>
                  </a:cubicBezTo>
                  <a:cubicBezTo>
                    <a:pt x="17827" y="4335"/>
                    <a:pt x="17804" y="4312"/>
                    <a:pt x="17784" y="4292"/>
                  </a:cubicBezTo>
                  <a:lnTo>
                    <a:pt x="17389" y="3896"/>
                  </a:lnTo>
                  <a:cubicBezTo>
                    <a:pt x="17436" y="3815"/>
                    <a:pt x="17475" y="3732"/>
                    <a:pt x="17511" y="3645"/>
                  </a:cubicBezTo>
                  <a:cubicBezTo>
                    <a:pt x="17968" y="2553"/>
                    <a:pt x="17451" y="1291"/>
                    <a:pt x="16355" y="833"/>
                  </a:cubicBezTo>
                  <a:lnTo>
                    <a:pt x="15641" y="535"/>
                  </a:lnTo>
                  <a:cubicBezTo>
                    <a:pt x="15598" y="515"/>
                    <a:pt x="15551" y="495"/>
                    <a:pt x="15500" y="476"/>
                  </a:cubicBezTo>
                  <a:lnTo>
                    <a:pt x="15496" y="476"/>
                  </a:lnTo>
                  <a:lnTo>
                    <a:pt x="14791" y="182"/>
                  </a:lnTo>
                  <a:cubicBezTo>
                    <a:pt x="14523" y="69"/>
                    <a:pt x="14240" y="12"/>
                    <a:pt x="13957" y="12"/>
                  </a:cubicBezTo>
                  <a:cubicBezTo>
                    <a:pt x="13681" y="12"/>
                    <a:pt x="13405" y="66"/>
                    <a:pt x="13142" y="174"/>
                  </a:cubicBezTo>
                  <a:cubicBezTo>
                    <a:pt x="12609" y="390"/>
                    <a:pt x="12194" y="805"/>
                    <a:pt x="11974" y="1334"/>
                  </a:cubicBezTo>
                  <a:cubicBezTo>
                    <a:pt x="11939" y="1424"/>
                    <a:pt x="11907" y="1514"/>
                    <a:pt x="11884" y="1605"/>
                  </a:cubicBezTo>
                  <a:lnTo>
                    <a:pt x="10599" y="1600"/>
                  </a:lnTo>
                  <a:cubicBezTo>
                    <a:pt x="10576" y="1511"/>
                    <a:pt x="10544" y="1424"/>
                    <a:pt x="10509" y="1338"/>
                  </a:cubicBezTo>
                  <a:cubicBezTo>
                    <a:pt x="10294" y="805"/>
                    <a:pt x="9882" y="390"/>
                    <a:pt x="9349" y="171"/>
                  </a:cubicBezTo>
                  <a:cubicBezTo>
                    <a:pt x="9081" y="57"/>
                    <a:pt x="8799" y="0"/>
                    <a:pt x="85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84" name="Google Shape;1884;p49"/>
            <p:cNvGrpSpPr/>
            <p:nvPr/>
          </p:nvGrpSpPr>
          <p:grpSpPr>
            <a:xfrm>
              <a:off x="4550464" y="1893588"/>
              <a:ext cx="775916" cy="767964"/>
              <a:chOff x="1368075" y="1017775"/>
              <a:chExt cx="487875" cy="487875"/>
            </a:xfrm>
          </p:grpSpPr>
          <p:sp>
            <p:nvSpPr>
              <p:cNvPr id="1885" name="Google Shape;1885;p49"/>
              <p:cNvSpPr/>
              <p:nvPr/>
            </p:nvSpPr>
            <p:spPr>
              <a:xfrm>
                <a:off x="1475225" y="1141725"/>
                <a:ext cx="273575" cy="240750"/>
              </a:xfrm>
              <a:custGeom>
                <a:avLst/>
                <a:gdLst/>
                <a:ahLst/>
                <a:cxnLst/>
                <a:rect l="l" t="t" r="r" b="b"/>
                <a:pathLst>
                  <a:path w="10943" h="9630" extrusionOk="0">
                    <a:moveTo>
                      <a:pt x="5489" y="1"/>
                    </a:moveTo>
                    <a:cubicBezTo>
                      <a:pt x="3592" y="1"/>
                      <a:pt x="1792" y="1115"/>
                      <a:pt x="1034" y="2976"/>
                    </a:cubicBezTo>
                    <a:cubicBezTo>
                      <a:pt x="0" y="5408"/>
                      <a:pt x="1155" y="8234"/>
                      <a:pt x="3617" y="9268"/>
                    </a:cubicBezTo>
                    <a:cubicBezTo>
                      <a:pt x="4218" y="9513"/>
                      <a:pt x="4839" y="9629"/>
                      <a:pt x="5450" y="9629"/>
                    </a:cubicBezTo>
                    <a:cubicBezTo>
                      <a:pt x="7340" y="9629"/>
                      <a:pt x="9128" y="8515"/>
                      <a:pt x="9909" y="6654"/>
                    </a:cubicBezTo>
                    <a:cubicBezTo>
                      <a:pt x="10943" y="4222"/>
                      <a:pt x="9757" y="1395"/>
                      <a:pt x="7326" y="362"/>
                    </a:cubicBezTo>
                    <a:cubicBezTo>
                      <a:pt x="6724" y="117"/>
                      <a:pt x="6102" y="1"/>
                      <a:pt x="548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6" name="Google Shape;1886;p49"/>
              <p:cNvSpPr/>
              <p:nvPr/>
            </p:nvSpPr>
            <p:spPr>
              <a:xfrm>
                <a:off x="1523850" y="1282275"/>
                <a:ext cx="64625" cy="56900"/>
              </a:xfrm>
              <a:custGeom>
                <a:avLst/>
                <a:gdLst/>
                <a:ahLst/>
                <a:cxnLst/>
                <a:rect l="l" t="t" r="r" b="b"/>
                <a:pathLst>
                  <a:path w="2585" h="2276" extrusionOk="0">
                    <a:moveTo>
                      <a:pt x="1295" y="1"/>
                    </a:moveTo>
                    <a:cubicBezTo>
                      <a:pt x="850" y="1"/>
                      <a:pt x="427" y="263"/>
                      <a:pt x="244" y="698"/>
                    </a:cubicBezTo>
                    <a:cubicBezTo>
                      <a:pt x="1" y="1275"/>
                      <a:pt x="274" y="1944"/>
                      <a:pt x="852" y="2187"/>
                    </a:cubicBezTo>
                    <a:cubicBezTo>
                      <a:pt x="995" y="2247"/>
                      <a:pt x="1144" y="2276"/>
                      <a:pt x="1290" y="2276"/>
                    </a:cubicBezTo>
                    <a:cubicBezTo>
                      <a:pt x="1735" y="2276"/>
                      <a:pt x="2158" y="2013"/>
                      <a:pt x="2341" y="1579"/>
                    </a:cubicBezTo>
                    <a:cubicBezTo>
                      <a:pt x="2584" y="1002"/>
                      <a:pt x="2311" y="333"/>
                      <a:pt x="1733" y="90"/>
                    </a:cubicBezTo>
                    <a:cubicBezTo>
                      <a:pt x="1590" y="29"/>
                      <a:pt x="1441" y="1"/>
                      <a:pt x="129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7" name="Google Shape;1887;p49"/>
              <p:cNvSpPr/>
              <p:nvPr/>
            </p:nvSpPr>
            <p:spPr>
              <a:xfrm>
                <a:off x="1536775" y="1174550"/>
                <a:ext cx="106400" cy="93450"/>
              </a:xfrm>
              <a:custGeom>
                <a:avLst/>
                <a:gdLst/>
                <a:ahLst/>
                <a:cxnLst/>
                <a:rect l="l" t="t" r="r" b="b"/>
                <a:pathLst>
                  <a:path w="4256" h="3738" extrusionOk="0">
                    <a:moveTo>
                      <a:pt x="2120" y="1"/>
                    </a:moveTo>
                    <a:cubicBezTo>
                      <a:pt x="1391" y="1"/>
                      <a:pt x="694" y="435"/>
                      <a:pt x="395" y="1146"/>
                    </a:cubicBezTo>
                    <a:cubicBezTo>
                      <a:pt x="0" y="2089"/>
                      <a:pt x="456" y="3183"/>
                      <a:pt x="1398" y="3578"/>
                    </a:cubicBezTo>
                    <a:cubicBezTo>
                      <a:pt x="1639" y="3686"/>
                      <a:pt x="1889" y="3738"/>
                      <a:pt x="2134" y="3738"/>
                    </a:cubicBezTo>
                    <a:cubicBezTo>
                      <a:pt x="2853" y="3738"/>
                      <a:pt x="3536" y="3300"/>
                      <a:pt x="3830" y="2575"/>
                    </a:cubicBezTo>
                    <a:cubicBezTo>
                      <a:pt x="4256" y="1633"/>
                      <a:pt x="3800" y="538"/>
                      <a:pt x="2827" y="143"/>
                    </a:cubicBezTo>
                    <a:cubicBezTo>
                      <a:pt x="2596" y="46"/>
                      <a:pt x="2356" y="1"/>
                      <a:pt x="212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8" name="Google Shape;1888;p49"/>
              <p:cNvSpPr/>
              <p:nvPr/>
            </p:nvSpPr>
            <p:spPr>
              <a:xfrm>
                <a:off x="1599850" y="1271625"/>
                <a:ext cx="88150" cy="77450"/>
              </a:xfrm>
              <a:custGeom>
                <a:avLst/>
                <a:gdLst/>
                <a:ahLst/>
                <a:cxnLst/>
                <a:rect l="l" t="t" r="r" b="b"/>
                <a:pathLst>
                  <a:path w="3526" h="3098" extrusionOk="0">
                    <a:moveTo>
                      <a:pt x="1781" y="1"/>
                    </a:moveTo>
                    <a:cubicBezTo>
                      <a:pt x="1170" y="1"/>
                      <a:pt x="587" y="367"/>
                      <a:pt x="334" y="941"/>
                    </a:cubicBezTo>
                    <a:cubicBezTo>
                      <a:pt x="0" y="1731"/>
                      <a:pt x="395" y="2643"/>
                      <a:pt x="1186" y="2978"/>
                    </a:cubicBezTo>
                    <a:cubicBezTo>
                      <a:pt x="1370" y="3059"/>
                      <a:pt x="1563" y="3097"/>
                      <a:pt x="1755" y="3097"/>
                    </a:cubicBezTo>
                    <a:cubicBezTo>
                      <a:pt x="2354" y="3097"/>
                      <a:pt x="2938" y="2725"/>
                      <a:pt x="3192" y="2127"/>
                    </a:cubicBezTo>
                    <a:cubicBezTo>
                      <a:pt x="3526" y="1336"/>
                      <a:pt x="3131" y="455"/>
                      <a:pt x="2371" y="121"/>
                    </a:cubicBezTo>
                    <a:cubicBezTo>
                      <a:pt x="2178" y="39"/>
                      <a:pt x="1978" y="1"/>
                      <a:pt x="178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9" name="Google Shape;1889;p49"/>
              <p:cNvSpPr/>
              <p:nvPr/>
            </p:nvSpPr>
            <p:spPr>
              <a:xfrm>
                <a:off x="1655300" y="1212200"/>
                <a:ext cx="51700" cy="45075"/>
              </a:xfrm>
              <a:custGeom>
                <a:avLst/>
                <a:gdLst/>
                <a:ahLst/>
                <a:cxnLst/>
                <a:rect l="l" t="t" r="r" b="b"/>
                <a:pathLst>
                  <a:path w="2068" h="1803" extrusionOk="0">
                    <a:moveTo>
                      <a:pt x="1033" y="1"/>
                    </a:moveTo>
                    <a:cubicBezTo>
                      <a:pt x="682" y="1"/>
                      <a:pt x="352" y="207"/>
                      <a:pt x="214" y="552"/>
                    </a:cubicBezTo>
                    <a:cubicBezTo>
                      <a:pt x="1" y="1008"/>
                      <a:pt x="214" y="1525"/>
                      <a:pt x="700" y="1738"/>
                    </a:cubicBezTo>
                    <a:cubicBezTo>
                      <a:pt x="810" y="1782"/>
                      <a:pt x="924" y="1803"/>
                      <a:pt x="1036" y="1803"/>
                    </a:cubicBezTo>
                    <a:cubicBezTo>
                      <a:pt x="1387" y="1803"/>
                      <a:pt x="1717" y="1597"/>
                      <a:pt x="1855" y="1251"/>
                    </a:cubicBezTo>
                    <a:cubicBezTo>
                      <a:pt x="2068" y="795"/>
                      <a:pt x="1855" y="248"/>
                      <a:pt x="1369" y="66"/>
                    </a:cubicBezTo>
                    <a:cubicBezTo>
                      <a:pt x="1258" y="22"/>
                      <a:pt x="1145" y="1"/>
                      <a:pt x="103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0" name="Google Shape;1890;p49"/>
              <p:cNvSpPr/>
              <p:nvPr/>
            </p:nvSpPr>
            <p:spPr>
              <a:xfrm>
                <a:off x="1475225" y="1125675"/>
                <a:ext cx="273575" cy="272825"/>
              </a:xfrm>
              <a:custGeom>
                <a:avLst/>
                <a:gdLst/>
                <a:ahLst/>
                <a:cxnLst/>
                <a:rect l="l" t="t" r="r" b="b"/>
                <a:pathLst>
                  <a:path w="10943" h="10913" fill="none" extrusionOk="0">
                    <a:moveTo>
                      <a:pt x="9909" y="7296"/>
                    </a:moveTo>
                    <a:cubicBezTo>
                      <a:pt x="8876" y="9758"/>
                      <a:pt x="6079" y="10913"/>
                      <a:pt x="3617" y="9910"/>
                    </a:cubicBezTo>
                    <a:cubicBezTo>
                      <a:pt x="1155" y="8876"/>
                      <a:pt x="0" y="6050"/>
                      <a:pt x="1034" y="3618"/>
                    </a:cubicBezTo>
                    <a:cubicBezTo>
                      <a:pt x="2037" y="1156"/>
                      <a:pt x="4864" y="1"/>
                      <a:pt x="7326" y="1004"/>
                    </a:cubicBezTo>
                    <a:cubicBezTo>
                      <a:pt x="9757" y="2037"/>
                      <a:pt x="10943" y="4864"/>
                      <a:pt x="9909" y="7296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1" name="Google Shape;1891;p49"/>
              <p:cNvSpPr/>
              <p:nvPr/>
            </p:nvSpPr>
            <p:spPr>
              <a:xfrm>
                <a:off x="1658350" y="1027650"/>
                <a:ext cx="50950" cy="123150"/>
              </a:xfrm>
              <a:custGeom>
                <a:avLst/>
                <a:gdLst/>
                <a:ahLst/>
                <a:cxnLst/>
                <a:rect l="l" t="t" r="r" b="b"/>
                <a:pathLst>
                  <a:path w="2038" h="4926" fill="none" extrusionOk="0">
                    <a:moveTo>
                      <a:pt x="1" y="4925"/>
                    </a:moveTo>
                    <a:lnTo>
                      <a:pt x="2037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2" name="Google Shape;1892;p49"/>
              <p:cNvSpPr/>
              <p:nvPr/>
            </p:nvSpPr>
            <p:spPr>
              <a:xfrm>
                <a:off x="1688000" y="1018550"/>
                <a:ext cx="43325" cy="18250"/>
              </a:xfrm>
              <a:custGeom>
                <a:avLst/>
                <a:gdLst/>
                <a:ahLst/>
                <a:cxnLst/>
                <a:rect l="l" t="t" r="r" b="b"/>
                <a:pathLst>
                  <a:path w="1733" h="730" fill="none" extrusionOk="0">
                    <a:moveTo>
                      <a:pt x="0" y="0"/>
                    </a:moveTo>
                    <a:lnTo>
                      <a:pt x="1733" y="73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3" name="Google Shape;1893;p49"/>
              <p:cNvSpPr/>
              <p:nvPr/>
            </p:nvSpPr>
            <p:spPr>
              <a:xfrm>
                <a:off x="1722950" y="1165200"/>
                <a:ext cx="123875" cy="50950"/>
              </a:xfrm>
              <a:custGeom>
                <a:avLst/>
                <a:gdLst/>
                <a:ahLst/>
                <a:cxnLst/>
                <a:rect l="l" t="t" r="r" b="b"/>
                <a:pathLst>
                  <a:path w="4955" h="2038" fill="none" extrusionOk="0">
                    <a:moveTo>
                      <a:pt x="0" y="2037"/>
                    </a:moveTo>
                    <a:lnTo>
                      <a:pt x="4955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4" name="Google Shape;1894;p49"/>
              <p:cNvSpPr/>
              <p:nvPr/>
            </p:nvSpPr>
            <p:spPr>
              <a:xfrm>
                <a:off x="1837675" y="1143175"/>
                <a:ext cx="18275" cy="44100"/>
              </a:xfrm>
              <a:custGeom>
                <a:avLst/>
                <a:gdLst/>
                <a:ahLst/>
                <a:cxnLst/>
                <a:rect l="l" t="t" r="r" b="b"/>
                <a:pathLst>
                  <a:path w="731" h="1764" fill="none" extrusionOk="0">
                    <a:moveTo>
                      <a:pt x="1" y="0"/>
                    </a:moveTo>
                    <a:lnTo>
                      <a:pt x="730" y="1763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5" name="Google Shape;1895;p49"/>
              <p:cNvSpPr/>
              <p:nvPr/>
            </p:nvSpPr>
            <p:spPr>
              <a:xfrm>
                <a:off x="1722950" y="1308050"/>
                <a:ext cx="123875" cy="51700"/>
              </a:xfrm>
              <a:custGeom>
                <a:avLst/>
                <a:gdLst/>
                <a:ahLst/>
                <a:cxnLst/>
                <a:rect l="l" t="t" r="r" b="b"/>
                <a:pathLst>
                  <a:path w="4955" h="2068" fill="none" extrusionOk="0">
                    <a:moveTo>
                      <a:pt x="0" y="1"/>
                    </a:moveTo>
                    <a:lnTo>
                      <a:pt x="4955" y="2068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6" name="Google Shape;1896;p49"/>
              <p:cNvSpPr/>
              <p:nvPr/>
            </p:nvSpPr>
            <p:spPr>
              <a:xfrm>
                <a:off x="1837675" y="1337700"/>
                <a:ext cx="17525" cy="43325"/>
              </a:xfrm>
              <a:custGeom>
                <a:avLst/>
                <a:gdLst/>
                <a:ahLst/>
                <a:cxnLst/>
                <a:rect l="l" t="t" r="r" b="b"/>
                <a:pathLst>
                  <a:path w="701" h="1733" fill="none" extrusionOk="0">
                    <a:moveTo>
                      <a:pt x="700" y="0"/>
                    </a:moveTo>
                    <a:lnTo>
                      <a:pt x="1" y="1733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7" name="Google Shape;1897;p49"/>
              <p:cNvSpPr/>
              <p:nvPr/>
            </p:nvSpPr>
            <p:spPr>
              <a:xfrm>
                <a:off x="1657600" y="1373400"/>
                <a:ext cx="50925" cy="123900"/>
              </a:xfrm>
              <a:custGeom>
                <a:avLst/>
                <a:gdLst/>
                <a:ahLst/>
                <a:cxnLst/>
                <a:rect l="l" t="t" r="r" b="b"/>
                <a:pathLst>
                  <a:path w="2037" h="4956" fill="none" extrusionOk="0">
                    <a:moveTo>
                      <a:pt x="0" y="1"/>
                    </a:moveTo>
                    <a:lnTo>
                      <a:pt x="2037" y="4955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8" name="Google Shape;1898;p49"/>
              <p:cNvSpPr/>
              <p:nvPr/>
            </p:nvSpPr>
            <p:spPr>
              <a:xfrm>
                <a:off x="1687225" y="1488150"/>
                <a:ext cx="43350" cy="17500"/>
              </a:xfrm>
              <a:custGeom>
                <a:avLst/>
                <a:gdLst/>
                <a:ahLst/>
                <a:cxnLst/>
                <a:rect l="l" t="t" r="r" b="b"/>
                <a:pathLst>
                  <a:path w="1734" h="700" fill="none" extrusionOk="0">
                    <a:moveTo>
                      <a:pt x="1733" y="1"/>
                    </a:moveTo>
                    <a:lnTo>
                      <a:pt x="1" y="70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9" name="Google Shape;1899;p49"/>
              <p:cNvSpPr/>
              <p:nvPr/>
            </p:nvSpPr>
            <p:spPr>
              <a:xfrm>
                <a:off x="1513975" y="1373400"/>
                <a:ext cx="51700" cy="123150"/>
              </a:xfrm>
              <a:custGeom>
                <a:avLst/>
                <a:gdLst/>
                <a:ahLst/>
                <a:cxnLst/>
                <a:rect l="l" t="t" r="r" b="b"/>
                <a:pathLst>
                  <a:path w="2068" h="4926" fill="none" extrusionOk="0">
                    <a:moveTo>
                      <a:pt x="2067" y="1"/>
                    </a:moveTo>
                    <a:lnTo>
                      <a:pt x="0" y="4925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0" name="Google Shape;1900;p49"/>
              <p:cNvSpPr/>
              <p:nvPr/>
            </p:nvSpPr>
            <p:spPr>
              <a:xfrm>
                <a:off x="1492700" y="1487400"/>
                <a:ext cx="43325" cy="18250"/>
              </a:xfrm>
              <a:custGeom>
                <a:avLst/>
                <a:gdLst/>
                <a:ahLst/>
                <a:cxnLst/>
                <a:rect l="l" t="t" r="r" b="b"/>
                <a:pathLst>
                  <a:path w="1733" h="730" fill="none" extrusionOk="0">
                    <a:moveTo>
                      <a:pt x="1733" y="730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1" name="Google Shape;1901;p49"/>
              <p:cNvSpPr/>
              <p:nvPr/>
            </p:nvSpPr>
            <p:spPr>
              <a:xfrm>
                <a:off x="1377200" y="1308050"/>
                <a:ext cx="123125" cy="50950"/>
              </a:xfrm>
              <a:custGeom>
                <a:avLst/>
                <a:gdLst/>
                <a:ahLst/>
                <a:cxnLst/>
                <a:rect l="l" t="t" r="r" b="b"/>
                <a:pathLst>
                  <a:path w="4925" h="2038" fill="none" extrusionOk="0">
                    <a:moveTo>
                      <a:pt x="4924" y="1"/>
                    </a:moveTo>
                    <a:lnTo>
                      <a:pt x="0" y="2037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2" name="Google Shape;1902;p49"/>
              <p:cNvSpPr/>
              <p:nvPr/>
            </p:nvSpPr>
            <p:spPr>
              <a:xfrm>
                <a:off x="1368075" y="1336925"/>
                <a:ext cx="18250" cy="44100"/>
              </a:xfrm>
              <a:custGeom>
                <a:avLst/>
                <a:gdLst/>
                <a:ahLst/>
                <a:cxnLst/>
                <a:rect l="l" t="t" r="r" b="b"/>
                <a:pathLst>
                  <a:path w="730" h="1764" fill="none" extrusionOk="0">
                    <a:moveTo>
                      <a:pt x="730" y="1764"/>
                    </a:moveTo>
                    <a:lnTo>
                      <a:pt x="0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3" name="Google Shape;1903;p49"/>
              <p:cNvSpPr/>
              <p:nvPr/>
            </p:nvSpPr>
            <p:spPr>
              <a:xfrm>
                <a:off x="1377200" y="1164450"/>
                <a:ext cx="123875" cy="51700"/>
              </a:xfrm>
              <a:custGeom>
                <a:avLst/>
                <a:gdLst/>
                <a:ahLst/>
                <a:cxnLst/>
                <a:rect l="l" t="t" r="r" b="b"/>
                <a:pathLst>
                  <a:path w="4955" h="2068" fill="none" extrusionOk="0">
                    <a:moveTo>
                      <a:pt x="4955" y="2067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4" name="Google Shape;1904;p49"/>
              <p:cNvSpPr/>
              <p:nvPr/>
            </p:nvSpPr>
            <p:spPr>
              <a:xfrm>
                <a:off x="1368075" y="1142400"/>
                <a:ext cx="18250" cy="44100"/>
              </a:xfrm>
              <a:custGeom>
                <a:avLst/>
                <a:gdLst/>
                <a:ahLst/>
                <a:cxnLst/>
                <a:rect l="l" t="t" r="r" b="b"/>
                <a:pathLst>
                  <a:path w="730" h="1764" fill="none" extrusionOk="0">
                    <a:moveTo>
                      <a:pt x="0" y="1764"/>
                    </a:moveTo>
                    <a:lnTo>
                      <a:pt x="730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5" name="Google Shape;1905;p49"/>
              <p:cNvSpPr/>
              <p:nvPr/>
            </p:nvSpPr>
            <p:spPr>
              <a:xfrm>
                <a:off x="1514725" y="1026900"/>
                <a:ext cx="51700" cy="123900"/>
              </a:xfrm>
              <a:custGeom>
                <a:avLst/>
                <a:gdLst/>
                <a:ahLst/>
                <a:cxnLst/>
                <a:rect l="l" t="t" r="r" b="b"/>
                <a:pathLst>
                  <a:path w="2068" h="4956" fill="none" extrusionOk="0">
                    <a:moveTo>
                      <a:pt x="2068" y="4955"/>
                    </a:moveTo>
                    <a:lnTo>
                      <a:pt x="1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6" name="Google Shape;1906;p49"/>
              <p:cNvSpPr/>
              <p:nvPr/>
            </p:nvSpPr>
            <p:spPr>
              <a:xfrm>
                <a:off x="1493450" y="1017775"/>
                <a:ext cx="43350" cy="18275"/>
              </a:xfrm>
              <a:custGeom>
                <a:avLst/>
                <a:gdLst/>
                <a:ahLst/>
                <a:cxnLst/>
                <a:rect l="l" t="t" r="r" b="b"/>
                <a:pathLst>
                  <a:path w="1734" h="731" fill="none" extrusionOk="0">
                    <a:moveTo>
                      <a:pt x="1" y="730"/>
                    </a:moveTo>
                    <a:lnTo>
                      <a:pt x="1733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7" name="Google Shape;1907;p49"/>
              <p:cNvSpPr/>
              <p:nvPr/>
            </p:nvSpPr>
            <p:spPr>
              <a:xfrm>
                <a:off x="1612000" y="1062625"/>
                <a:ext cx="775" cy="79050"/>
              </a:xfrm>
              <a:custGeom>
                <a:avLst/>
                <a:gdLst/>
                <a:ahLst/>
                <a:cxnLst/>
                <a:rect l="l" t="t" r="r" b="b"/>
                <a:pathLst>
                  <a:path w="31" h="3162" fill="none" extrusionOk="0">
                    <a:moveTo>
                      <a:pt x="0" y="3161"/>
                    </a:moveTo>
                    <a:lnTo>
                      <a:pt x="31" y="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8" name="Google Shape;1908;p49"/>
              <p:cNvSpPr/>
              <p:nvPr/>
            </p:nvSpPr>
            <p:spPr>
              <a:xfrm>
                <a:off x="1589200" y="1062625"/>
                <a:ext cx="471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886" h="1" fill="none" extrusionOk="0">
                    <a:moveTo>
                      <a:pt x="1" y="0"/>
                    </a:moveTo>
                    <a:lnTo>
                      <a:pt x="1885" y="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9" name="Google Shape;1909;p49"/>
              <p:cNvSpPr/>
              <p:nvPr/>
            </p:nvSpPr>
            <p:spPr>
              <a:xfrm>
                <a:off x="1697100" y="1121125"/>
                <a:ext cx="56275" cy="56250"/>
              </a:xfrm>
              <a:custGeom>
                <a:avLst/>
                <a:gdLst/>
                <a:ahLst/>
                <a:cxnLst/>
                <a:rect l="l" t="t" r="r" b="b"/>
                <a:pathLst>
                  <a:path w="2251" h="2250" fill="none" extrusionOk="0">
                    <a:moveTo>
                      <a:pt x="1" y="2250"/>
                    </a:moveTo>
                    <a:lnTo>
                      <a:pt x="2250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0" name="Google Shape;1910;p49"/>
              <p:cNvSpPr/>
              <p:nvPr/>
            </p:nvSpPr>
            <p:spPr>
              <a:xfrm>
                <a:off x="1736625" y="1105175"/>
                <a:ext cx="33450" cy="32700"/>
              </a:xfrm>
              <a:custGeom>
                <a:avLst/>
                <a:gdLst/>
                <a:ahLst/>
                <a:cxnLst/>
                <a:rect l="l" t="t" r="r" b="b"/>
                <a:pathLst>
                  <a:path w="1338" h="1308" fill="none" extrusionOk="0">
                    <a:moveTo>
                      <a:pt x="0" y="0"/>
                    </a:moveTo>
                    <a:lnTo>
                      <a:pt x="1338" y="1307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1" name="Google Shape;1911;p49"/>
              <p:cNvSpPr/>
              <p:nvPr/>
            </p:nvSpPr>
            <p:spPr>
              <a:xfrm>
                <a:off x="1732050" y="1262475"/>
                <a:ext cx="790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3163" h="1" fill="none" extrusionOk="0">
                    <a:moveTo>
                      <a:pt x="1" y="0"/>
                    </a:moveTo>
                    <a:lnTo>
                      <a:pt x="3162" y="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2" name="Google Shape;1912;p49"/>
              <p:cNvSpPr/>
              <p:nvPr/>
            </p:nvSpPr>
            <p:spPr>
              <a:xfrm>
                <a:off x="1811100" y="1238900"/>
                <a:ext cx="25" cy="47150"/>
              </a:xfrm>
              <a:custGeom>
                <a:avLst/>
                <a:gdLst/>
                <a:ahLst/>
                <a:cxnLst/>
                <a:rect l="l" t="t" r="r" b="b"/>
                <a:pathLst>
                  <a:path w="1" h="1886" fill="none" extrusionOk="0">
                    <a:moveTo>
                      <a:pt x="0" y="1"/>
                    </a:moveTo>
                    <a:lnTo>
                      <a:pt x="0" y="1885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3" name="Google Shape;1913;p49"/>
              <p:cNvSpPr/>
              <p:nvPr/>
            </p:nvSpPr>
            <p:spPr>
              <a:xfrm>
                <a:off x="1696350" y="1347575"/>
                <a:ext cx="56250" cy="56250"/>
              </a:xfrm>
              <a:custGeom>
                <a:avLst/>
                <a:gdLst/>
                <a:ahLst/>
                <a:cxnLst/>
                <a:rect l="l" t="t" r="r" b="b"/>
                <a:pathLst>
                  <a:path w="2250" h="2250" fill="none" extrusionOk="0">
                    <a:moveTo>
                      <a:pt x="0" y="0"/>
                    </a:moveTo>
                    <a:lnTo>
                      <a:pt x="2250" y="225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4" name="Google Shape;1914;p49"/>
              <p:cNvSpPr/>
              <p:nvPr/>
            </p:nvSpPr>
            <p:spPr>
              <a:xfrm>
                <a:off x="1735850" y="1387100"/>
                <a:ext cx="33475" cy="32700"/>
              </a:xfrm>
              <a:custGeom>
                <a:avLst/>
                <a:gdLst/>
                <a:ahLst/>
                <a:cxnLst/>
                <a:rect l="l" t="t" r="r" b="b"/>
                <a:pathLst>
                  <a:path w="1339" h="1308" fill="none" extrusionOk="0">
                    <a:moveTo>
                      <a:pt x="1338" y="0"/>
                    </a:moveTo>
                    <a:lnTo>
                      <a:pt x="1" y="1307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5" name="Google Shape;1915;p49"/>
              <p:cNvSpPr/>
              <p:nvPr/>
            </p:nvSpPr>
            <p:spPr>
              <a:xfrm>
                <a:off x="1611250" y="1382525"/>
                <a:ext cx="25" cy="79050"/>
              </a:xfrm>
              <a:custGeom>
                <a:avLst/>
                <a:gdLst/>
                <a:ahLst/>
                <a:cxnLst/>
                <a:rect l="l" t="t" r="r" b="b"/>
                <a:pathLst>
                  <a:path w="1" h="3162" fill="none" extrusionOk="0">
                    <a:moveTo>
                      <a:pt x="0" y="1"/>
                    </a:moveTo>
                    <a:lnTo>
                      <a:pt x="0" y="3162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6" name="Google Shape;1916;p49"/>
              <p:cNvSpPr/>
              <p:nvPr/>
            </p:nvSpPr>
            <p:spPr>
              <a:xfrm>
                <a:off x="1587675" y="1461550"/>
                <a:ext cx="471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886" h="1" fill="none" extrusionOk="0">
                    <a:moveTo>
                      <a:pt x="1885" y="1"/>
                    </a:moveTo>
                    <a:lnTo>
                      <a:pt x="1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7" name="Google Shape;1917;p49"/>
              <p:cNvSpPr/>
              <p:nvPr/>
            </p:nvSpPr>
            <p:spPr>
              <a:xfrm>
                <a:off x="1470650" y="1346825"/>
                <a:ext cx="55500" cy="55475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2219" fill="none" extrusionOk="0">
                    <a:moveTo>
                      <a:pt x="2220" y="0"/>
                    </a:moveTo>
                    <a:lnTo>
                      <a:pt x="1" y="2219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8" name="Google Shape;1918;p49"/>
              <p:cNvSpPr/>
              <p:nvPr/>
            </p:nvSpPr>
            <p:spPr>
              <a:xfrm>
                <a:off x="1453950" y="1385575"/>
                <a:ext cx="32700" cy="33450"/>
              </a:xfrm>
              <a:custGeom>
                <a:avLst/>
                <a:gdLst/>
                <a:ahLst/>
                <a:cxnLst/>
                <a:rect l="l" t="t" r="r" b="b"/>
                <a:pathLst>
                  <a:path w="1308" h="1338" fill="none" extrusionOk="0">
                    <a:moveTo>
                      <a:pt x="1307" y="1338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9" name="Google Shape;1919;p49"/>
              <p:cNvSpPr/>
              <p:nvPr/>
            </p:nvSpPr>
            <p:spPr>
              <a:xfrm>
                <a:off x="1412150" y="1260950"/>
                <a:ext cx="79800" cy="775"/>
              </a:xfrm>
              <a:custGeom>
                <a:avLst/>
                <a:gdLst/>
                <a:ahLst/>
                <a:cxnLst/>
                <a:rect l="l" t="t" r="r" b="b"/>
                <a:pathLst>
                  <a:path w="3192" h="31" fill="none" extrusionOk="0">
                    <a:moveTo>
                      <a:pt x="3192" y="31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0" name="Google Shape;1920;p49"/>
              <p:cNvSpPr/>
              <p:nvPr/>
            </p:nvSpPr>
            <p:spPr>
              <a:xfrm>
                <a:off x="1412150" y="1238150"/>
                <a:ext cx="25" cy="47150"/>
              </a:xfrm>
              <a:custGeom>
                <a:avLst/>
                <a:gdLst/>
                <a:ahLst/>
                <a:cxnLst/>
                <a:rect l="l" t="t" r="r" b="b"/>
                <a:pathLst>
                  <a:path w="1" h="1886" fill="none" extrusionOk="0">
                    <a:moveTo>
                      <a:pt x="0" y="1885"/>
                    </a:moveTo>
                    <a:lnTo>
                      <a:pt x="0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1" name="Google Shape;1921;p49"/>
              <p:cNvSpPr/>
              <p:nvPr/>
            </p:nvSpPr>
            <p:spPr>
              <a:xfrm>
                <a:off x="1471425" y="1120375"/>
                <a:ext cx="55500" cy="56250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2250" fill="none" extrusionOk="0">
                    <a:moveTo>
                      <a:pt x="2219" y="2249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2" name="Google Shape;1922;p49"/>
              <p:cNvSpPr/>
              <p:nvPr/>
            </p:nvSpPr>
            <p:spPr>
              <a:xfrm>
                <a:off x="1454700" y="1103650"/>
                <a:ext cx="33450" cy="33450"/>
              </a:xfrm>
              <a:custGeom>
                <a:avLst/>
                <a:gdLst/>
                <a:ahLst/>
                <a:cxnLst/>
                <a:rect l="l" t="t" r="r" b="b"/>
                <a:pathLst>
                  <a:path w="1338" h="1338" fill="none" extrusionOk="0">
                    <a:moveTo>
                      <a:pt x="1" y="1338"/>
                    </a:moveTo>
                    <a:lnTo>
                      <a:pt x="1338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3" name="Google Shape;1923;p49"/>
              <p:cNvSpPr/>
              <p:nvPr/>
            </p:nvSpPr>
            <p:spPr>
              <a:xfrm>
                <a:off x="1523850" y="1278425"/>
                <a:ext cx="64625" cy="64625"/>
              </a:xfrm>
              <a:custGeom>
                <a:avLst/>
                <a:gdLst/>
                <a:ahLst/>
                <a:cxnLst/>
                <a:rect l="l" t="t" r="r" b="b"/>
                <a:pathLst>
                  <a:path w="2585" h="2585" fill="none" extrusionOk="0">
                    <a:moveTo>
                      <a:pt x="2341" y="1733"/>
                    </a:moveTo>
                    <a:cubicBezTo>
                      <a:pt x="2098" y="2311"/>
                      <a:pt x="1429" y="2584"/>
                      <a:pt x="852" y="2341"/>
                    </a:cubicBezTo>
                    <a:cubicBezTo>
                      <a:pt x="274" y="2098"/>
                      <a:pt x="1" y="1429"/>
                      <a:pt x="244" y="852"/>
                    </a:cubicBezTo>
                    <a:cubicBezTo>
                      <a:pt x="487" y="274"/>
                      <a:pt x="1156" y="0"/>
                      <a:pt x="1733" y="244"/>
                    </a:cubicBezTo>
                    <a:cubicBezTo>
                      <a:pt x="2311" y="487"/>
                      <a:pt x="2584" y="1156"/>
                      <a:pt x="2341" y="1733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4" name="Google Shape;1924;p49"/>
              <p:cNvSpPr/>
              <p:nvPr/>
            </p:nvSpPr>
            <p:spPr>
              <a:xfrm>
                <a:off x="1536775" y="1168250"/>
                <a:ext cx="106400" cy="106400"/>
              </a:xfrm>
              <a:custGeom>
                <a:avLst/>
                <a:gdLst/>
                <a:ahLst/>
                <a:cxnLst/>
                <a:rect l="l" t="t" r="r" b="b"/>
                <a:pathLst>
                  <a:path w="4256" h="4256" fill="none" extrusionOk="0">
                    <a:moveTo>
                      <a:pt x="3830" y="2827"/>
                    </a:moveTo>
                    <a:cubicBezTo>
                      <a:pt x="3435" y="3800"/>
                      <a:pt x="2341" y="4256"/>
                      <a:pt x="1398" y="3830"/>
                    </a:cubicBezTo>
                    <a:cubicBezTo>
                      <a:pt x="456" y="3435"/>
                      <a:pt x="0" y="2341"/>
                      <a:pt x="395" y="1398"/>
                    </a:cubicBezTo>
                    <a:cubicBezTo>
                      <a:pt x="791" y="456"/>
                      <a:pt x="1885" y="0"/>
                      <a:pt x="2827" y="395"/>
                    </a:cubicBezTo>
                    <a:cubicBezTo>
                      <a:pt x="3800" y="790"/>
                      <a:pt x="4256" y="1885"/>
                      <a:pt x="3830" y="2827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5" name="Google Shape;1925;p49"/>
              <p:cNvSpPr/>
              <p:nvPr/>
            </p:nvSpPr>
            <p:spPr>
              <a:xfrm>
                <a:off x="1599850" y="1266275"/>
                <a:ext cx="88150" cy="88175"/>
              </a:xfrm>
              <a:custGeom>
                <a:avLst/>
                <a:gdLst/>
                <a:ahLst/>
                <a:cxnLst/>
                <a:rect l="l" t="t" r="r" b="b"/>
                <a:pathLst>
                  <a:path w="3526" h="3527" fill="none" extrusionOk="0">
                    <a:moveTo>
                      <a:pt x="3192" y="2341"/>
                    </a:moveTo>
                    <a:cubicBezTo>
                      <a:pt x="2857" y="3131"/>
                      <a:pt x="1945" y="3526"/>
                      <a:pt x="1186" y="3192"/>
                    </a:cubicBezTo>
                    <a:cubicBezTo>
                      <a:pt x="395" y="2857"/>
                      <a:pt x="0" y="1945"/>
                      <a:pt x="334" y="1155"/>
                    </a:cubicBezTo>
                    <a:cubicBezTo>
                      <a:pt x="669" y="395"/>
                      <a:pt x="1581" y="0"/>
                      <a:pt x="2371" y="335"/>
                    </a:cubicBezTo>
                    <a:cubicBezTo>
                      <a:pt x="3131" y="669"/>
                      <a:pt x="3526" y="1550"/>
                      <a:pt x="3192" y="234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6" name="Google Shape;1926;p49"/>
              <p:cNvSpPr/>
              <p:nvPr/>
            </p:nvSpPr>
            <p:spPr>
              <a:xfrm>
                <a:off x="1655300" y="1209275"/>
                <a:ext cx="51700" cy="50950"/>
              </a:xfrm>
              <a:custGeom>
                <a:avLst/>
                <a:gdLst/>
                <a:ahLst/>
                <a:cxnLst/>
                <a:rect l="l" t="t" r="r" b="b"/>
                <a:pathLst>
                  <a:path w="2068" h="2038" fill="none" extrusionOk="0">
                    <a:moveTo>
                      <a:pt x="1855" y="1368"/>
                    </a:moveTo>
                    <a:cubicBezTo>
                      <a:pt x="1673" y="1824"/>
                      <a:pt x="1156" y="2037"/>
                      <a:pt x="700" y="1855"/>
                    </a:cubicBezTo>
                    <a:cubicBezTo>
                      <a:pt x="214" y="1642"/>
                      <a:pt x="1" y="1125"/>
                      <a:pt x="214" y="669"/>
                    </a:cubicBezTo>
                    <a:cubicBezTo>
                      <a:pt x="396" y="213"/>
                      <a:pt x="913" y="1"/>
                      <a:pt x="1369" y="183"/>
                    </a:cubicBezTo>
                    <a:cubicBezTo>
                      <a:pt x="1855" y="365"/>
                      <a:pt x="2068" y="912"/>
                      <a:pt x="1855" y="1368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927" name="Google Shape;1927;p49"/>
          <p:cNvGrpSpPr/>
          <p:nvPr/>
        </p:nvGrpSpPr>
        <p:grpSpPr>
          <a:xfrm>
            <a:off x="6516917" y="3862023"/>
            <a:ext cx="947642" cy="914426"/>
            <a:chOff x="4464792" y="1820248"/>
            <a:chExt cx="947642" cy="914426"/>
          </a:xfrm>
        </p:grpSpPr>
        <p:sp>
          <p:nvSpPr>
            <p:cNvPr id="1928" name="Google Shape;1928;p49"/>
            <p:cNvSpPr/>
            <p:nvPr/>
          </p:nvSpPr>
          <p:spPr>
            <a:xfrm>
              <a:off x="4464792" y="1820248"/>
              <a:ext cx="947642" cy="914426"/>
            </a:xfrm>
            <a:custGeom>
              <a:avLst/>
              <a:gdLst/>
              <a:ahLst/>
              <a:cxnLst/>
              <a:rect l="l" t="t" r="r" b="b"/>
              <a:pathLst>
                <a:path w="22448" h="21888" extrusionOk="0">
                  <a:moveTo>
                    <a:pt x="8516" y="0"/>
                  </a:moveTo>
                  <a:cubicBezTo>
                    <a:pt x="8240" y="0"/>
                    <a:pt x="7964" y="54"/>
                    <a:pt x="7699" y="162"/>
                  </a:cubicBezTo>
                  <a:lnTo>
                    <a:pt x="6133" y="809"/>
                  </a:lnTo>
                  <a:cubicBezTo>
                    <a:pt x="5599" y="1028"/>
                    <a:pt x="5184" y="1444"/>
                    <a:pt x="4961" y="1972"/>
                  </a:cubicBezTo>
                  <a:cubicBezTo>
                    <a:pt x="4742" y="2506"/>
                    <a:pt x="4742" y="3090"/>
                    <a:pt x="4957" y="3618"/>
                  </a:cubicBezTo>
                  <a:cubicBezTo>
                    <a:pt x="4996" y="3708"/>
                    <a:pt x="5039" y="3795"/>
                    <a:pt x="5086" y="3877"/>
                  </a:cubicBezTo>
                  <a:lnTo>
                    <a:pt x="4690" y="4269"/>
                  </a:lnTo>
                  <a:cubicBezTo>
                    <a:pt x="4671" y="4285"/>
                    <a:pt x="4655" y="4303"/>
                    <a:pt x="4636" y="4319"/>
                  </a:cubicBezTo>
                  <a:cubicBezTo>
                    <a:pt x="4624" y="4335"/>
                    <a:pt x="4608" y="4347"/>
                    <a:pt x="4596" y="4363"/>
                  </a:cubicBezTo>
                  <a:lnTo>
                    <a:pt x="4169" y="4782"/>
                  </a:lnTo>
                  <a:cubicBezTo>
                    <a:pt x="4091" y="4735"/>
                    <a:pt x="4005" y="4692"/>
                    <a:pt x="3914" y="4656"/>
                  </a:cubicBezTo>
                  <a:cubicBezTo>
                    <a:pt x="3648" y="4546"/>
                    <a:pt x="3371" y="4494"/>
                    <a:pt x="3098" y="4494"/>
                  </a:cubicBezTo>
                  <a:cubicBezTo>
                    <a:pt x="2254" y="4494"/>
                    <a:pt x="1450" y="4993"/>
                    <a:pt x="1109" y="5816"/>
                  </a:cubicBezTo>
                  <a:lnTo>
                    <a:pt x="455" y="7383"/>
                  </a:lnTo>
                  <a:cubicBezTo>
                    <a:pt x="1" y="8477"/>
                    <a:pt x="518" y="9739"/>
                    <a:pt x="1611" y="10197"/>
                  </a:cubicBezTo>
                  <a:cubicBezTo>
                    <a:pt x="1701" y="10232"/>
                    <a:pt x="1791" y="10263"/>
                    <a:pt x="1885" y="10291"/>
                  </a:cubicBezTo>
                  <a:lnTo>
                    <a:pt x="1881" y="11572"/>
                  </a:lnTo>
                  <a:cubicBezTo>
                    <a:pt x="1791" y="11596"/>
                    <a:pt x="1701" y="11627"/>
                    <a:pt x="1615" y="11662"/>
                  </a:cubicBezTo>
                  <a:cubicBezTo>
                    <a:pt x="1082" y="11882"/>
                    <a:pt x="670" y="12292"/>
                    <a:pt x="447" y="12826"/>
                  </a:cubicBezTo>
                  <a:cubicBezTo>
                    <a:pt x="228" y="13354"/>
                    <a:pt x="224" y="13942"/>
                    <a:pt x="444" y="14471"/>
                  </a:cubicBezTo>
                  <a:lnTo>
                    <a:pt x="741" y="15192"/>
                  </a:lnTo>
                  <a:cubicBezTo>
                    <a:pt x="749" y="15208"/>
                    <a:pt x="753" y="15220"/>
                    <a:pt x="757" y="15235"/>
                  </a:cubicBezTo>
                  <a:cubicBezTo>
                    <a:pt x="764" y="15251"/>
                    <a:pt x="773" y="15267"/>
                    <a:pt x="777" y="15282"/>
                  </a:cubicBezTo>
                  <a:cubicBezTo>
                    <a:pt x="784" y="15294"/>
                    <a:pt x="788" y="15302"/>
                    <a:pt x="793" y="15314"/>
                  </a:cubicBezTo>
                  <a:lnTo>
                    <a:pt x="1090" y="16039"/>
                  </a:lnTo>
                  <a:cubicBezTo>
                    <a:pt x="1423" y="16849"/>
                    <a:pt x="2203" y="17374"/>
                    <a:pt x="3080" y="17374"/>
                  </a:cubicBezTo>
                  <a:cubicBezTo>
                    <a:pt x="3362" y="17374"/>
                    <a:pt x="3641" y="17319"/>
                    <a:pt x="3896" y="17214"/>
                  </a:cubicBezTo>
                  <a:cubicBezTo>
                    <a:pt x="3985" y="17175"/>
                    <a:pt x="4071" y="17135"/>
                    <a:pt x="4154" y="17084"/>
                  </a:cubicBezTo>
                  <a:lnTo>
                    <a:pt x="5059" y="17997"/>
                  </a:lnTo>
                  <a:cubicBezTo>
                    <a:pt x="5012" y="18079"/>
                    <a:pt x="4972" y="18162"/>
                    <a:pt x="4937" y="18249"/>
                  </a:cubicBezTo>
                  <a:cubicBezTo>
                    <a:pt x="4479" y="19341"/>
                    <a:pt x="4996" y="20603"/>
                    <a:pt x="6093" y="21061"/>
                  </a:cubicBezTo>
                  <a:lnTo>
                    <a:pt x="7661" y="21716"/>
                  </a:lnTo>
                  <a:cubicBezTo>
                    <a:pt x="7927" y="21826"/>
                    <a:pt x="8205" y="21880"/>
                    <a:pt x="8487" y="21880"/>
                  </a:cubicBezTo>
                  <a:cubicBezTo>
                    <a:pt x="9361" y="21880"/>
                    <a:pt x="10137" y="21363"/>
                    <a:pt x="10473" y="20560"/>
                  </a:cubicBezTo>
                  <a:cubicBezTo>
                    <a:pt x="10509" y="20470"/>
                    <a:pt x="10540" y="20379"/>
                    <a:pt x="10567" y="20285"/>
                  </a:cubicBezTo>
                  <a:lnTo>
                    <a:pt x="11849" y="20289"/>
                  </a:lnTo>
                  <a:cubicBezTo>
                    <a:pt x="11872" y="20379"/>
                    <a:pt x="11903" y="20466"/>
                    <a:pt x="11939" y="20552"/>
                  </a:cubicBezTo>
                  <a:cubicBezTo>
                    <a:pt x="12272" y="21363"/>
                    <a:pt x="13052" y="21888"/>
                    <a:pt x="13929" y="21888"/>
                  </a:cubicBezTo>
                  <a:cubicBezTo>
                    <a:pt x="14211" y="21888"/>
                    <a:pt x="14489" y="21833"/>
                    <a:pt x="14748" y="21728"/>
                  </a:cubicBezTo>
                  <a:lnTo>
                    <a:pt x="15446" y="21437"/>
                  </a:lnTo>
                  <a:cubicBezTo>
                    <a:pt x="15465" y="21433"/>
                    <a:pt x="15480" y="21426"/>
                    <a:pt x="15500" y="21417"/>
                  </a:cubicBezTo>
                  <a:cubicBezTo>
                    <a:pt x="15516" y="21414"/>
                    <a:pt x="15527" y="21406"/>
                    <a:pt x="15543" y="21402"/>
                  </a:cubicBezTo>
                  <a:cubicBezTo>
                    <a:pt x="15571" y="21390"/>
                    <a:pt x="15598" y="21379"/>
                    <a:pt x="15626" y="21363"/>
                  </a:cubicBezTo>
                  <a:lnTo>
                    <a:pt x="16315" y="21081"/>
                  </a:lnTo>
                  <a:cubicBezTo>
                    <a:pt x="16849" y="20862"/>
                    <a:pt x="17263" y="20450"/>
                    <a:pt x="17487" y="19918"/>
                  </a:cubicBezTo>
                  <a:cubicBezTo>
                    <a:pt x="17706" y="19384"/>
                    <a:pt x="17706" y="18800"/>
                    <a:pt x="17491" y="18276"/>
                  </a:cubicBezTo>
                  <a:cubicBezTo>
                    <a:pt x="17455" y="18186"/>
                    <a:pt x="17413" y="18099"/>
                    <a:pt x="17361" y="18017"/>
                  </a:cubicBezTo>
                  <a:lnTo>
                    <a:pt x="18274" y="17108"/>
                  </a:lnTo>
                  <a:cubicBezTo>
                    <a:pt x="18353" y="17155"/>
                    <a:pt x="18439" y="17198"/>
                    <a:pt x="18525" y="17238"/>
                  </a:cubicBezTo>
                  <a:cubicBezTo>
                    <a:pt x="18791" y="17347"/>
                    <a:pt x="19070" y="17402"/>
                    <a:pt x="19355" y="17402"/>
                  </a:cubicBezTo>
                  <a:cubicBezTo>
                    <a:pt x="20225" y="17402"/>
                    <a:pt x="21001" y="16880"/>
                    <a:pt x="21339" y="16077"/>
                  </a:cubicBezTo>
                  <a:lnTo>
                    <a:pt x="21636" y="15365"/>
                  </a:lnTo>
                  <a:cubicBezTo>
                    <a:pt x="21652" y="15334"/>
                    <a:pt x="21663" y="15298"/>
                    <a:pt x="21679" y="15267"/>
                  </a:cubicBezTo>
                  <a:cubicBezTo>
                    <a:pt x="21683" y="15251"/>
                    <a:pt x="21691" y="15239"/>
                    <a:pt x="21695" y="15223"/>
                  </a:cubicBezTo>
                  <a:lnTo>
                    <a:pt x="21695" y="15220"/>
                  </a:lnTo>
                  <a:lnTo>
                    <a:pt x="21992" y="14511"/>
                  </a:lnTo>
                  <a:cubicBezTo>
                    <a:pt x="22447" y="13417"/>
                    <a:pt x="21930" y="12155"/>
                    <a:pt x="20849" y="11701"/>
                  </a:cubicBezTo>
                  <a:cubicBezTo>
                    <a:pt x="20755" y="11662"/>
                    <a:pt x="20661" y="11631"/>
                    <a:pt x="20567" y="11603"/>
                  </a:cubicBezTo>
                  <a:lnTo>
                    <a:pt x="20567" y="11055"/>
                  </a:lnTo>
                  <a:cubicBezTo>
                    <a:pt x="20567" y="11027"/>
                    <a:pt x="20570" y="11000"/>
                    <a:pt x="20570" y="10969"/>
                  </a:cubicBezTo>
                  <a:cubicBezTo>
                    <a:pt x="20570" y="10941"/>
                    <a:pt x="20570" y="10918"/>
                    <a:pt x="20567" y="10890"/>
                  </a:cubicBezTo>
                  <a:lnTo>
                    <a:pt x="20570" y="10318"/>
                  </a:lnTo>
                  <a:cubicBezTo>
                    <a:pt x="20661" y="10294"/>
                    <a:pt x="20751" y="10263"/>
                    <a:pt x="20840" y="10224"/>
                  </a:cubicBezTo>
                  <a:cubicBezTo>
                    <a:pt x="21370" y="10005"/>
                    <a:pt x="21785" y="9593"/>
                    <a:pt x="22004" y="9064"/>
                  </a:cubicBezTo>
                  <a:cubicBezTo>
                    <a:pt x="22223" y="8531"/>
                    <a:pt x="22223" y="7947"/>
                    <a:pt x="22004" y="7419"/>
                  </a:cubicBezTo>
                  <a:lnTo>
                    <a:pt x="21357" y="5847"/>
                  </a:lnTo>
                  <a:cubicBezTo>
                    <a:pt x="21016" y="5020"/>
                    <a:pt x="20212" y="4520"/>
                    <a:pt x="19367" y="4520"/>
                  </a:cubicBezTo>
                  <a:cubicBezTo>
                    <a:pt x="19097" y="4520"/>
                    <a:pt x="18822" y="4571"/>
                    <a:pt x="18556" y="4680"/>
                  </a:cubicBezTo>
                  <a:cubicBezTo>
                    <a:pt x="18552" y="4680"/>
                    <a:pt x="18552" y="4684"/>
                    <a:pt x="18549" y="4684"/>
                  </a:cubicBezTo>
                  <a:cubicBezTo>
                    <a:pt x="18462" y="4719"/>
                    <a:pt x="18377" y="4762"/>
                    <a:pt x="18298" y="4809"/>
                  </a:cubicBezTo>
                  <a:lnTo>
                    <a:pt x="17921" y="4433"/>
                  </a:lnTo>
                  <a:cubicBezTo>
                    <a:pt x="17898" y="4406"/>
                    <a:pt x="17874" y="4382"/>
                    <a:pt x="17851" y="4355"/>
                  </a:cubicBezTo>
                  <a:cubicBezTo>
                    <a:pt x="17827" y="4335"/>
                    <a:pt x="17804" y="4312"/>
                    <a:pt x="17784" y="4292"/>
                  </a:cubicBezTo>
                  <a:lnTo>
                    <a:pt x="17389" y="3896"/>
                  </a:lnTo>
                  <a:cubicBezTo>
                    <a:pt x="17436" y="3815"/>
                    <a:pt x="17475" y="3732"/>
                    <a:pt x="17511" y="3645"/>
                  </a:cubicBezTo>
                  <a:cubicBezTo>
                    <a:pt x="17968" y="2553"/>
                    <a:pt x="17451" y="1291"/>
                    <a:pt x="16355" y="833"/>
                  </a:cubicBezTo>
                  <a:lnTo>
                    <a:pt x="15641" y="535"/>
                  </a:lnTo>
                  <a:cubicBezTo>
                    <a:pt x="15598" y="515"/>
                    <a:pt x="15551" y="495"/>
                    <a:pt x="15500" y="476"/>
                  </a:cubicBezTo>
                  <a:lnTo>
                    <a:pt x="15496" y="476"/>
                  </a:lnTo>
                  <a:lnTo>
                    <a:pt x="14791" y="182"/>
                  </a:lnTo>
                  <a:cubicBezTo>
                    <a:pt x="14523" y="69"/>
                    <a:pt x="14240" y="12"/>
                    <a:pt x="13957" y="12"/>
                  </a:cubicBezTo>
                  <a:cubicBezTo>
                    <a:pt x="13681" y="12"/>
                    <a:pt x="13405" y="66"/>
                    <a:pt x="13142" y="174"/>
                  </a:cubicBezTo>
                  <a:cubicBezTo>
                    <a:pt x="12609" y="390"/>
                    <a:pt x="12194" y="805"/>
                    <a:pt x="11974" y="1334"/>
                  </a:cubicBezTo>
                  <a:cubicBezTo>
                    <a:pt x="11939" y="1424"/>
                    <a:pt x="11907" y="1514"/>
                    <a:pt x="11884" y="1605"/>
                  </a:cubicBezTo>
                  <a:lnTo>
                    <a:pt x="10599" y="1600"/>
                  </a:lnTo>
                  <a:cubicBezTo>
                    <a:pt x="10576" y="1511"/>
                    <a:pt x="10544" y="1424"/>
                    <a:pt x="10509" y="1338"/>
                  </a:cubicBezTo>
                  <a:cubicBezTo>
                    <a:pt x="10294" y="805"/>
                    <a:pt x="9882" y="390"/>
                    <a:pt x="9349" y="171"/>
                  </a:cubicBezTo>
                  <a:cubicBezTo>
                    <a:pt x="9081" y="57"/>
                    <a:pt x="8799" y="0"/>
                    <a:pt x="85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29" name="Google Shape;1929;p49"/>
            <p:cNvGrpSpPr/>
            <p:nvPr/>
          </p:nvGrpSpPr>
          <p:grpSpPr>
            <a:xfrm>
              <a:off x="4550464" y="1893588"/>
              <a:ext cx="775916" cy="767964"/>
              <a:chOff x="1368075" y="1017775"/>
              <a:chExt cx="487875" cy="487875"/>
            </a:xfrm>
          </p:grpSpPr>
          <p:sp>
            <p:nvSpPr>
              <p:cNvPr id="1930" name="Google Shape;1930;p49"/>
              <p:cNvSpPr/>
              <p:nvPr/>
            </p:nvSpPr>
            <p:spPr>
              <a:xfrm>
                <a:off x="1475225" y="1141725"/>
                <a:ext cx="273575" cy="240750"/>
              </a:xfrm>
              <a:custGeom>
                <a:avLst/>
                <a:gdLst/>
                <a:ahLst/>
                <a:cxnLst/>
                <a:rect l="l" t="t" r="r" b="b"/>
                <a:pathLst>
                  <a:path w="10943" h="9630" extrusionOk="0">
                    <a:moveTo>
                      <a:pt x="5489" y="1"/>
                    </a:moveTo>
                    <a:cubicBezTo>
                      <a:pt x="3592" y="1"/>
                      <a:pt x="1792" y="1115"/>
                      <a:pt x="1034" y="2976"/>
                    </a:cubicBezTo>
                    <a:cubicBezTo>
                      <a:pt x="0" y="5408"/>
                      <a:pt x="1155" y="8234"/>
                      <a:pt x="3617" y="9268"/>
                    </a:cubicBezTo>
                    <a:cubicBezTo>
                      <a:pt x="4218" y="9513"/>
                      <a:pt x="4839" y="9629"/>
                      <a:pt x="5450" y="9629"/>
                    </a:cubicBezTo>
                    <a:cubicBezTo>
                      <a:pt x="7340" y="9629"/>
                      <a:pt x="9128" y="8515"/>
                      <a:pt x="9909" y="6654"/>
                    </a:cubicBezTo>
                    <a:cubicBezTo>
                      <a:pt x="10943" y="4222"/>
                      <a:pt x="9757" y="1395"/>
                      <a:pt x="7326" y="362"/>
                    </a:cubicBezTo>
                    <a:cubicBezTo>
                      <a:pt x="6724" y="117"/>
                      <a:pt x="6102" y="1"/>
                      <a:pt x="548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1" name="Google Shape;1931;p49"/>
              <p:cNvSpPr/>
              <p:nvPr/>
            </p:nvSpPr>
            <p:spPr>
              <a:xfrm>
                <a:off x="1523850" y="1282275"/>
                <a:ext cx="64625" cy="56900"/>
              </a:xfrm>
              <a:custGeom>
                <a:avLst/>
                <a:gdLst/>
                <a:ahLst/>
                <a:cxnLst/>
                <a:rect l="l" t="t" r="r" b="b"/>
                <a:pathLst>
                  <a:path w="2585" h="2276" extrusionOk="0">
                    <a:moveTo>
                      <a:pt x="1295" y="1"/>
                    </a:moveTo>
                    <a:cubicBezTo>
                      <a:pt x="850" y="1"/>
                      <a:pt x="427" y="263"/>
                      <a:pt x="244" y="698"/>
                    </a:cubicBezTo>
                    <a:cubicBezTo>
                      <a:pt x="1" y="1275"/>
                      <a:pt x="274" y="1944"/>
                      <a:pt x="852" y="2187"/>
                    </a:cubicBezTo>
                    <a:cubicBezTo>
                      <a:pt x="995" y="2247"/>
                      <a:pt x="1144" y="2276"/>
                      <a:pt x="1290" y="2276"/>
                    </a:cubicBezTo>
                    <a:cubicBezTo>
                      <a:pt x="1735" y="2276"/>
                      <a:pt x="2158" y="2013"/>
                      <a:pt x="2341" y="1579"/>
                    </a:cubicBezTo>
                    <a:cubicBezTo>
                      <a:pt x="2584" y="1002"/>
                      <a:pt x="2311" y="333"/>
                      <a:pt x="1733" y="90"/>
                    </a:cubicBezTo>
                    <a:cubicBezTo>
                      <a:pt x="1590" y="29"/>
                      <a:pt x="1441" y="1"/>
                      <a:pt x="129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2" name="Google Shape;1932;p49"/>
              <p:cNvSpPr/>
              <p:nvPr/>
            </p:nvSpPr>
            <p:spPr>
              <a:xfrm>
                <a:off x="1536775" y="1174550"/>
                <a:ext cx="106400" cy="93450"/>
              </a:xfrm>
              <a:custGeom>
                <a:avLst/>
                <a:gdLst/>
                <a:ahLst/>
                <a:cxnLst/>
                <a:rect l="l" t="t" r="r" b="b"/>
                <a:pathLst>
                  <a:path w="4256" h="3738" extrusionOk="0">
                    <a:moveTo>
                      <a:pt x="2120" y="1"/>
                    </a:moveTo>
                    <a:cubicBezTo>
                      <a:pt x="1391" y="1"/>
                      <a:pt x="694" y="435"/>
                      <a:pt x="395" y="1146"/>
                    </a:cubicBezTo>
                    <a:cubicBezTo>
                      <a:pt x="0" y="2089"/>
                      <a:pt x="456" y="3183"/>
                      <a:pt x="1398" y="3578"/>
                    </a:cubicBezTo>
                    <a:cubicBezTo>
                      <a:pt x="1639" y="3686"/>
                      <a:pt x="1889" y="3738"/>
                      <a:pt x="2134" y="3738"/>
                    </a:cubicBezTo>
                    <a:cubicBezTo>
                      <a:pt x="2853" y="3738"/>
                      <a:pt x="3536" y="3300"/>
                      <a:pt x="3830" y="2575"/>
                    </a:cubicBezTo>
                    <a:cubicBezTo>
                      <a:pt x="4256" y="1633"/>
                      <a:pt x="3800" y="538"/>
                      <a:pt x="2827" y="143"/>
                    </a:cubicBezTo>
                    <a:cubicBezTo>
                      <a:pt x="2596" y="46"/>
                      <a:pt x="2356" y="1"/>
                      <a:pt x="212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3" name="Google Shape;1933;p49"/>
              <p:cNvSpPr/>
              <p:nvPr/>
            </p:nvSpPr>
            <p:spPr>
              <a:xfrm>
                <a:off x="1599850" y="1271625"/>
                <a:ext cx="88150" cy="77450"/>
              </a:xfrm>
              <a:custGeom>
                <a:avLst/>
                <a:gdLst/>
                <a:ahLst/>
                <a:cxnLst/>
                <a:rect l="l" t="t" r="r" b="b"/>
                <a:pathLst>
                  <a:path w="3526" h="3098" extrusionOk="0">
                    <a:moveTo>
                      <a:pt x="1781" y="1"/>
                    </a:moveTo>
                    <a:cubicBezTo>
                      <a:pt x="1170" y="1"/>
                      <a:pt x="587" y="367"/>
                      <a:pt x="334" y="941"/>
                    </a:cubicBezTo>
                    <a:cubicBezTo>
                      <a:pt x="0" y="1731"/>
                      <a:pt x="395" y="2643"/>
                      <a:pt x="1186" y="2978"/>
                    </a:cubicBezTo>
                    <a:cubicBezTo>
                      <a:pt x="1370" y="3059"/>
                      <a:pt x="1563" y="3097"/>
                      <a:pt x="1755" y="3097"/>
                    </a:cubicBezTo>
                    <a:cubicBezTo>
                      <a:pt x="2354" y="3097"/>
                      <a:pt x="2938" y="2725"/>
                      <a:pt x="3192" y="2127"/>
                    </a:cubicBezTo>
                    <a:cubicBezTo>
                      <a:pt x="3526" y="1336"/>
                      <a:pt x="3131" y="455"/>
                      <a:pt x="2371" y="121"/>
                    </a:cubicBezTo>
                    <a:cubicBezTo>
                      <a:pt x="2178" y="39"/>
                      <a:pt x="1978" y="1"/>
                      <a:pt x="178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4" name="Google Shape;1934;p49"/>
              <p:cNvSpPr/>
              <p:nvPr/>
            </p:nvSpPr>
            <p:spPr>
              <a:xfrm>
                <a:off x="1655300" y="1212200"/>
                <a:ext cx="51700" cy="45075"/>
              </a:xfrm>
              <a:custGeom>
                <a:avLst/>
                <a:gdLst/>
                <a:ahLst/>
                <a:cxnLst/>
                <a:rect l="l" t="t" r="r" b="b"/>
                <a:pathLst>
                  <a:path w="2068" h="1803" extrusionOk="0">
                    <a:moveTo>
                      <a:pt x="1033" y="1"/>
                    </a:moveTo>
                    <a:cubicBezTo>
                      <a:pt x="682" y="1"/>
                      <a:pt x="352" y="207"/>
                      <a:pt x="214" y="552"/>
                    </a:cubicBezTo>
                    <a:cubicBezTo>
                      <a:pt x="1" y="1008"/>
                      <a:pt x="214" y="1525"/>
                      <a:pt x="700" y="1738"/>
                    </a:cubicBezTo>
                    <a:cubicBezTo>
                      <a:pt x="810" y="1782"/>
                      <a:pt x="924" y="1803"/>
                      <a:pt x="1036" y="1803"/>
                    </a:cubicBezTo>
                    <a:cubicBezTo>
                      <a:pt x="1387" y="1803"/>
                      <a:pt x="1717" y="1597"/>
                      <a:pt x="1855" y="1251"/>
                    </a:cubicBezTo>
                    <a:cubicBezTo>
                      <a:pt x="2068" y="795"/>
                      <a:pt x="1855" y="248"/>
                      <a:pt x="1369" y="66"/>
                    </a:cubicBezTo>
                    <a:cubicBezTo>
                      <a:pt x="1258" y="22"/>
                      <a:pt x="1145" y="1"/>
                      <a:pt x="103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5" name="Google Shape;1935;p49"/>
              <p:cNvSpPr/>
              <p:nvPr/>
            </p:nvSpPr>
            <p:spPr>
              <a:xfrm>
                <a:off x="1475225" y="1125675"/>
                <a:ext cx="273575" cy="272825"/>
              </a:xfrm>
              <a:custGeom>
                <a:avLst/>
                <a:gdLst/>
                <a:ahLst/>
                <a:cxnLst/>
                <a:rect l="l" t="t" r="r" b="b"/>
                <a:pathLst>
                  <a:path w="10943" h="10913" fill="none" extrusionOk="0">
                    <a:moveTo>
                      <a:pt x="9909" y="7296"/>
                    </a:moveTo>
                    <a:cubicBezTo>
                      <a:pt x="8876" y="9758"/>
                      <a:pt x="6079" y="10913"/>
                      <a:pt x="3617" y="9910"/>
                    </a:cubicBezTo>
                    <a:cubicBezTo>
                      <a:pt x="1155" y="8876"/>
                      <a:pt x="0" y="6050"/>
                      <a:pt x="1034" y="3618"/>
                    </a:cubicBezTo>
                    <a:cubicBezTo>
                      <a:pt x="2037" y="1156"/>
                      <a:pt x="4864" y="1"/>
                      <a:pt x="7326" y="1004"/>
                    </a:cubicBezTo>
                    <a:cubicBezTo>
                      <a:pt x="9757" y="2037"/>
                      <a:pt x="10943" y="4864"/>
                      <a:pt x="9909" y="7296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6" name="Google Shape;1936;p49"/>
              <p:cNvSpPr/>
              <p:nvPr/>
            </p:nvSpPr>
            <p:spPr>
              <a:xfrm>
                <a:off x="1658350" y="1027650"/>
                <a:ext cx="50950" cy="123150"/>
              </a:xfrm>
              <a:custGeom>
                <a:avLst/>
                <a:gdLst/>
                <a:ahLst/>
                <a:cxnLst/>
                <a:rect l="l" t="t" r="r" b="b"/>
                <a:pathLst>
                  <a:path w="2038" h="4926" fill="none" extrusionOk="0">
                    <a:moveTo>
                      <a:pt x="1" y="4925"/>
                    </a:moveTo>
                    <a:lnTo>
                      <a:pt x="2037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7" name="Google Shape;1937;p49"/>
              <p:cNvSpPr/>
              <p:nvPr/>
            </p:nvSpPr>
            <p:spPr>
              <a:xfrm>
                <a:off x="1688000" y="1018550"/>
                <a:ext cx="43325" cy="18250"/>
              </a:xfrm>
              <a:custGeom>
                <a:avLst/>
                <a:gdLst/>
                <a:ahLst/>
                <a:cxnLst/>
                <a:rect l="l" t="t" r="r" b="b"/>
                <a:pathLst>
                  <a:path w="1733" h="730" fill="none" extrusionOk="0">
                    <a:moveTo>
                      <a:pt x="0" y="0"/>
                    </a:moveTo>
                    <a:lnTo>
                      <a:pt x="1733" y="73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8" name="Google Shape;1938;p49"/>
              <p:cNvSpPr/>
              <p:nvPr/>
            </p:nvSpPr>
            <p:spPr>
              <a:xfrm>
                <a:off x="1722950" y="1165200"/>
                <a:ext cx="123875" cy="50950"/>
              </a:xfrm>
              <a:custGeom>
                <a:avLst/>
                <a:gdLst/>
                <a:ahLst/>
                <a:cxnLst/>
                <a:rect l="l" t="t" r="r" b="b"/>
                <a:pathLst>
                  <a:path w="4955" h="2038" fill="none" extrusionOk="0">
                    <a:moveTo>
                      <a:pt x="0" y="2037"/>
                    </a:moveTo>
                    <a:lnTo>
                      <a:pt x="4955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9" name="Google Shape;1939;p49"/>
              <p:cNvSpPr/>
              <p:nvPr/>
            </p:nvSpPr>
            <p:spPr>
              <a:xfrm>
                <a:off x="1837675" y="1143175"/>
                <a:ext cx="18275" cy="44100"/>
              </a:xfrm>
              <a:custGeom>
                <a:avLst/>
                <a:gdLst/>
                <a:ahLst/>
                <a:cxnLst/>
                <a:rect l="l" t="t" r="r" b="b"/>
                <a:pathLst>
                  <a:path w="731" h="1764" fill="none" extrusionOk="0">
                    <a:moveTo>
                      <a:pt x="1" y="0"/>
                    </a:moveTo>
                    <a:lnTo>
                      <a:pt x="730" y="1763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0" name="Google Shape;1940;p49"/>
              <p:cNvSpPr/>
              <p:nvPr/>
            </p:nvSpPr>
            <p:spPr>
              <a:xfrm>
                <a:off x="1722950" y="1308050"/>
                <a:ext cx="123875" cy="51700"/>
              </a:xfrm>
              <a:custGeom>
                <a:avLst/>
                <a:gdLst/>
                <a:ahLst/>
                <a:cxnLst/>
                <a:rect l="l" t="t" r="r" b="b"/>
                <a:pathLst>
                  <a:path w="4955" h="2068" fill="none" extrusionOk="0">
                    <a:moveTo>
                      <a:pt x="0" y="1"/>
                    </a:moveTo>
                    <a:lnTo>
                      <a:pt x="4955" y="2068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1" name="Google Shape;1941;p49"/>
              <p:cNvSpPr/>
              <p:nvPr/>
            </p:nvSpPr>
            <p:spPr>
              <a:xfrm>
                <a:off x="1837675" y="1337700"/>
                <a:ext cx="17525" cy="43325"/>
              </a:xfrm>
              <a:custGeom>
                <a:avLst/>
                <a:gdLst/>
                <a:ahLst/>
                <a:cxnLst/>
                <a:rect l="l" t="t" r="r" b="b"/>
                <a:pathLst>
                  <a:path w="701" h="1733" fill="none" extrusionOk="0">
                    <a:moveTo>
                      <a:pt x="700" y="0"/>
                    </a:moveTo>
                    <a:lnTo>
                      <a:pt x="1" y="1733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2" name="Google Shape;1942;p49"/>
              <p:cNvSpPr/>
              <p:nvPr/>
            </p:nvSpPr>
            <p:spPr>
              <a:xfrm>
                <a:off x="1657600" y="1373400"/>
                <a:ext cx="50925" cy="123900"/>
              </a:xfrm>
              <a:custGeom>
                <a:avLst/>
                <a:gdLst/>
                <a:ahLst/>
                <a:cxnLst/>
                <a:rect l="l" t="t" r="r" b="b"/>
                <a:pathLst>
                  <a:path w="2037" h="4956" fill="none" extrusionOk="0">
                    <a:moveTo>
                      <a:pt x="0" y="1"/>
                    </a:moveTo>
                    <a:lnTo>
                      <a:pt x="2037" y="4955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3" name="Google Shape;1943;p49"/>
              <p:cNvSpPr/>
              <p:nvPr/>
            </p:nvSpPr>
            <p:spPr>
              <a:xfrm>
                <a:off x="1687225" y="1488150"/>
                <a:ext cx="43350" cy="17500"/>
              </a:xfrm>
              <a:custGeom>
                <a:avLst/>
                <a:gdLst/>
                <a:ahLst/>
                <a:cxnLst/>
                <a:rect l="l" t="t" r="r" b="b"/>
                <a:pathLst>
                  <a:path w="1734" h="700" fill="none" extrusionOk="0">
                    <a:moveTo>
                      <a:pt x="1733" y="1"/>
                    </a:moveTo>
                    <a:lnTo>
                      <a:pt x="1" y="70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4" name="Google Shape;1944;p49"/>
              <p:cNvSpPr/>
              <p:nvPr/>
            </p:nvSpPr>
            <p:spPr>
              <a:xfrm>
                <a:off x="1513975" y="1373400"/>
                <a:ext cx="51700" cy="123150"/>
              </a:xfrm>
              <a:custGeom>
                <a:avLst/>
                <a:gdLst/>
                <a:ahLst/>
                <a:cxnLst/>
                <a:rect l="l" t="t" r="r" b="b"/>
                <a:pathLst>
                  <a:path w="2068" h="4926" fill="none" extrusionOk="0">
                    <a:moveTo>
                      <a:pt x="2067" y="1"/>
                    </a:moveTo>
                    <a:lnTo>
                      <a:pt x="0" y="4925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5" name="Google Shape;1945;p49"/>
              <p:cNvSpPr/>
              <p:nvPr/>
            </p:nvSpPr>
            <p:spPr>
              <a:xfrm>
                <a:off x="1492700" y="1487400"/>
                <a:ext cx="43325" cy="18250"/>
              </a:xfrm>
              <a:custGeom>
                <a:avLst/>
                <a:gdLst/>
                <a:ahLst/>
                <a:cxnLst/>
                <a:rect l="l" t="t" r="r" b="b"/>
                <a:pathLst>
                  <a:path w="1733" h="730" fill="none" extrusionOk="0">
                    <a:moveTo>
                      <a:pt x="1733" y="730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6" name="Google Shape;1946;p49"/>
              <p:cNvSpPr/>
              <p:nvPr/>
            </p:nvSpPr>
            <p:spPr>
              <a:xfrm>
                <a:off x="1377200" y="1308050"/>
                <a:ext cx="123125" cy="50950"/>
              </a:xfrm>
              <a:custGeom>
                <a:avLst/>
                <a:gdLst/>
                <a:ahLst/>
                <a:cxnLst/>
                <a:rect l="l" t="t" r="r" b="b"/>
                <a:pathLst>
                  <a:path w="4925" h="2038" fill="none" extrusionOk="0">
                    <a:moveTo>
                      <a:pt x="4924" y="1"/>
                    </a:moveTo>
                    <a:lnTo>
                      <a:pt x="0" y="2037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7" name="Google Shape;1947;p49"/>
              <p:cNvSpPr/>
              <p:nvPr/>
            </p:nvSpPr>
            <p:spPr>
              <a:xfrm>
                <a:off x="1368075" y="1336925"/>
                <a:ext cx="18250" cy="44100"/>
              </a:xfrm>
              <a:custGeom>
                <a:avLst/>
                <a:gdLst/>
                <a:ahLst/>
                <a:cxnLst/>
                <a:rect l="l" t="t" r="r" b="b"/>
                <a:pathLst>
                  <a:path w="730" h="1764" fill="none" extrusionOk="0">
                    <a:moveTo>
                      <a:pt x="730" y="1764"/>
                    </a:moveTo>
                    <a:lnTo>
                      <a:pt x="0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8" name="Google Shape;1948;p49"/>
              <p:cNvSpPr/>
              <p:nvPr/>
            </p:nvSpPr>
            <p:spPr>
              <a:xfrm>
                <a:off x="1377200" y="1164450"/>
                <a:ext cx="123875" cy="51700"/>
              </a:xfrm>
              <a:custGeom>
                <a:avLst/>
                <a:gdLst/>
                <a:ahLst/>
                <a:cxnLst/>
                <a:rect l="l" t="t" r="r" b="b"/>
                <a:pathLst>
                  <a:path w="4955" h="2068" fill="none" extrusionOk="0">
                    <a:moveTo>
                      <a:pt x="4955" y="2067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9" name="Google Shape;1949;p49"/>
              <p:cNvSpPr/>
              <p:nvPr/>
            </p:nvSpPr>
            <p:spPr>
              <a:xfrm>
                <a:off x="1368075" y="1142400"/>
                <a:ext cx="18250" cy="44100"/>
              </a:xfrm>
              <a:custGeom>
                <a:avLst/>
                <a:gdLst/>
                <a:ahLst/>
                <a:cxnLst/>
                <a:rect l="l" t="t" r="r" b="b"/>
                <a:pathLst>
                  <a:path w="730" h="1764" fill="none" extrusionOk="0">
                    <a:moveTo>
                      <a:pt x="0" y="1764"/>
                    </a:moveTo>
                    <a:lnTo>
                      <a:pt x="730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0" name="Google Shape;1950;p49"/>
              <p:cNvSpPr/>
              <p:nvPr/>
            </p:nvSpPr>
            <p:spPr>
              <a:xfrm>
                <a:off x="1514725" y="1026900"/>
                <a:ext cx="51700" cy="123900"/>
              </a:xfrm>
              <a:custGeom>
                <a:avLst/>
                <a:gdLst/>
                <a:ahLst/>
                <a:cxnLst/>
                <a:rect l="l" t="t" r="r" b="b"/>
                <a:pathLst>
                  <a:path w="2068" h="4956" fill="none" extrusionOk="0">
                    <a:moveTo>
                      <a:pt x="2068" y="4955"/>
                    </a:moveTo>
                    <a:lnTo>
                      <a:pt x="1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1" name="Google Shape;1951;p49"/>
              <p:cNvSpPr/>
              <p:nvPr/>
            </p:nvSpPr>
            <p:spPr>
              <a:xfrm>
                <a:off x="1493450" y="1017775"/>
                <a:ext cx="43350" cy="18275"/>
              </a:xfrm>
              <a:custGeom>
                <a:avLst/>
                <a:gdLst/>
                <a:ahLst/>
                <a:cxnLst/>
                <a:rect l="l" t="t" r="r" b="b"/>
                <a:pathLst>
                  <a:path w="1734" h="731" fill="none" extrusionOk="0">
                    <a:moveTo>
                      <a:pt x="1" y="730"/>
                    </a:moveTo>
                    <a:lnTo>
                      <a:pt x="1733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2" name="Google Shape;1952;p49"/>
              <p:cNvSpPr/>
              <p:nvPr/>
            </p:nvSpPr>
            <p:spPr>
              <a:xfrm>
                <a:off x="1612000" y="1062625"/>
                <a:ext cx="775" cy="79050"/>
              </a:xfrm>
              <a:custGeom>
                <a:avLst/>
                <a:gdLst/>
                <a:ahLst/>
                <a:cxnLst/>
                <a:rect l="l" t="t" r="r" b="b"/>
                <a:pathLst>
                  <a:path w="31" h="3162" fill="none" extrusionOk="0">
                    <a:moveTo>
                      <a:pt x="0" y="3161"/>
                    </a:moveTo>
                    <a:lnTo>
                      <a:pt x="31" y="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3" name="Google Shape;1953;p49"/>
              <p:cNvSpPr/>
              <p:nvPr/>
            </p:nvSpPr>
            <p:spPr>
              <a:xfrm>
                <a:off x="1589200" y="1062625"/>
                <a:ext cx="471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886" h="1" fill="none" extrusionOk="0">
                    <a:moveTo>
                      <a:pt x="1" y="0"/>
                    </a:moveTo>
                    <a:lnTo>
                      <a:pt x="1885" y="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4" name="Google Shape;1954;p49"/>
              <p:cNvSpPr/>
              <p:nvPr/>
            </p:nvSpPr>
            <p:spPr>
              <a:xfrm>
                <a:off x="1697100" y="1121125"/>
                <a:ext cx="56275" cy="56250"/>
              </a:xfrm>
              <a:custGeom>
                <a:avLst/>
                <a:gdLst/>
                <a:ahLst/>
                <a:cxnLst/>
                <a:rect l="l" t="t" r="r" b="b"/>
                <a:pathLst>
                  <a:path w="2251" h="2250" fill="none" extrusionOk="0">
                    <a:moveTo>
                      <a:pt x="1" y="2250"/>
                    </a:moveTo>
                    <a:lnTo>
                      <a:pt x="2250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5" name="Google Shape;1955;p49"/>
              <p:cNvSpPr/>
              <p:nvPr/>
            </p:nvSpPr>
            <p:spPr>
              <a:xfrm>
                <a:off x="1736625" y="1105175"/>
                <a:ext cx="33450" cy="32700"/>
              </a:xfrm>
              <a:custGeom>
                <a:avLst/>
                <a:gdLst/>
                <a:ahLst/>
                <a:cxnLst/>
                <a:rect l="l" t="t" r="r" b="b"/>
                <a:pathLst>
                  <a:path w="1338" h="1308" fill="none" extrusionOk="0">
                    <a:moveTo>
                      <a:pt x="0" y="0"/>
                    </a:moveTo>
                    <a:lnTo>
                      <a:pt x="1338" y="1307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6" name="Google Shape;1956;p49"/>
              <p:cNvSpPr/>
              <p:nvPr/>
            </p:nvSpPr>
            <p:spPr>
              <a:xfrm>
                <a:off x="1732050" y="1262475"/>
                <a:ext cx="790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3163" h="1" fill="none" extrusionOk="0">
                    <a:moveTo>
                      <a:pt x="1" y="0"/>
                    </a:moveTo>
                    <a:lnTo>
                      <a:pt x="3162" y="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7" name="Google Shape;1957;p49"/>
              <p:cNvSpPr/>
              <p:nvPr/>
            </p:nvSpPr>
            <p:spPr>
              <a:xfrm>
                <a:off x="1811100" y="1238900"/>
                <a:ext cx="25" cy="47150"/>
              </a:xfrm>
              <a:custGeom>
                <a:avLst/>
                <a:gdLst/>
                <a:ahLst/>
                <a:cxnLst/>
                <a:rect l="l" t="t" r="r" b="b"/>
                <a:pathLst>
                  <a:path w="1" h="1886" fill="none" extrusionOk="0">
                    <a:moveTo>
                      <a:pt x="0" y="1"/>
                    </a:moveTo>
                    <a:lnTo>
                      <a:pt x="0" y="1885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8" name="Google Shape;1958;p49"/>
              <p:cNvSpPr/>
              <p:nvPr/>
            </p:nvSpPr>
            <p:spPr>
              <a:xfrm>
                <a:off x="1696350" y="1347575"/>
                <a:ext cx="56250" cy="56250"/>
              </a:xfrm>
              <a:custGeom>
                <a:avLst/>
                <a:gdLst/>
                <a:ahLst/>
                <a:cxnLst/>
                <a:rect l="l" t="t" r="r" b="b"/>
                <a:pathLst>
                  <a:path w="2250" h="2250" fill="none" extrusionOk="0">
                    <a:moveTo>
                      <a:pt x="0" y="0"/>
                    </a:moveTo>
                    <a:lnTo>
                      <a:pt x="2250" y="225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9" name="Google Shape;1959;p49"/>
              <p:cNvSpPr/>
              <p:nvPr/>
            </p:nvSpPr>
            <p:spPr>
              <a:xfrm>
                <a:off x="1735850" y="1387100"/>
                <a:ext cx="33475" cy="32700"/>
              </a:xfrm>
              <a:custGeom>
                <a:avLst/>
                <a:gdLst/>
                <a:ahLst/>
                <a:cxnLst/>
                <a:rect l="l" t="t" r="r" b="b"/>
                <a:pathLst>
                  <a:path w="1339" h="1308" fill="none" extrusionOk="0">
                    <a:moveTo>
                      <a:pt x="1338" y="0"/>
                    </a:moveTo>
                    <a:lnTo>
                      <a:pt x="1" y="1307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0" name="Google Shape;1960;p49"/>
              <p:cNvSpPr/>
              <p:nvPr/>
            </p:nvSpPr>
            <p:spPr>
              <a:xfrm>
                <a:off x="1611250" y="1382525"/>
                <a:ext cx="25" cy="79050"/>
              </a:xfrm>
              <a:custGeom>
                <a:avLst/>
                <a:gdLst/>
                <a:ahLst/>
                <a:cxnLst/>
                <a:rect l="l" t="t" r="r" b="b"/>
                <a:pathLst>
                  <a:path w="1" h="3162" fill="none" extrusionOk="0">
                    <a:moveTo>
                      <a:pt x="0" y="1"/>
                    </a:moveTo>
                    <a:lnTo>
                      <a:pt x="0" y="3162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1" name="Google Shape;1961;p49"/>
              <p:cNvSpPr/>
              <p:nvPr/>
            </p:nvSpPr>
            <p:spPr>
              <a:xfrm>
                <a:off x="1587675" y="1461550"/>
                <a:ext cx="471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886" h="1" fill="none" extrusionOk="0">
                    <a:moveTo>
                      <a:pt x="1885" y="1"/>
                    </a:moveTo>
                    <a:lnTo>
                      <a:pt x="1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2" name="Google Shape;1962;p49"/>
              <p:cNvSpPr/>
              <p:nvPr/>
            </p:nvSpPr>
            <p:spPr>
              <a:xfrm>
                <a:off x="1470650" y="1346825"/>
                <a:ext cx="55500" cy="55475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2219" fill="none" extrusionOk="0">
                    <a:moveTo>
                      <a:pt x="2220" y="0"/>
                    </a:moveTo>
                    <a:lnTo>
                      <a:pt x="1" y="2219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3" name="Google Shape;1963;p49"/>
              <p:cNvSpPr/>
              <p:nvPr/>
            </p:nvSpPr>
            <p:spPr>
              <a:xfrm>
                <a:off x="1453950" y="1385575"/>
                <a:ext cx="32700" cy="33450"/>
              </a:xfrm>
              <a:custGeom>
                <a:avLst/>
                <a:gdLst/>
                <a:ahLst/>
                <a:cxnLst/>
                <a:rect l="l" t="t" r="r" b="b"/>
                <a:pathLst>
                  <a:path w="1308" h="1338" fill="none" extrusionOk="0">
                    <a:moveTo>
                      <a:pt x="1307" y="1338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4" name="Google Shape;1964;p49"/>
              <p:cNvSpPr/>
              <p:nvPr/>
            </p:nvSpPr>
            <p:spPr>
              <a:xfrm>
                <a:off x="1412150" y="1260950"/>
                <a:ext cx="79800" cy="775"/>
              </a:xfrm>
              <a:custGeom>
                <a:avLst/>
                <a:gdLst/>
                <a:ahLst/>
                <a:cxnLst/>
                <a:rect l="l" t="t" r="r" b="b"/>
                <a:pathLst>
                  <a:path w="3192" h="31" fill="none" extrusionOk="0">
                    <a:moveTo>
                      <a:pt x="3192" y="31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5" name="Google Shape;1965;p49"/>
              <p:cNvSpPr/>
              <p:nvPr/>
            </p:nvSpPr>
            <p:spPr>
              <a:xfrm>
                <a:off x="1412150" y="1238150"/>
                <a:ext cx="25" cy="47150"/>
              </a:xfrm>
              <a:custGeom>
                <a:avLst/>
                <a:gdLst/>
                <a:ahLst/>
                <a:cxnLst/>
                <a:rect l="l" t="t" r="r" b="b"/>
                <a:pathLst>
                  <a:path w="1" h="1886" fill="none" extrusionOk="0">
                    <a:moveTo>
                      <a:pt x="0" y="1885"/>
                    </a:moveTo>
                    <a:lnTo>
                      <a:pt x="0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6" name="Google Shape;1966;p49"/>
              <p:cNvSpPr/>
              <p:nvPr/>
            </p:nvSpPr>
            <p:spPr>
              <a:xfrm>
                <a:off x="1471425" y="1120375"/>
                <a:ext cx="55500" cy="56250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2250" fill="none" extrusionOk="0">
                    <a:moveTo>
                      <a:pt x="2219" y="2249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7" name="Google Shape;1967;p49"/>
              <p:cNvSpPr/>
              <p:nvPr/>
            </p:nvSpPr>
            <p:spPr>
              <a:xfrm>
                <a:off x="1454700" y="1103650"/>
                <a:ext cx="33450" cy="33450"/>
              </a:xfrm>
              <a:custGeom>
                <a:avLst/>
                <a:gdLst/>
                <a:ahLst/>
                <a:cxnLst/>
                <a:rect l="l" t="t" r="r" b="b"/>
                <a:pathLst>
                  <a:path w="1338" h="1338" fill="none" extrusionOk="0">
                    <a:moveTo>
                      <a:pt x="1" y="1338"/>
                    </a:moveTo>
                    <a:lnTo>
                      <a:pt x="1338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8" name="Google Shape;1968;p49"/>
              <p:cNvSpPr/>
              <p:nvPr/>
            </p:nvSpPr>
            <p:spPr>
              <a:xfrm>
                <a:off x="1523850" y="1278425"/>
                <a:ext cx="64625" cy="64625"/>
              </a:xfrm>
              <a:custGeom>
                <a:avLst/>
                <a:gdLst/>
                <a:ahLst/>
                <a:cxnLst/>
                <a:rect l="l" t="t" r="r" b="b"/>
                <a:pathLst>
                  <a:path w="2585" h="2585" fill="none" extrusionOk="0">
                    <a:moveTo>
                      <a:pt x="2341" y="1733"/>
                    </a:moveTo>
                    <a:cubicBezTo>
                      <a:pt x="2098" y="2311"/>
                      <a:pt x="1429" y="2584"/>
                      <a:pt x="852" y="2341"/>
                    </a:cubicBezTo>
                    <a:cubicBezTo>
                      <a:pt x="274" y="2098"/>
                      <a:pt x="1" y="1429"/>
                      <a:pt x="244" y="852"/>
                    </a:cubicBezTo>
                    <a:cubicBezTo>
                      <a:pt x="487" y="274"/>
                      <a:pt x="1156" y="0"/>
                      <a:pt x="1733" y="244"/>
                    </a:cubicBezTo>
                    <a:cubicBezTo>
                      <a:pt x="2311" y="487"/>
                      <a:pt x="2584" y="1156"/>
                      <a:pt x="2341" y="1733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9" name="Google Shape;1969;p49"/>
              <p:cNvSpPr/>
              <p:nvPr/>
            </p:nvSpPr>
            <p:spPr>
              <a:xfrm>
                <a:off x="1536775" y="1168250"/>
                <a:ext cx="106400" cy="106400"/>
              </a:xfrm>
              <a:custGeom>
                <a:avLst/>
                <a:gdLst/>
                <a:ahLst/>
                <a:cxnLst/>
                <a:rect l="l" t="t" r="r" b="b"/>
                <a:pathLst>
                  <a:path w="4256" h="4256" fill="none" extrusionOk="0">
                    <a:moveTo>
                      <a:pt x="3830" y="2827"/>
                    </a:moveTo>
                    <a:cubicBezTo>
                      <a:pt x="3435" y="3800"/>
                      <a:pt x="2341" y="4256"/>
                      <a:pt x="1398" y="3830"/>
                    </a:cubicBezTo>
                    <a:cubicBezTo>
                      <a:pt x="456" y="3435"/>
                      <a:pt x="0" y="2341"/>
                      <a:pt x="395" y="1398"/>
                    </a:cubicBezTo>
                    <a:cubicBezTo>
                      <a:pt x="791" y="456"/>
                      <a:pt x="1885" y="0"/>
                      <a:pt x="2827" y="395"/>
                    </a:cubicBezTo>
                    <a:cubicBezTo>
                      <a:pt x="3800" y="790"/>
                      <a:pt x="4256" y="1885"/>
                      <a:pt x="3830" y="2827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0" name="Google Shape;1970;p49"/>
              <p:cNvSpPr/>
              <p:nvPr/>
            </p:nvSpPr>
            <p:spPr>
              <a:xfrm>
                <a:off x="1599850" y="1266275"/>
                <a:ext cx="88150" cy="88175"/>
              </a:xfrm>
              <a:custGeom>
                <a:avLst/>
                <a:gdLst/>
                <a:ahLst/>
                <a:cxnLst/>
                <a:rect l="l" t="t" r="r" b="b"/>
                <a:pathLst>
                  <a:path w="3526" h="3527" fill="none" extrusionOk="0">
                    <a:moveTo>
                      <a:pt x="3192" y="2341"/>
                    </a:moveTo>
                    <a:cubicBezTo>
                      <a:pt x="2857" y="3131"/>
                      <a:pt x="1945" y="3526"/>
                      <a:pt x="1186" y="3192"/>
                    </a:cubicBezTo>
                    <a:cubicBezTo>
                      <a:pt x="395" y="2857"/>
                      <a:pt x="0" y="1945"/>
                      <a:pt x="334" y="1155"/>
                    </a:cubicBezTo>
                    <a:cubicBezTo>
                      <a:pt x="669" y="395"/>
                      <a:pt x="1581" y="0"/>
                      <a:pt x="2371" y="335"/>
                    </a:cubicBezTo>
                    <a:cubicBezTo>
                      <a:pt x="3131" y="669"/>
                      <a:pt x="3526" y="1550"/>
                      <a:pt x="3192" y="234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1" name="Google Shape;1971;p49"/>
              <p:cNvSpPr/>
              <p:nvPr/>
            </p:nvSpPr>
            <p:spPr>
              <a:xfrm>
                <a:off x="1655300" y="1209275"/>
                <a:ext cx="51700" cy="50950"/>
              </a:xfrm>
              <a:custGeom>
                <a:avLst/>
                <a:gdLst/>
                <a:ahLst/>
                <a:cxnLst/>
                <a:rect l="l" t="t" r="r" b="b"/>
                <a:pathLst>
                  <a:path w="2068" h="2038" fill="none" extrusionOk="0">
                    <a:moveTo>
                      <a:pt x="1855" y="1368"/>
                    </a:moveTo>
                    <a:cubicBezTo>
                      <a:pt x="1673" y="1824"/>
                      <a:pt x="1156" y="2037"/>
                      <a:pt x="700" y="1855"/>
                    </a:cubicBezTo>
                    <a:cubicBezTo>
                      <a:pt x="214" y="1642"/>
                      <a:pt x="1" y="1125"/>
                      <a:pt x="214" y="669"/>
                    </a:cubicBezTo>
                    <a:cubicBezTo>
                      <a:pt x="396" y="213"/>
                      <a:pt x="913" y="1"/>
                      <a:pt x="1369" y="183"/>
                    </a:cubicBezTo>
                    <a:cubicBezTo>
                      <a:pt x="1855" y="365"/>
                      <a:pt x="2068" y="912"/>
                      <a:pt x="1855" y="1368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972" name="Google Shape;1972;p49"/>
          <p:cNvGrpSpPr/>
          <p:nvPr/>
        </p:nvGrpSpPr>
        <p:grpSpPr>
          <a:xfrm>
            <a:off x="410167" y="4203111"/>
            <a:ext cx="763989" cy="731541"/>
            <a:chOff x="4464792" y="1820248"/>
            <a:chExt cx="947642" cy="914426"/>
          </a:xfrm>
        </p:grpSpPr>
        <p:sp>
          <p:nvSpPr>
            <p:cNvPr id="1973" name="Google Shape;1973;p49"/>
            <p:cNvSpPr/>
            <p:nvPr/>
          </p:nvSpPr>
          <p:spPr>
            <a:xfrm>
              <a:off x="4464792" y="1820248"/>
              <a:ext cx="947642" cy="914426"/>
            </a:xfrm>
            <a:custGeom>
              <a:avLst/>
              <a:gdLst/>
              <a:ahLst/>
              <a:cxnLst/>
              <a:rect l="l" t="t" r="r" b="b"/>
              <a:pathLst>
                <a:path w="22448" h="21888" extrusionOk="0">
                  <a:moveTo>
                    <a:pt x="8516" y="0"/>
                  </a:moveTo>
                  <a:cubicBezTo>
                    <a:pt x="8240" y="0"/>
                    <a:pt x="7964" y="54"/>
                    <a:pt x="7699" y="162"/>
                  </a:cubicBezTo>
                  <a:lnTo>
                    <a:pt x="6133" y="809"/>
                  </a:lnTo>
                  <a:cubicBezTo>
                    <a:pt x="5599" y="1028"/>
                    <a:pt x="5184" y="1444"/>
                    <a:pt x="4961" y="1972"/>
                  </a:cubicBezTo>
                  <a:cubicBezTo>
                    <a:pt x="4742" y="2506"/>
                    <a:pt x="4742" y="3090"/>
                    <a:pt x="4957" y="3618"/>
                  </a:cubicBezTo>
                  <a:cubicBezTo>
                    <a:pt x="4996" y="3708"/>
                    <a:pt x="5039" y="3795"/>
                    <a:pt x="5086" y="3877"/>
                  </a:cubicBezTo>
                  <a:lnTo>
                    <a:pt x="4690" y="4269"/>
                  </a:lnTo>
                  <a:cubicBezTo>
                    <a:pt x="4671" y="4285"/>
                    <a:pt x="4655" y="4303"/>
                    <a:pt x="4636" y="4319"/>
                  </a:cubicBezTo>
                  <a:cubicBezTo>
                    <a:pt x="4624" y="4335"/>
                    <a:pt x="4608" y="4347"/>
                    <a:pt x="4596" y="4363"/>
                  </a:cubicBezTo>
                  <a:lnTo>
                    <a:pt x="4169" y="4782"/>
                  </a:lnTo>
                  <a:cubicBezTo>
                    <a:pt x="4091" y="4735"/>
                    <a:pt x="4005" y="4692"/>
                    <a:pt x="3914" y="4656"/>
                  </a:cubicBezTo>
                  <a:cubicBezTo>
                    <a:pt x="3648" y="4546"/>
                    <a:pt x="3371" y="4494"/>
                    <a:pt x="3098" y="4494"/>
                  </a:cubicBezTo>
                  <a:cubicBezTo>
                    <a:pt x="2254" y="4494"/>
                    <a:pt x="1450" y="4993"/>
                    <a:pt x="1109" y="5816"/>
                  </a:cubicBezTo>
                  <a:lnTo>
                    <a:pt x="455" y="7383"/>
                  </a:lnTo>
                  <a:cubicBezTo>
                    <a:pt x="1" y="8477"/>
                    <a:pt x="518" y="9739"/>
                    <a:pt x="1611" y="10197"/>
                  </a:cubicBezTo>
                  <a:cubicBezTo>
                    <a:pt x="1701" y="10232"/>
                    <a:pt x="1791" y="10263"/>
                    <a:pt x="1885" y="10291"/>
                  </a:cubicBezTo>
                  <a:lnTo>
                    <a:pt x="1881" y="11572"/>
                  </a:lnTo>
                  <a:cubicBezTo>
                    <a:pt x="1791" y="11596"/>
                    <a:pt x="1701" y="11627"/>
                    <a:pt x="1615" y="11662"/>
                  </a:cubicBezTo>
                  <a:cubicBezTo>
                    <a:pt x="1082" y="11882"/>
                    <a:pt x="670" y="12292"/>
                    <a:pt x="447" y="12826"/>
                  </a:cubicBezTo>
                  <a:cubicBezTo>
                    <a:pt x="228" y="13354"/>
                    <a:pt x="224" y="13942"/>
                    <a:pt x="444" y="14471"/>
                  </a:cubicBezTo>
                  <a:lnTo>
                    <a:pt x="741" y="15192"/>
                  </a:lnTo>
                  <a:cubicBezTo>
                    <a:pt x="749" y="15208"/>
                    <a:pt x="753" y="15220"/>
                    <a:pt x="757" y="15235"/>
                  </a:cubicBezTo>
                  <a:cubicBezTo>
                    <a:pt x="764" y="15251"/>
                    <a:pt x="773" y="15267"/>
                    <a:pt x="777" y="15282"/>
                  </a:cubicBezTo>
                  <a:cubicBezTo>
                    <a:pt x="784" y="15294"/>
                    <a:pt x="788" y="15302"/>
                    <a:pt x="793" y="15314"/>
                  </a:cubicBezTo>
                  <a:lnTo>
                    <a:pt x="1090" y="16039"/>
                  </a:lnTo>
                  <a:cubicBezTo>
                    <a:pt x="1423" y="16849"/>
                    <a:pt x="2203" y="17374"/>
                    <a:pt x="3080" y="17374"/>
                  </a:cubicBezTo>
                  <a:cubicBezTo>
                    <a:pt x="3362" y="17374"/>
                    <a:pt x="3641" y="17319"/>
                    <a:pt x="3896" y="17214"/>
                  </a:cubicBezTo>
                  <a:cubicBezTo>
                    <a:pt x="3985" y="17175"/>
                    <a:pt x="4071" y="17135"/>
                    <a:pt x="4154" y="17084"/>
                  </a:cubicBezTo>
                  <a:lnTo>
                    <a:pt x="5059" y="17997"/>
                  </a:lnTo>
                  <a:cubicBezTo>
                    <a:pt x="5012" y="18079"/>
                    <a:pt x="4972" y="18162"/>
                    <a:pt x="4937" y="18249"/>
                  </a:cubicBezTo>
                  <a:cubicBezTo>
                    <a:pt x="4479" y="19341"/>
                    <a:pt x="4996" y="20603"/>
                    <a:pt x="6093" y="21061"/>
                  </a:cubicBezTo>
                  <a:lnTo>
                    <a:pt x="7661" y="21716"/>
                  </a:lnTo>
                  <a:cubicBezTo>
                    <a:pt x="7927" y="21826"/>
                    <a:pt x="8205" y="21880"/>
                    <a:pt x="8487" y="21880"/>
                  </a:cubicBezTo>
                  <a:cubicBezTo>
                    <a:pt x="9361" y="21880"/>
                    <a:pt x="10137" y="21363"/>
                    <a:pt x="10473" y="20560"/>
                  </a:cubicBezTo>
                  <a:cubicBezTo>
                    <a:pt x="10509" y="20470"/>
                    <a:pt x="10540" y="20379"/>
                    <a:pt x="10567" y="20285"/>
                  </a:cubicBezTo>
                  <a:lnTo>
                    <a:pt x="11849" y="20289"/>
                  </a:lnTo>
                  <a:cubicBezTo>
                    <a:pt x="11872" y="20379"/>
                    <a:pt x="11903" y="20466"/>
                    <a:pt x="11939" y="20552"/>
                  </a:cubicBezTo>
                  <a:cubicBezTo>
                    <a:pt x="12272" y="21363"/>
                    <a:pt x="13052" y="21888"/>
                    <a:pt x="13929" y="21888"/>
                  </a:cubicBezTo>
                  <a:cubicBezTo>
                    <a:pt x="14211" y="21888"/>
                    <a:pt x="14489" y="21833"/>
                    <a:pt x="14748" y="21728"/>
                  </a:cubicBezTo>
                  <a:lnTo>
                    <a:pt x="15446" y="21437"/>
                  </a:lnTo>
                  <a:cubicBezTo>
                    <a:pt x="15465" y="21433"/>
                    <a:pt x="15480" y="21426"/>
                    <a:pt x="15500" y="21417"/>
                  </a:cubicBezTo>
                  <a:cubicBezTo>
                    <a:pt x="15516" y="21414"/>
                    <a:pt x="15527" y="21406"/>
                    <a:pt x="15543" y="21402"/>
                  </a:cubicBezTo>
                  <a:cubicBezTo>
                    <a:pt x="15571" y="21390"/>
                    <a:pt x="15598" y="21379"/>
                    <a:pt x="15626" y="21363"/>
                  </a:cubicBezTo>
                  <a:lnTo>
                    <a:pt x="16315" y="21081"/>
                  </a:lnTo>
                  <a:cubicBezTo>
                    <a:pt x="16849" y="20862"/>
                    <a:pt x="17263" y="20450"/>
                    <a:pt x="17487" y="19918"/>
                  </a:cubicBezTo>
                  <a:cubicBezTo>
                    <a:pt x="17706" y="19384"/>
                    <a:pt x="17706" y="18800"/>
                    <a:pt x="17491" y="18276"/>
                  </a:cubicBezTo>
                  <a:cubicBezTo>
                    <a:pt x="17455" y="18186"/>
                    <a:pt x="17413" y="18099"/>
                    <a:pt x="17361" y="18017"/>
                  </a:cubicBezTo>
                  <a:lnTo>
                    <a:pt x="18274" y="17108"/>
                  </a:lnTo>
                  <a:cubicBezTo>
                    <a:pt x="18353" y="17155"/>
                    <a:pt x="18439" y="17198"/>
                    <a:pt x="18525" y="17238"/>
                  </a:cubicBezTo>
                  <a:cubicBezTo>
                    <a:pt x="18791" y="17347"/>
                    <a:pt x="19070" y="17402"/>
                    <a:pt x="19355" y="17402"/>
                  </a:cubicBezTo>
                  <a:cubicBezTo>
                    <a:pt x="20225" y="17402"/>
                    <a:pt x="21001" y="16880"/>
                    <a:pt x="21339" y="16077"/>
                  </a:cubicBezTo>
                  <a:lnTo>
                    <a:pt x="21636" y="15365"/>
                  </a:lnTo>
                  <a:cubicBezTo>
                    <a:pt x="21652" y="15334"/>
                    <a:pt x="21663" y="15298"/>
                    <a:pt x="21679" y="15267"/>
                  </a:cubicBezTo>
                  <a:cubicBezTo>
                    <a:pt x="21683" y="15251"/>
                    <a:pt x="21691" y="15239"/>
                    <a:pt x="21695" y="15223"/>
                  </a:cubicBezTo>
                  <a:lnTo>
                    <a:pt x="21695" y="15220"/>
                  </a:lnTo>
                  <a:lnTo>
                    <a:pt x="21992" y="14511"/>
                  </a:lnTo>
                  <a:cubicBezTo>
                    <a:pt x="22447" y="13417"/>
                    <a:pt x="21930" y="12155"/>
                    <a:pt x="20849" y="11701"/>
                  </a:cubicBezTo>
                  <a:cubicBezTo>
                    <a:pt x="20755" y="11662"/>
                    <a:pt x="20661" y="11631"/>
                    <a:pt x="20567" y="11603"/>
                  </a:cubicBezTo>
                  <a:lnTo>
                    <a:pt x="20567" y="11055"/>
                  </a:lnTo>
                  <a:cubicBezTo>
                    <a:pt x="20567" y="11027"/>
                    <a:pt x="20570" y="11000"/>
                    <a:pt x="20570" y="10969"/>
                  </a:cubicBezTo>
                  <a:cubicBezTo>
                    <a:pt x="20570" y="10941"/>
                    <a:pt x="20570" y="10918"/>
                    <a:pt x="20567" y="10890"/>
                  </a:cubicBezTo>
                  <a:lnTo>
                    <a:pt x="20570" y="10318"/>
                  </a:lnTo>
                  <a:cubicBezTo>
                    <a:pt x="20661" y="10294"/>
                    <a:pt x="20751" y="10263"/>
                    <a:pt x="20840" y="10224"/>
                  </a:cubicBezTo>
                  <a:cubicBezTo>
                    <a:pt x="21370" y="10005"/>
                    <a:pt x="21785" y="9593"/>
                    <a:pt x="22004" y="9064"/>
                  </a:cubicBezTo>
                  <a:cubicBezTo>
                    <a:pt x="22223" y="8531"/>
                    <a:pt x="22223" y="7947"/>
                    <a:pt x="22004" y="7419"/>
                  </a:cubicBezTo>
                  <a:lnTo>
                    <a:pt x="21357" y="5847"/>
                  </a:lnTo>
                  <a:cubicBezTo>
                    <a:pt x="21016" y="5020"/>
                    <a:pt x="20212" y="4520"/>
                    <a:pt x="19367" y="4520"/>
                  </a:cubicBezTo>
                  <a:cubicBezTo>
                    <a:pt x="19097" y="4520"/>
                    <a:pt x="18822" y="4571"/>
                    <a:pt x="18556" y="4680"/>
                  </a:cubicBezTo>
                  <a:cubicBezTo>
                    <a:pt x="18552" y="4680"/>
                    <a:pt x="18552" y="4684"/>
                    <a:pt x="18549" y="4684"/>
                  </a:cubicBezTo>
                  <a:cubicBezTo>
                    <a:pt x="18462" y="4719"/>
                    <a:pt x="18377" y="4762"/>
                    <a:pt x="18298" y="4809"/>
                  </a:cubicBezTo>
                  <a:lnTo>
                    <a:pt x="17921" y="4433"/>
                  </a:lnTo>
                  <a:cubicBezTo>
                    <a:pt x="17898" y="4406"/>
                    <a:pt x="17874" y="4382"/>
                    <a:pt x="17851" y="4355"/>
                  </a:cubicBezTo>
                  <a:cubicBezTo>
                    <a:pt x="17827" y="4335"/>
                    <a:pt x="17804" y="4312"/>
                    <a:pt x="17784" y="4292"/>
                  </a:cubicBezTo>
                  <a:lnTo>
                    <a:pt x="17389" y="3896"/>
                  </a:lnTo>
                  <a:cubicBezTo>
                    <a:pt x="17436" y="3815"/>
                    <a:pt x="17475" y="3732"/>
                    <a:pt x="17511" y="3645"/>
                  </a:cubicBezTo>
                  <a:cubicBezTo>
                    <a:pt x="17968" y="2553"/>
                    <a:pt x="17451" y="1291"/>
                    <a:pt x="16355" y="833"/>
                  </a:cubicBezTo>
                  <a:lnTo>
                    <a:pt x="15641" y="535"/>
                  </a:lnTo>
                  <a:cubicBezTo>
                    <a:pt x="15598" y="515"/>
                    <a:pt x="15551" y="495"/>
                    <a:pt x="15500" y="476"/>
                  </a:cubicBezTo>
                  <a:lnTo>
                    <a:pt x="15496" y="476"/>
                  </a:lnTo>
                  <a:lnTo>
                    <a:pt x="14791" y="182"/>
                  </a:lnTo>
                  <a:cubicBezTo>
                    <a:pt x="14523" y="69"/>
                    <a:pt x="14240" y="12"/>
                    <a:pt x="13957" y="12"/>
                  </a:cubicBezTo>
                  <a:cubicBezTo>
                    <a:pt x="13681" y="12"/>
                    <a:pt x="13405" y="66"/>
                    <a:pt x="13142" y="174"/>
                  </a:cubicBezTo>
                  <a:cubicBezTo>
                    <a:pt x="12609" y="390"/>
                    <a:pt x="12194" y="805"/>
                    <a:pt x="11974" y="1334"/>
                  </a:cubicBezTo>
                  <a:cubicBezTo>
                    <a:pt x="11939" y="1424"/>
                    <a:pt x="11907" y="1514"/>
                    <a:pt x="11884" y="1605"/>
                  </a:cubicBezTo>
                  <a:lnTo>
                    <a:pt x="10599" y="1600"/>
                  </a:lnTo>
                  <a:cubicBezTo>
                    <a:pt x="10576" y="1511"/>
                    <a:pt x="10544" y="1424"/>
                    <a:pt x="10509" y="1338"/>
                  </a:cubicBezTo>
                  <a:cubicBezTo>
                    <a:pt x="10294" y="805"/>
                    <a:pt x="9882" y="390"/>
                    <a:pt x="9349" y="171"/>
                  </a:cubicBezTo>
                  <a:cubicBezTo>
                    <a:pt x="9081" y="57"/>
                    <a:pt x="8799" y="0"/>
                    <a:pt x="85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74" name="Google Shape;1974;p49"/>
            <p:cNvGrpSpPr/>
            <p:nvPr/>
          </p:nvGrpSpPr>
          <p:grpSpPr>
            <a:xfrm>
              <a:off x="4550464" y="1893588"/>
              <a:ext cx="775916" cy="767964"/>
              <a:chOff x="1368075" y="1017775"/>
              <a:chExt cx="487875" cy="487875"/>
            </a:xfrm>
          </p:grpSpPr>
          <p:sp>
            <p:nvSpPr>
              <p:cNvPr id="1975" name="Google Shape;1975;p49"/>
              <p:cNvSpPr/>
              <p:nvPr/>
            </p:nvSpPr>
            <p:spPr>
              <a:xfrm>
                <a:off x="1475225" y="1141725"/>
                <a:ext cx="273575" cy="240750"/>
              </a:xfrm>
              <a:custGeom>
                <a:avLst/>
                <a:gdLst/>
                <a:ahLst/>
                <a:cxnLst/>
                <a:rect l="l" t="t" r="r" b="b"/>
                <a:pathLst>
                  <a:path w="10943" h="9630" extrusionOk="0">
                    <a:moveTo>
                      <a:pt x="5489" y="1"/>
                    </a:moveTo>
                    <a:cubicBezTo>
                      <a:pt x="3592" y="1"/>
                      <a:pt x="1792" y="1115"/>
                      <a:pt x="1034" y="2976"/>
                    </a:cubicBezTo>
                    <a:cubicBezTo>
                      <a:pt x="0" y="5408"/>
                      <a:pt x="1155" y="8234"/>
                      <a:pt x="3617" y="9268"/>
                    </a:cubicBezTo>
                    <a:cubicBezTo>
                      <a:pt x="4218" y="9513"/>
                      <a:pt x="4839" y="9629"/>
                      <a:pt x="5450" y="9629"/>
                    </a:cubicBezTo>
                    <a:cubicBezTo>
                      <a:pt x="7340" y="9629"/>
                      <a:pt x="9128" y="8515"/>
                      <a:pt x="9909" y="6654"/>
                    </a:cubicBezTo>
                    <a:cubicBezTo>
                      <a:pt x="10943" y="4222"/>
                      <a:pt x="9757" y="1395"/>
                      <a:pt x="7326" y="362"/>
                    </a:cubicBezTo>
                    <a:cubicBezTo>
                      <a:pt x="6724" y="117"/>
                      <a:pt x="6102" y="1"/>
                      <a:pt x="548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6" name="Google Shape;1976;p49"/>
              <p:cNvSpPr/>
              <p:nvPr/>
            </p:nvSpPr>
            <p:spPr>
              <a:xfrm>
                <a:off x="1523850" y="1282275"/>
                <a:ext cx="64625" cy="56900"/>
              </a:xfrm>
              <a:custGeom>
                <a:avLst/>
                <a:gdLst/>
                <a:ahLst/>
                <a:cxnLst/>
                <a:rect l="l" t="t" r="r" b="b"/>
                <a:pathLst>
                  <a:path w="2585" h="2276" extrusionOk="0">
                    <a:moveTo>
                      <a:pt x="1295" y="1"/>
                    </a:moveTo>
                    <a:cubicBezTo>
                      <a:pt x="850" y="1"/>
                      <a:pt x="427" y="263"/>
                      <a:pt x="244" y="698"/>
                    </a:cubicBezTo>
                    <a:cubicBezTo>
                      <a:pt x="1" y="1275"/>
                      <a:pt x="274" y="1944"/>
                      <a:pt x="852" y="2187"/>
                    </a:cubicBezTo>
                    <a:cubicBezTo>
                      <a:pt x="995" y="2247"/>
                      <a:pt x="1144" y="2276"/>
                      <a:pt x="1290" y="2276"/>
                    </a:cubicBezTo>
                    <a:cubicBezTo>
                      <a:pt x="1735" y="2276"/>
                      <a:pt x="2158" y="2013"/>
                      <a:pt x="2341" y="1579"/>
                    </a:cubicBezTo>
                    <a:cubicBezTo>
                      <a:pt x="2584" y="1002"/>
                      <a:pt x="2311" y="333"/>
                      <a:pt x="1733" y="90"/>
                    </a:cubicBezTo>
                    <a:cubicBezTo>
                      <a:pt x="1590" y="29"/>
                      <a:pt x="1441" y="1"/>
                      <a:pt x="129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7" name="Google Shape;1977;p49"/>
              <p:cNvSpPr/>
              <p:nvPr/>
            </p:nvSpPr>
            <p:spPr>
              <a:xfrm>
                <a:off x="1536775" y="1174550"/>
                <a:ext cx="106400" cy="93450"/>
              </a:xfrm>
              <a:custGeom>
                <a:avLst/>
                <a:gdLst/>
                <a:ahLst/>
                <a:cxnLst/>
                <a:rect l="l" t="t" r="r" b="b"/>
                <a:pathLst>
                  <a:path w="4256" h="3738" extrusionOk="0">
                    <a:moveTo>
                      <a:pt x="2120" y="1"/>
                    </a:moveTo>
                    <a:cubicBezTo>
                      <a:pt x="1391" y="1"/>
                      <a:pt x="694" y="435"/>
                      <a:pt x="395" y="1146"/>
                    </a:cubicBezTo>
                    <a:cubicBezTo>
                      <a:pt x="0" y="2089"/>
                      <a:pt x="456" y="3183"/>
                      <a:pt x="1398" y="3578"/>
                    </a:cubicBezTo>
                    <a:cubicBezTo>
                      <a:pt x="1639" y="3686"/>
                      <a:pt x="1889" y="3738"/>
                      <a:pt x="2134" y="3738"/>
                    </a:cubicBezTo>
                    <a:cubicBezTo>
                      <a:pt x="2853" y="3738"/>
                      <a:pt x="3536" y="3300"/>
                      <a:pt x="3830" y="2575"/>
                    </a:cubicBezTo>
                    <a:cubicBezTo>
                      <a:pt x="4256" y="1633"/>
                      <a:pt x="3800" y="538"/>
                      <a:pt x="2827" y="143"/>
                    </a:cubicBezTo>
                    <a:cubicBezTo>
                      <a:pt x="2596" y="46"/>
                      <a:pt x="2356" y="1"/>
                      <a:pt x="212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8" name="Google Shape;1978;p49"/>
              <p:cNvSpPr/>
              <p:nvPr/>
            </p:nvSpPr>
            <p:spPr>
              <a:xfrm>
                <a:off x="1599850" y="1271625"/>
                <a:ext cx="88150" cy="77450"/>
              </a:xfrm>
              <a:custGeom>
                <a:avLst/>
                <a:gdLst/>
                <a:ahLst/>
                <a:cxnLst/>
                <a:rect l="l" t="t" r="r" b="b"/>
                <a:pathLst>
                  <a:path w="3526" h="3098" extrusionOk="0">
                    <a:moveTo>
                      <a:pt x="1781" y="1"/>
                    </a:moveTo>
                    <a:cubicBezTo>
                      <a:pt x="1170" y="1"/>
                      <a:pt x="587" y="367"/>
                      <a:pt x="334" y="941"/>
                    </a:cubicBezTo>
                    <a:cubicBezTo>
                      <a:pt x="0" y="1731"/>
                      <a:pt x="395" y="2643"/>
                      <a:pt x="1186" y="2978"/>
                    </a:cubicBezTo>
                    <a:cubicBezTo>
                      <a:pt x="1370" y="3059"/>
                      <a:pt x="1563" y="3097"/>
                      <a:pt x="1755" y="3097"/>
                    </a:cubicBezTo>
                    <a:cubicBezTo>
                      <a:pt x="2354" y="3097"/>
                      <a:pt x="2938" y="2725"/>
                      <a:pt x="3192" y="2127"/>
                    </a:cubicBezTo>
                    <a:cubicBezTo>
                      <a:pt x="3526" y="1336"/>
                      <a:pt x="3131" y="455"/>
                      <a:pt x="2371" y="121"/>
                    </a:cubicBezTo>
                    <a:cubicBezTo>
                      <a:pt x="2178" y="39"/>
                      <a:pt x="1978" y="1"/>
                      <a:pt x="178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9" name="Google Shape;1979;p49"/>
              <p:cNvSpPr/>
              <p:nvPr/>
            </p:nvSpPr>
            <p:spPr>
              <a:xfrm>
                <a:off x="1655300" y="1212200"/>
                <a:ext cx="51700" cy="45075"/>
              </a:xfrm>
              <a:custGeom>
                <a:avLst/>
                <a:gdLst/>
                <a:ahLst/>
                <a:cxnLst/>
                <a:rect l="l" t="t" r="r" b="b"/>
                <a:pathLst>
                  <a:path w="2068" h="1803" extrusionOk="0">
                    <a:moveTo>
                      <a:pt x="1033" y="1"/>
                    </a:moveTo>
                    <a:cubicBezTo>
                      <a:pt x="682" y="1"/>
                      <a:pt x="352" y="207"/>
                      <a:pt x="214" y="552"/>
                    </a:cubicBezTo>
                    <a:cubicBezTo>
                      <a:pt x="1" y="1008"/>
                      <a:pt x="214" y="1525"/>
                      <a:pt x="700" y="1738"/>
                    </a:cubicBezTo>
                    <a:cubicBezTo>
                      <a:pt x="810" y="1782"/>
                      <a:pt x="924" y="1803"/>
                      <a:pt x="1036" y="1803"/>
                    </a:cubicBezTo>
                    <a:cubicBezTo>
                      <a:pt x="1387" y="1803"/>
                      <a:pt x="1717" y="1597"/>
                      <a:pt x="1855" y="1251"/>
                    </a:cubicBezTo>
                    <a:cubicBezTo>
                      <a:pt x="2068" y="795"/>
                      <a:pt x="1855" y="248"/>
                      <a:pt x="1369" y="66"/>
                    </a:cubicBezTo>
                    <a:cubicBezTo>
                      <a:pt x="1258" y="22"/>
                      <a:pt x="1145" y="1"/>
                      <a:pt x="103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0" name="Google Shape;1980;p49"/>
              <p:cNvSpPr/>
              <p:nvPr/>
            </p:nvSpPr>
            <p:spPr>
              <a:xfrm>
                <a:off x="1475225" y="1125675"/>
                <a:ext cx="273575" cy="272825"/>
              </a:xfrm>
              <a:custGeom>
                <a:avLst/>
                <a:gdLst/>
                <a:ahLst/>
                <a:cxnLst/>
                <a:rect l="l" t="t" r="r" b="b"/>
                <a:pathLst>
                  <a:path w="10943" h="10913" fill="none" extrusionOk="0">
                    <a:moveTo>
                      <a:pt x="9909" y="7296"/>
                    </a:moveTo>
                    <a:cubicBezTo>
                      <a:pt x="8876" y="9758"/>
                      <a:pt x="6079" y="10913"/>
                      <a:pt x="3617" y="9910"/>
                    </a:cubicBezTo>
                    <a:cubicBezTo>
                      <a:pt x="1155" y="8876"/>
                      <a:pt x="0" y="6050"/>
                      <a:pt x="1034" y="3618"/>
                    </a:cubicBezTo>
                    <a:cubicBezTo>
                      <a:pt x="2037" y="1156"/>
                      <a:pt x="4864" y="1"/>
                      <a:pt x="7326" y="1004"/>
                    </a:cubicBezTo>
                    <a:cubicBezTo>
                      <a:pt x="9757" y="2037"/>
                      <a:pt x="10943" y="4864"/>
                      <a:pt x="9909" y="7296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1" name="Google Shape;1981;p49"/>
              <p:cNvSpPr/>
              <p:nvPr/>
            </p:nvSpPr>
            <p:spPr>
              <a:xfrm>
                <a:off x="1658350" y="1027650"/>
                <a:ext cx="50950" cy="123150"/>
              </a:xfrm>
              <a:custGeom>
                <a:avLst/>
                <a:gdLst/>
                <a:ahLst/>
                <a:cxnLst/>
                <a:rect l="l" t="t" r="r" b="b"/>
                <a:pathLst>
                  <a:path w="2038" h="4926" fill="none" extrusionOk="0">
                    <a:moveTo>
                      <a:pt x="1" y="4925"/>
                    </a:moveTo>
                    <a:lnTo>
                      <a:pt x="2037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2" name="Google Shape;1982;p49"/>
              <p:cNvSpPr/>
              <p:nvPr/>
            </p:nvSpPr>
            <p:spPr>
              <a:xfrm>
                <a:off x="1688000" y="1018550"/>
                <a:ext cx="43325" cy="18250"/>
              </a:xfrm>
              <a:custGeom>
                <a:avLst/>
                <a:gdLst/>
                <a:ahLst/>
                <a:cxnLst/>
                <a:rect l="l" t="t" r="r" b="b"/>
                <a:pathLst>
                  <a:path w="1733" h="730" fill="none" extrusionOk="0">
                    <a:moveTo>
                      <a:pt x="0" y="0"/>
                    </a:moveTo>
                    <a:lnTo>
                      <a:pt x="1733" y="73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3" name="Google Shape;1983;p49"/>
              <p:cNvSpPr/>
              <p:nvPr/>
            </p:nvSpPr>
            <p:spPr>
              <a:xfrm>
                <a:off x="1722950" y="1165200"/>
                <a:ext cx="123875" cy="50950"/>
              </a:xfrm>
              <a:custGeom>
                <a:avLst/>
                <a:gdLst/>
                <a:ahLst/>
                <a:cxnLst/>
                <a:rect l="l" t="t" r="r" b="b"/>
                <a:pathLst>
                  <a:path w="4955" h="2038" fill="none" extrusionOk="0">
                    <a:moveTo>
                      <a:pt x="0" y="2037"/>
                    </a:moveTo>
                    <a:lnTo>
                      <a:pt x="4955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4" name="Google Shape;1984;p49"/>
              <p:cNvSpPr/>
              <p:nvPr/>
            </p:nvSpPr>
            <p:spPr>
              <a:xfrm>
                <a:off x="1837675" y="1143175"/>
                <a:ext cx="18275" cy="44100"/>
              </a:xfrm>
              <a:custGeom>
                <a:avLst/>
                <a:gdLst/>
                <a:ahLst/>
                <a:cxnLst/>
                <a:rect l="l" t="t" r="r" b="b"/>
                <a:pathLst>
                  <a:path w="731" h="1764" fill="none" extrusionOk="0">
                    <a:moveTo>
                      <a:pt x="1" y="0"/>
                    </a:moveTo>
                    <a:lnTo>
                      <a:pt x="730" y="1763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5" name="Google Shape;1985;p49"/>
              <p:cNvSpPr/>
              <p:nvPr/>
            </p:nvSpPr>
            <p:spPr>
              <a:xfrm>
                <a:off x="1722950" y="1308050"/>
                <a:ext cx="123875" cy="51700"/>
              </a:xfrm>
              <a:custGeom>
                <a:avLst/>
                <a:gdLst/>
                <a:ahLst/>
                <a:cxnLst/>
                <a:rect l="l" t="t" r="r" b="b"/>
                <a:pathLst>
                  <a:path w="4955" h="2068" fill="none" extrusionOk="0">
                    <a:moveTo>
                      <a:pt x="0" y="1"/>
                    </a:moveTo>
                    <a:lnTo>
                      <a:pt x="4955" y="2068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6" name="Google Shape;1986;p49"/>
              <p:cNvSpPr/>
              <p:nvPr/>
            </p:nvSpPr>
            <p:spPr>
              <a:xfrm>
                <a:off x="1837675" y="1337700"/>
                <a:ext cx="17525" cy="43325"/>
              </a:xfrm>
              <a:custGeom>
                <a:avLst/>
                <a:gdLst/>
                <a:ahLst/>
                <a:cxnLst/>
                <a:rect l="l" t="t" r="r" b="b"/>
                <a:pathLst>
                  <a:path w="701" h="1733" fill="none" extrusionOk="0">
                    <a:moveTo>
                      <a:pt x="700" y="0"/>
                    </a:moveTo>
                    <a:lnTo>
                      <a:pt x="1" y="1733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7" name="Google Shape;1987;p49"/>
              <p:cNvSpPr/>
              <p:nvPr/>
            </p:nvSpPr>
            <p:spPr>
              <a:xfrm>
                <a:off x="1657600" y="1373400"/>
                <a:ext cx="50925" cy="123900"/>
              </a:xfrm>
              <a:custGeom>
                <a:avLst/>
                <a:gdLst/>
                <a:ahLst/>
                <a:cxnLst/>
                <a:rect l="l" t="t" r="r" b="b"/>
                <a:pathLst>
                  <a:path w="2037" h="4956" fill="none" extrusionOk="0">
                    <a:moveTo>
                      <a:pt x="0" y="1"/>
                    </a:moveTo>
                    <a:lnTo>
                      <a:pt x="2037" y="4955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8" name="Google Shape;1988;p49"/>
              <p:cNvSpPr/>
              <p:nvPr/>
            </p:nvSpPr>
            <p:spPr>
              <a:xfrm>
                <a:off x="1687225" y="1488150"/>
                <a:ext cx="43350" cy="17500"/>
              </a:xfrm>
              <a:custGeom>
                <a:avLst/>
                <a:gdLst/>
                <a:ahLst/>
                <a:cxnLst/>
                <a:rect l="l" t="t" r="r" b="b"/>
                <a:pathLst>
                  <a:path w="1734" h="700" fill="none" extrusionOk="0">
                    <a:moveTo>
                      <a:pt x="1733" y="1"/>
                    </a:moveTo>
                    <a:lnTo>
                      <a:pt x="1" y="70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9" name="Google Shape;1989;p49"/>
              <p:cNvSpPr/>
              <p:nvPr/>
            </p:nvSpPr>
            <p:spPr>
              <a:xfrm>
                <a:off x="1513975" y="1373400"/>
                <a:ext cx="51700" cy="123150"/>
              </a:xfrm>
              <a:custGeom>
                <a:avLst/>
                <a:gdLst/>
                <a:ahLst/>
                <a:cxnLst/>
                <a:rect l="l" t="t" r="r" b="b"/>
                <a:pathLst>
                  <a:path w="2068" h="4926" fill="none" extrusionOk="0">
                    <a:moveTo>
                      <a:pt x="2067" y="1"/>
                    </a:moveTo>
                    <a:lnTo>
                      <a:pt x="0" y="4925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0" name="Google Shape;1990;p49"/>
              <p:cNvSpPr/>
              <p:nvPr/>
            </p:nvSpPr>
            <p:spPr>
              <a:xfrm>
                <a:off x="1492700" y="1487400"/>
                <a:ext cx="43325" cy="18250"/>
              </a:xfrm>
              <a:custGeom>
                <a:avLst/>
                <a:gdLst/>
                <a:ahLst/>
                <a:cxnLst/>
                <a:rect l="l" t="t" r="r" b="b"/>
                <a:pathLst>
                  <a:path w="1733" h="730" fill="none" extrusionOk="0">
                    <a:moveTo>
                      <a:pt x="1733" y="730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1" name="Google Shape;1991;p49"/>
              <p:cNvSpPr/>
              <p:nvPr/>
            </p:nvSpPr>
            <p:spPr>
              <a:xfrm>
                <a:off x="1377200" y="1308050"/>
                <a:ext cx="123125" cy="50950"/>
              </a:xfrm>
              <a:custGeom>
                <a:avLst/>
                <a:gdLst/>
                <a:ahLst/>
                <a:cxnLst/>
                <a:rect l="l" t="t" r="r" b="b"/>
                <a:pathLst>
                  <a:path w="4925" h="2038" fill="none" extrusionOk="0">
                    <a:moveTo>
                      <a:pt x="4924" y="1"/>
                    </a:moveTo>
                    <a:lnTo>
                      <a:pt x="0" y="2037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2" name="Google Shape;1992;p49"/>
              <p:cNvSpPr/>
              <p:nvPr/>
            </p:nvSpPr>
            <p:spPr>
              <a:xfrm>
                <a:off x="1368075" y="1336925"/>
                <a:ext cx="18250" cy="44100"/>
              </a:xfrm>
              <a:custGeom>
                <a:avLst/>
                <a:gdLst/>
                <a:ahLst/>
                <a:cxnLst/>
                <a:rect l="l" t="t" r="r" b="b"/>
                <a:pathLst>
                  <a:path w="730" h="1764" fill="none" extrusionOk="0">
                    <a:moveTo>
                      <a:pt x="730" y="1764"/>
                    </a:moveTo>
                    <a:lnTo>
                      <a:pt x="0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3" name="Google Shape;1993;p49"/>
              <p:cNvSpPr/>
              <p:nvPr/>
            </p:nvSpPr>
            <p:spPr>
              <a:xfrm>
                <a:off x="1377200" y="1164450"/>
                <a:ext cx="123875" cy="51700"/>
              </a:xfrm>
              <a:custGeom>
                <a:avLst/>
                <a:gdLst/>
                <a:ahLst/>
                <a:cxnLst/>
                <a:rect l="l" t="t" r="r" b="b"/>
                <a:pathLst>
                  <a:path w="4955" h="2068" fill="none" extrusionOk="0">
                    <a:moveTo>
                      <a:pt x="4955" y="2067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4" name="Google Shape;1994;p49"/>
              <p:cNvSpPr/>
              <p:nvPr/>
            </p:nvSpPr>
            <p:spPr>
              <a:xfrm>
                <a:off x="1368075" y="1142400"/>
                <a:ext cx="18250" cy="44100"/>
              </a:xfrm>
              <a:custGeom>
                <a:avLst/>
                <a:gdLst/>
                <a:ahLst/>
                <a:cxnLst/>
                <a:rect l="l" t="t" r="r" b="b"/>
                <a:pathLst>
                  <a:path w="730" h="1764" fill="none" extrusionOk="0">
                    <a:moveTo>
                      <a:pt x="0" y="1764"/>
                    </a:moveTo>
                    <a:lnTo>
                      <a:pt x="730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5" name="Google Shape;1995;p49"/>
              <p:cNvSpPr/>
              <p:nvPr/>
            </p:nvSpPr>
            <p:spPr>
              <a:xfrm>
                <a:off x="1514725" y="1026900"/>
                <a:ext cx="51700" cy="123900"/>
              </a:xfrm>
              <a:custGeom>
                <a:avLst/>
                <a:gdLst/>
                <a:ahLst/>
                <a:cxnLst/>
                <a:rect l="l" t="t" r="r" b="b"/>
                <a:pathLst>
                  <a:path w="2068" h="4956" fill="none" extrusionOk="0">
                    <a:moveTo>
                      <a:pt x="2068" y="4955"/>
                    </a:moveTo>
                    <a:lnTo>
                      <a:pt x="1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6" name="Google Shape;1996;p49"/>
              <p:cNvSpPr/>
              <p:nvPr/>
            </p:nvSpPr>
            <p:spPr>
              <a:xfrm>
                <a:off x="1493450" y="1017775"/>
                <a:ext cx="43350" cy="18275"/>
              </a:xfrm>
              <a:custGeom>
                <a:avLst/>
                <a:gdLst/>
                <a:ahLst/>
                <a:cxnLst/>
                <a:rect l="l" t="t" r="r" b="b"/>
                <a:pathLst>
                  <a:path w="1734" h="731" fill="none" extrusionOk="0">
                    <a:moveTo>
                      <a:pt x="1" y="730"/>
                    </a:moveTo>
                    <a:lnTo>
                      <a:pt x="1733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7" name="Google Shape;1997;p49"/>
              <p:cNvSpPr/>
              <p:nvPr/>
            </p:nvSpPr>
            <p:spPr>
              <a:xfrm>
                <a:off x="1612000" y="1062625"/>
                <a:ext cx="775" cy="79050"/>
              </a:xfrm>
              <a:custGeom>
                <a:avLst/>
                <a:gdLst/>
                <a:ahLst/>
                <a:cxnLst/>
                <a:rect l="l" t="t" r="r" b="b"/>
                <a:pathLst>
                  <a:path w="31" h="3162" fill="none" extrusionOk="0">
                    <a:moveTo>
                      <a:pt x="0" y="3161"/>
                    </a:moveTo>
                    <a:lnTo>
                      <a:pt x="31" y="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8" name="Google Shape;1998;p49"/>
              <p:cNvSpPr/>
              <p:nvPr/>
            </p:nvSpPr>
            <p:spPr>
              <a:xfrm>
                <a:off x="1589200" y="1062625"/>
                <a:ext cx="471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886" h="1" fill="none" extrusionOk="0">
                    <a:moveTo>
                      <a:pt x="1" y="0"/>
                    </a:moveTo>
                    <a:lnTo>
                      <a:pt x="1885" y="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9" name="Google Shape;1999;p49"/>
              <p:cNvSpPr/>
              <p:nvPr/>
            </p:nvSpPr>
            <p:spPr>
              <a:xfrm>
                <a:off x="1697100" y="1121125"/>
                <a:ext cx="56275" cy="56250"/>
              </a:xfrm>
              <a:custGeom>
                <a:avLst/>
                <a:gdLst/>
                <a:ahLst/>
                <a:cxnLst/>
                <a:rect l="l" t="t" r="r" b="b"/>
                <a:pathLst>
                  <a:path w="2251" h="2250" fill="none" extrusionOk="0">
                    <a:moveTo>
                      <a:pt x="1" y="2250"/>
                    </a:moveTo>
                    <a:lnTo>
                      <a:pt x="2250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0" name="Google Shape;2000;p49"/>
              <p:cNvSpPr/>
              <p:nvPr/>
            </p:nvSpPr>
            <p:spPr>
              <a:xfrm>
                <a:off x="1736625" y="1105175"/>
                <a:ext cx="33450" cy="32700"/>
              </a:xfrm>
              <a:custGeom>
                <a:avLst/>
                <a:gdLst/>
                <a:ahLst/>
                <a:cxnLst/>
                <a:rect l="l" t="t" r="r" b="b"/>
                <a:pathLst>
                  <a:path w="1338" h="1308" fill="none" extrusionOk="0">
                    <a:moveTo>
                      <a:pt x="0" y="0"/>
                    </a:moveTo>
                    <a:lnTo>
                      <a:pt x="1338" y="1307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1" name="Google Shape;2001;p49"/>
              <p:cNvSpPr/>
              <p:nvPr/>
            </p:nvSpPr>
            <p:spPr>
              <a:xfrm>
                <a:off x="1732050" y="1262475"/>
                <a:ext cx="790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3163" h="1" fill="none" extrusionOk="0">
                    <a:moveTo>
                      <a:pt x="1" y="0"/>
                    </a:moveTo>
                    <a:lnTo>
                      <a:pt x="3162" y="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2" name="Google Shape;2002;p49"/>
              <p:cNvSpPr/>
              <p:nvPr/>
            </p:nvSpPr>
            <p:spPr>
              <a:xfrm>
                <a:off x="1811100" y="1238900"/>
                <a:ext cx="25" cy="47150"/>
              </a:xfrm>
              <a:custGeom>
                <a:avLst/>
                <a:gdLst/>
                <a:ahLst/>
                <a:cxnLst/>
                <a:rect l="l" t="t" r="r" b="b"/>
                <a:pathLst>
                  <a:path w="1" h="1886" fill="none" extrusionOk="0">
                    <a:moveTo>
                      <a:pt x="0" y="1"/>
                    </a:moveTo>
                    <a:lnTo>
                      <a:pt x="0" y="1885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3" name="Google Shape;2003;p49"/>
              <p:cNvSpPr/>
              <p:nvPr/>
            </p:nvSpPr>
            <p:spPr>
              <a:xfrm>
                <a:off x="1696350" y="1347575"/>
                <a:ext cx="56250" cy="56250"/>
              </a:xfrm>
              <a:custGeom>
                <a:avLst/>
                <a:gdLst/>
                <a:ahLst/>
                <a:cxnLst/>
                <a:rect l="l" t="t" r="r" b="b"/>
                <a:pathLst>
                  <a:path w="2250" h="2250" fill="none" extrusionOk="0">
                    <a:moveTo>
                      <a:pt x="0" y="0"/>
                    </a:moveTo>
                    <a:lnTo>
                      <a:pt x="2250" y="225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4" name="Google Shape;2004;p49"/>
              <p:cNvSpPr/>
              <p:nvPr/>
            </p:nvSpPr>
            <p:spPr>
              <a:xfrm>
                <a:off x="1735850" y="1387100"/>
                <a:ext cx="33475" cy="32700"/>
              </a:xfrm>
              <a:custGeom>
                <a:avLst/>
                <a:gdLst/>
                <a:ahLst/>
                <a:cxnLst/>
                <a:rect l="l" t="t" r="r" b="b"/>
                <a:pathLst>
                  <a:path w="1339" h="1308" fill="none" extrusionOk="0">
                    <a:moveTo>
                      <a:pt x="1338" y="0"/>
                    </a:moveTo>
                    <a:lnTo>
                      <a:pt x="1" y="1307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5" name="Google Shape;2005;p49"/>
              <p:cNvSpPr/>
              <p:nvPr/>
            </p:nvSpPr>
            <p:spPr>
              <a:xfrm>
                <a:off x="1611250" y="1382525"/>
                <a:ext cx="25" cy="79050"/>
              </a:xfrm>
              <a:custGeom>
                <a:avLst/>
                <a:gdLst/>
                <a:ahLst/>
                <a:cxnLst/>
                <a:rect l="l" t="t" r="r" b="b"/>
                <a:pathLst>
                  <a:path w="1" h="3162" fill="none" extrusionOk="0">
                    <a:moveTo>
                      <a:pt x="0" y="1"/>
                    </a:moveTo>
                    <a:lnTo>
                      <a:pt x="0" y="3162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6" name="Google Shape;2006;p49"/>
              <p:cNvSpPr/>
              <p:nvPr/>
            </p:nvSpPr>
            <p:spPr>
              <a:xfrm>
                <a:off x="1587675" y="1461550"/>
                <a:ext cx="471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886" h="1" fill="none" extrusionOk="0">
                    <a:moveTo>
                      <a:pt x="1885" y="1"/>
                    </a:moveTo>
                    <a:lnTo>
                      <a:pt x="1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7" name="Google Shape;2007;p49"/>
              <p:cNvSpPr/>
              <p:nvPr/>
            </p:nvSpPr>
            <p:spPr>
              <a:xfrm>
                <a:off x="1470650" y="1346825"/>
                <a:ext cx="55500" cy="55475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2219" fill="none" extrusionOk="0">
                    <a:moveTo>
                      <a:pt x="2220" y="0"/>
                    </a:moveTo>
                    <a:lnTo>
                      <a:pt x="1" y="2219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8" name="Google Shape;2008;p49"/>
              <p:cNvSpPr/>
              <p:nvPr/>
            </p:nvSpPr>
            <p:spPr>
              <a:xfrm>
                <a:off x="1453950" y="1385575"/>
                <a:ext cx="32700" cy="33450"/>
              </a:xfrm>
              <a:custGeom>
                <a:avLst/>
                <a:gdLst/>
                <a:ahLst/>
                <a:cxnLst/>
                <a:rect l="l" t="t" r="r" b="b"/>
                <a:pathLst>
                  <a:path w="1308" h="1338" fill="none" extrusionOk="0">
                    <a:moveTo>
                      <a:pt x="1307" y="1338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9" name="Google Shape;2009;p49"/>
              <p:cNvSpPr/>
              <p:nvPr/>
            </p:nvSpPr>
            <p:spPr>
              <a:xfrm>
                <a:off x="1412150" y="1260950"/>
                <a:ext cx="79800" cy="775"/>
              </a:xfrm>
              <a:custGeom>
                <a:avLst/>
                <a:gdLst/>
                <a:ahLst/>
                <a:cxnLst/>
                <a:rect l="l" t="t" r="r" b="b"/>
                <a:pathLst>
                  <a:path w="3192" h="31" fill="none" extrusionOk="0">
                    <a:moveTo>
                      <a:pt x="3192" y="31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0" name="Google Shape;2010;p49"/>
              <p:cNvSpPr/>
              <p:nvPr/>
            </p:nvSpPr>
            <p:spPr>
              <a:xfrm>
                <a:off x="1412150" y="1238150"/>
                <a:ext cx="25" cy="47150"/>
              </a:xfrm>
              <a:custGeom>
                <a:avLst/>
                <a:gdLst/>
                <a:ahLst/>
                <a:cxnLst/>
                <a:rect l="l" t="t" r="r" b="b"/>
                <a:pathLst>
                  <a:path w="1" h="1886" fill="none" extrusionOk="0">
                    <a:moveTo>
                      <a:pt x="0" y="1885"/>
                    </a:moveTo>
                    <a:lnTo>
                      <a:pt x="0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1" name="Google Shape;2011;p49"/>
              <p:cNvSpPr/>
              <p:nvPr/>
            </p:nvSpPr>
            <p:spPr>
              <a:xfrm>
                <a:off x="1471425" y="1120375"/>
                <a:ext cx="55500" cy="56250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2250" fill="none" extrusionOk="0">
                    <a:moveTo>
                      <a:pt x="2219" y="2249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2" name="Google Shape;2012;p49"/>
              <p:cNvSpPr/>
              <p:nvPr/>
            </p:nvSpPr>
            <p:spPr>
              <a:xfrm>
                <a:off x="1454700" y="1103650"/>
                <a:ext cx="33450" cy="33450"/>
              </a:xfrm>
              <a:custGeom>
                <a:avLst/>
                <a:gdLst/>
                <a:ahLst/>
                <a:cxnLst/>
                <a:rect l="l" t="t" r="r" b="b"/>
                <a:pathLst>
                  <a:path w="1338" h="1338" fill="none" extrusionOk="0">
                    <a:moveTo>
                      <a:pt x="1" y="1338"/>
                    </a:moveTo>
                    <a:lnTo>
                      <a:pt x="1338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3" name="Google Shape;2013;p49"/>
              <p:cNvSpPr/>
              <p:nvPr/>
            </p:nvSpPr>
            <p:spPr>
              <a:xfrm>
                <a:off x="1523850" y="1278425"/>
                <a:ext cx="64625" cy="64625"/>
              </a:xfrm>
              <a:custGeom>
                <a:avLst/>
                <a:gdLst/>
                <a:ahLst/>
                <a:cxnLst/>
                <a:rect l="l" t="t" r="r" b="b"/>
                <a:pathLst>
                  <a:path w="2585" h="2585" fill="none" extrusionOk="0">
                    <a:moveTo>
                      <a:pt x="2341" y="1733"/>
                    </a:moveTo>
                    <a:cubicBezTo>
                      <a:pt x="2098" y="2311"/>
                      <a:pt x="1429" y="2584"/>
                      <a:pt x="852" y="2341"/>
                    </a:cubicBezTo>
                    <a:cubicBezTo>
                      <a:pt x="274" y="2098"/>
                      <a:pt x="1" y="1429"/>
                      <a:pt x="244" y="852"/>
                    </a:cubicBezTo>
                    <a:cubicBezTo>
                      <a:pt x="487" y="274"/>
                      <a:pt x="1156" y="0"/>
                      <a:pt x="1733" y="244"/>
                    </a:cubicBezTo>
                    <a:cubicBezTo>
                      <a:pt x="2311" y="487"/>
                      <a:pt x="2584" y="1156"/>
                      <a:pt x="2341" y="1733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4" name="Google Shape;2014;p49"/>
              <p:cNvSpPr/>
              <p:nvPr/>
            </p:nvSpPr>
            <p:spPr>
              <a:xfrm>
                <a:off x="1536775" y="1168250"/>
                <a:ext cx="106400" cy="106400"/>
              </a:xfrm>
              <a:custGeom>
                <a:avLst/>
                <a:gdLst/>
                <a:ahLst/>
                <a:cxnLst/>
                <a:rect l="l" t="t" r="r" b="b"/>
                <a:pathLst>
                  <a:path w="4256" h="4256" fill="none" extrusionOk="0">
                    <a:moveTo>
                      <a:pt x="3830" y="2827"/>
                    </a:moveTo>
                    <a:cubicBezTo>
                      <a:pt x="3435" y="3800"/>
                      <a:pt x="2341" y="4256"/>
                      <a:pt x="1398" y="3830"/>
                    </a:cubicBezTo>
                    <a:cubicBezTo>
                      <a:pt x="456" y="3435"/>
                      <a:pt x="0" y="2341"/>
                      <a:pt x="395" y="1398"/>
                    </a:cubicBezTo>
                    <a:cubicBezTo>
                      <a:pt x="791" y="456"/>
                      <a:pt x="1885" y="0"/>
                      <a:pt x="2827" y="395"/>
                    </a:cubicBezTo>
                    <a:cubicBezTo>
                      <a:pt x="3800" y="790"/>
                      <a:pt x="4256" y="1885"/>
                      <a:pt x="3830" y="2827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5" name="Google Shape;2015;p49"/>
              <p:cNvSpPr/>
              <p:nvPr/>
            </p:nvSpPr>
            <p:spPr>
              <a:xfrm>
                <a:off x="1599850" y="1266275"/>
                <a:ext cx="88150" cy="88175"/>
              </a:xfrm>
              <a:custGeom>
                <a:avLst/>
                <a:gdLst/>
                <a:ahLst/>
                <a:cxnLst/>
                <a:rect l="l" t="t" r="r" b="b"/>
                <a:pathLst>
                  <a:path w="3526" h="3527" fill="none" extrusionOk="0">
                    <a:moveTo>
                      <a:pt x="3192" y="2341"/>
                    </a:moveTo>
                    <a:cubicBezTo>
                      <a:pt x="2857" y="3131"/>
                      <a:pt x="1945" y="3526"/>
                      <a:pt x="1186" y="3192"/>
                    </a:cubicBezTo>
                    <a:cubicBezTo>
                      <a:pt x="395" y="2857"/>
                      <a:pt x="0" y="1945"/>
                      <a:pt x="334" y="1155"/>
                    </a:cubicBezTo>
                    <a:cubicBezTo>
                      <a:pt x="669" y="395"/>
                      <a:pt x="1581" y="0"/>
                      <a:pt x="2371" y="335"/>
                    </a:cubicBezTo>
                    <a:cubicBezTo>
                      <a:pt x="3131" y="669"/>
                      <a:pt x="3526" y="1550"/>
                      <a:pt x="3192" y="234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6" name="Google Shape;2016;p49"/>
              <p:cNvSpPr/>
              <p:nvPr/>
            </p:nvSpPr>
            <p:spPr>
              <a:xfrm>
                <a:off x="1655300" y="1209275"/>
                <a:ext cx="51700" cy="50950"/>
              </a:xfrm>
              <a:custGeom>
                <a:avLst/>
                <a:gdLst/>
                <a:ahLst/>
                <a:cxnLst/>
                <a:rect l="l" t="t" r="r" b="b"/>
                <a:pathLst>
                  <a:path w="2068" h="2038" fill="none" extrusionOk="0">
                    <a:moveTo>
                      <a:pt x="1855" y="1368"/>
                    </a:moveTo>
                    <a:cubicBezTo>
                      <a:pt x="1673" y="1824"/>
                      <a:pt x="1156" y="2037"/>
                      <a:pt x="700" y="1855"/>
                    </a:cubicBezTo>
                    <a:cubicBezTo>
                      <a:pt x="214" y="1642"/>
                      <a:pt x="1" y="1125"/>
                      <a:pt x="214" y="669"/>
                    </a:cubicBezTo>
                    <a:cubicBezTo>
                      <a:pt x="396" y="213"/>
                      <a:pt x="913" y="1"/>
                      <a:pt x="1369" y="183"/>
                    </a:cubicBezTo>
                    <a:cubicBezTo>
                      <a:pt x="1855" y="365"/>
                      <a:pt x="2068" y="912"/>
                      <a:pt x="1855" y="1368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017" name="Google Shape;2017;p49"/>
          <p:cNvGrpSpPr/>
          <p:nvPr/>
        </p:nvGrpSpPr>
        <p:grpSpPr>
          <a:xfrm>
            <a:off x="5043892" y="482019"/>
            <a:ext cx="1329353" cy="1280196"/>
            <a:chOff x="4464792" y="1820248"/>
            <a:chExt cx="947642" cy="914426"/>
          </a:xfrm>
        </p:grpSpPr>
        <p:sp>
          <p:nvSpPr>
            <p:cNvPr id="2018" name="Google Shape;2018;p49"/>
            <p:cNvSpPr/>
            <p:nvPr/>
          </p:nvSpPr>
          <p:spPr>
            <a:xfrm>
              <a:off x="4464792" y="1820248"/>
              <a:ext cx="947642" cy="914426"/>
            </a:xfrm>
            <a:custGeom>
              <a:avLst/>
              <a:gdLst/>
              <a:ahLst/>
              <a:cxnLst/>
              <a:rect l="l" t="t" r="r" b="b"/>
              <a:pathLst>
                <a:path w="22448" h="21888" extrusionOk="0">
                  <a:moveTo>
                    <a:pt x="8516" y="0"/>
                  </a:moveTo>
                  <a:cubicBezTo>
                    <a:pt x="8240" y="0"/>
                    <a:pt x="7964" y="54"/>
                    <a:pt x="7699" y="162"/>
                  </a:cubicBezTo>
                  <a:lnTo>
                    <a:pt x="6133" y="809"/>
                  </a:lnTo>
                  <a:cubicBezTo>
                    <a:pt x="5599" y="1028"/>
                    <a:pt x="5184" y="1444"/>
                    <a:pt x="4961" y="1972"/>
                  </a:cubicBezTo>
                  <a:cubicBezTo>
                    <a:pt x="4742" y="2506"/>
                    <a:pt x="4742" y="3090"/>
                    <a:pt x="4957" y="3618"/>
                  </a:cubicBezTo>
                  <a:cubicBezTo>
                    <a:pt x="4996" y="3708"/>
                    <a:pt x="5039" y="3795"/>
                    <a:pt x="5086" y="3877"/>
                  </a:cubicBezTo>
                  <a:lnTo>
                    <a:pt x="4690" y="4269"/>
                  </a:lnTo>
                  <a:cubicBezTo>
                    <a:pt x="4671" y="4285"/>
                    <a:pt x="4655" y="4303"/>
                    <a:pt x="4636" y="4319"/>
                  </a:cubicBezTo>
                  <a:cubicBezTo>
                    <a:pt x="4624" y="4335"/>
                    <a:pt x="4608" y="4347"/>
                    <a:pt x="4596" y="4363"/>
                  </a:cubicBezTo>
                  <a:lnTo>
                    <a:pt x="4169" y="4782"/>
                  </a:lnTo>
                  <a:cubicBezTo>
                    <a:pt x="4091" y="4735"/>
                    <a:pt x="4005" y="4692"/>
                    <a:pt x="3914" y="4656"/>
                  </a:cubicBezTo>
                  <a:cubicBezTo>
                    <a:pt x="3648" y="4546"/>
                    <a:pt x="3371" y="4494"/>
                    <a:pt x="3098" y="4494"/>
                  </a:cubicBezTo>
                  <a:cubicBezTo>
                    <a:pt x="2254" y="4494"/>
                    <a:pt x="1450" y="4993"/>
                    <a:pt x="1109" y="5816"/>
                  </a:cubicBezTo>
                  <a:lnTo>
                    <a:pt x="455" y="7383"/>
                  </a:lnTo>
                  <a:cubicBezTo>
                    <a:pt x="1" y="8477"/>
                    <a:pt x="518" y="9739"/>
                    <a:pt x="1611" y="10197"/>
                  </a:cubicBezTo>
                  <a:cubicBezTo>
                    <a:pt x="1701" y="10232"/>
                    <a:pt x="1791" y="10263"/>
                    <a:pt x="1885" y="10291"/>
                  </a:cubicBezTo>
                  <a:lnTo>
                    <a:pt x="1881" y="11572"/>
                  </a:lnTo>
                  <a:cubicBezTo>
                    <a:pt x="1791" y="11596"/>
                    <a:pt x="1701" y="11627"/>
                    <a:pt x="1615" y="11662"/>
                  </a:cubicBezTo>
                  <a:cubicBezTo>
                    <a:pt x="1082" y="11882"/>
                    <a:pt x="670" y="12292"/>
                    <a:pt x="447" y="12826"/>
                  </a:cubicBezTo>
                  <a:cubicBezTo>
                    <a:pt x="228" y="13354"/>
                    <a:pt x="224" y="13942"/>
                    <a:pt x="444" y="14471"/>
                  </a:cubicBezTo>
                  <a:lnTo>
                    <a:pt x="741" y="15192"/>
                  </a:lnTo>
                  <a:cubicBezTo>
                    <a:pt x="749" y="15208"/>
                    <a:pt x="753" y="15220"/>
                    <a:pt x="757" y="15235"/>
                  </a:cubicBezTo>
                  <a:cubicBezTo>
                    <a:pt x="764" y="15251"/>
                    <a:pt x="773" y="15267"/>
                    <a:pt x="777" y="15282"/>
                  </a:cubicBezTo>
                  <a:cubicBezTo>
                    <a:pt x="784" y="15294"/>
                    <a:pt x="788" y="15302"/>
                    <a:pt x="793" y="15314"/>
                  </a:cubicBezTo>
                  <a:lnTo>
                    <a:pt x="1090" y="16039"/>
                  </a:lnTo>
                  <a:cubicBezTo>
                    <a:pt x="1423" y="16849"/>
                    <a:pt x="2203" y="17374"/>
                    <a:pt x="3080" y="17374"/>
                  </a:cubicBezTo>
                  <a:cubicBezTo>
                    <a:pt x="3362" y="17374"/>
                    <a:pt x="3641" y="17319"/>
                    <a:pt x="3896" y="17214"/>
                  </a:cubicBezTo>
                  <a:cubicBezTo>
                    <a:pt x="3985" y="17175"/>
                    <a:pt x="4071" y="17135"/>
                    <a:pt x="4154" y="17084"/>
                  </a:cubicBezTo>
                  <a:lnTo>
                    <a:pt x="5059" y="17997"/>
                  </a:lnTo>
                  <a:cubicBezTo>
                    <a:pt x="5012" y="18079"/>
                    <a:pt x="4972" y="18162"/>
                    <a:pt x="4937" y="18249"/>
                  </a:cubicBezTo>
                  <a:cubicBezTo>
                    <a:pt x="4479" y="19341"/>
                    <a:pt x="4996" y="20603"/>
                    <a:pt x="6093" y="21061"/>
                  </a:cubicBezTo>
                  <a:lnTo>
                    <a:pt x="7661" y="21716"/>
                  </a:lnTo>
                  <a:cubicBezTo>
                    <a:pt x="7927" y="21826"/>
                    <a:pt x="8205" y="21880"/>
                    <a:pt x="8487" y="21880"/>
                  </a:cubicBezTo>
                  <a:cubicBezTo>
                    <a:pt x="9361" y="21880"/>
                    <a:pt x="10137" y="21363"/>
                    <a:pt x="10473" y="20560"/>
                  </a:cubicBezTo>
                  <a:cubicBezTo>
                    <a:pt x="10509" y="20470"/>
                    <a:pt x="10540" y="20379"/>
                    <a:pt x="10567" y="20285"/>
                  </a:cubicBezTo>
                  <a:lnTo>
                    <a:pt x="11849" y="20289"/>
                  </a:lnTo>
                  <a:cubicBezTo>
                    <a:pt x="11872" y="20379"/>
                    <a:pt x="11903" y="20466"/>
                    <a:pt x="11939" y="20552"/>
                  </a:cubicBezTo>
                  <a:cubicBezTo>
                    <a:pt x="12272" y="21363"/>
                    <a:pt x="13052" y="21888"/>
                    <a:pt x="13929" y="21888"/>
                  </a:cubicBezTo>
                  <a:cubicBezTo>
                    <a:pt x="14211" y="21888"/>
                    <a:pt x="14489" y="21833"/>
                    <a:pt x="14748" y="21728"/>
                  </a:cubicBezTo>
                  <a:lnTo>
                    <a:pt x="15446" y="21437"/>
                  </a:lnTo>
                  <a:cubicBezTo>
                    <a:pt x="15465" y="21433"/>
                    <a:pt x="15480" y="21426"/>
                    <a:pt x="15500" y="21417"/>
                  </a:cubicBezTo>
                  <a:cubicBezTo>
                    <a:pt x="15516" y="21414"/>
                    <a:pt x="15527" y="21406"/>
                    <a:pt x="15543" y="21402"/>
                  </a:cubicBezTo>
                  <a:cubicBezTo>
                    <a:pt x="15571" y="21390"/>
                    <a:pt x="15598" y="21379"/>
                    <a:pt x="15626" y="21363"/>
                  </a:cubicBezTo>
                  <a:lnTo>
                    <a:pt x="16315" y="21081"/>
                  </a:lnTo>
                  <a:cubicBezTo>
                    <a:pt x="16849" y="20862"/>
                    <a:pt x="17263" y="20450"/>
                    <a:pt x="17487" y="19918"/>
                  </a:cubicBezTo>
                  <a:cubicBezTo>
                    <a:pt x="17706" y="19384"/>
                    <a:pt x="17706" y="18800"/>
                    <a:pt x="17491" y="18276"/>
                  </a:cubicBezTo>
                  <a:cubicBezTo>
                    <a:pt x="17455" y="18186"/>
                    <a:pt x="17413" y="18099"/>
                    <a:pt x="17361" y="18017"/>
                  </a:cubicBezTo>
                  <a:lnTo>
                    <a:pt x="18274" y="17108"/>
                  </a:lnTo>
                  <a:cubicBezTo>
                    <a:pt x="18353" y="17155"/>
                    <a:pt x="18439" y="17198"/>
                    <a:pt x="18525" y="17238"/>
                  </a:cubicBezTo>
                  <a:cubicBezTo>
                    <a:pt x="18791" y="17347"/>
                    <a:pt x="19070" y="17402"/>
                    <a:pt x="19355" y="17402"/>
                  </a:cubicBezTo>
                  <a:cubicBezTo>
                    <a:pt x="20225" y="17402"/>
                    <a:pt x="21001" y="16880"/>
                    <a:pt x="21339" y="16077"/>
                  </a:cubicBezTo>
                  <a:lnTo>
                    <a:pt x="21636" y="15365"/>
                  </a:lnTo>
                  <a:cubicBezTo>
                    <a:pt x="21652" y="15334"/>
                    <a:pt x="21663" y="15298"/>
                    <a:pt x="21679" y="15267"/>
                  </a:cubicBezTo>
                  <a:cubicBezTo>
                    <a:pt x="21683" y="15251"/>
                    <a:pt x="21691" y="15239"/>
                    <a:pt x="21695" y="15223"/>
                  </a:cubicBezTo>
                  <a:lnTo>
                    <a:pt x="21695" y="15220"/>
                  </a:lnTo>
                  <a:lnTo>
                    <a:pt x="21992" y="14511"/>
                  </a:lnTo>
                  <a:cubicBezTo>
                    <a:pt x="22447" y="13417"/>
                    <a:pt x="21930" y="12155"/>
                    <a:pt x="20849" y="11701"/>
                  </a:cubicBezTo>
                  <a:cubicBezTo>
                    <a:pt x="20755" y="11662"/>
                    <a:pt x="20661" y="11631"/>
                    <a:pt x="20567" y="11603"/>
                  </a:cubicBezTo>
                  <a:lnTo>
                    <a:pt x="20567" y="11055"/>
                  </a:lnTo>
                  <a:cubicBezTo>
                    <a:pt x="20567" y="11027"/>
                    <a:pt x="20570" y="11000"/>
                    <a:pt x="20570" y="10969"/>
                  </a:cubicBezTo>
                  <a:cubicBezTo>
                    <a:pt x="20570" y="10941"/>
                    <a:pt x="20570" y="10918"/>
                    <a:pt x="20567" y="10890"/>
                  </a:cubicBezTo>
                  <a:lnTo>
                    <a:pt x="20570" y="10318"/>
                  </a:lnTo>
                  <a:cubicBezTo>
                    <a:pt x="20661" y="10294"/>
                    <a:pt x="20751" y="10263"/>
                    <a:pt x="20840" y="10224"/>
                  </a:cubicBezTo>
                  <a:cubicBezTo>
                    <a:pt x="21370" y="10005"/>
                    <a:pt x="21785" y="9593"/>
                    <a:pt x="22004" y="9064"/>
                  </a:cubicBezTo>
                  <a:cubicBezTo>
                    <a:pt x="22223" y="8531"/>
                    <a:pt x="22223" y="7947"/>
                    <a:pt x="22004" y="7419"/>
                  </a:cubicBezTo>
                  <a:lnTo>
                    <a:pt x="21357" y="5847"/>
                  </a:lnTo>
                  <a:cubicBezTo>
                    <a:pt x="21016" y="5020"/>
                    <a:pt x="20212" y="4520"/>
                    <a:pt x="19367" y="4520"/>
                  </a:cubicBezTo>
                  <a:cubicBezTo>
                    <a:pt x="19097" y="4520"/>
                    <a:pt x="18822" y="4571"/>
                    <a:pt x="18556" y="4680"/>
                  </a:cubicBezTo>
                  <a:cubicBezTo>
                    <a:pt x="18552" y="4680"/>
                    <a:pt x="18552" y="4684"/>
                    <a:pt x="18549" y="4684"/>
                  </a:cubicBezTo>
                  <a:cubicBezTo>
                    <a:pt x="18462" y="4719"/>
                    <a:pt x="18377" y="4762"/>
                    <a:pt x="18298" y="4809"/>
                  </a:cubicBezTo>
                  <a:lnTo>
                    <a:pt x="17921" y="4433"/>
                  </a:lnTo>
                  <a:cubicBezTo>
                    <a:pt x="17898" y="4406"/>
                    <a:pt x="17874" y="4382"/>
                    <a:pt x="17851" y="4355"/>
                  </a:cubicBezTo>
                  <a:cubicBezTo>
                    <a:pt x="17827" y="4335"/>
                    <a:pt x="17804" y="4312"/>
                    <a:pt x="17784" y="4292"/>
                  </a:cubicBezTo>
                  <a:lnTo>
                    <a:pt x="17389" y="3896"/>
                  </a:lnTo>
                  <a:cubicBezTo>
                    <a:pt x="17436" y="3815"/>
                    <a:pt x="17475" y="3732"/>
                    <a:pt x="17511" y="3645"/>
                  </a:cubicBezTo>
                  <a:cubicBezTo>
                    <a:pt x="17968" y="2553"/>
                    <a:pt x="17451" y="1291"/>
                    <a:pt x="16355" y="833"/>
                  </a:cubicBezTo>
                  <a:lnTo>
                    <a:pt x="15641" y="535"/>
                  </a:lnTo>
                  <a:cubicBezTo>
                    <a:pt x="15598" y="515"/>
                    <a:pt x="15551" y="495"/>
                    <a:pt x="15500" y="476"/>
                  </a:cubicBezTo>
                  <a:lnTo>
                    <a:pt x="15496" y="476"/>
                  </a:lnTo>
                  <a:lnTo>
                    <a:pt x="14791" y="182"/>
                  </a:lnTo>
                  <a:cubicBezTo>
                    <a:pt x="14523" y="69"/>
                    <a:pt x="14240" y="12"/>
                    <a:pt x="13957" y="12"/>
                  </a:cubicBezTo>
                  <a:cubicBezTo>
                    <a:pt x="13681" y="12"/>
                    <a:pt x="13405" y="66"/>
                    <a:pt x="13142" y="174"/>
                  </a:cubicBezTo>
                  <a:cubicBezTo>
                    <a:pt x="12609" y="390"/>
                    <a:pt x="12194" y="805"/>
                    <a:pt x="11974" y="1334"/>
                  </a:cubicBezTo>
                  <a:cubicBezTo>
                    <a:pt x="11939" y="1424"/>
                    <a:pt x="11907" y="1514"/>
                    <a:pt x="11884" y="1605"/>
                  </a:cubicBezTo>
                  <a:lnTo>
                    <a:pt x="10599" y="1600"/>
                  </a:lnTo>
                  <a:cubicBezTo>
                    <a:pt x="10576" y="1511"/>
                    <a:pt x="10544" y="1424"/>
                    <a:pt x="10509" y="1338"/>
                  </a:cubicBezTo>
                  <a:cubicBezTo>
                    <a:pt x="10294" y="805"/>
                    <a:pt x="9882" y="390"/>
                    <a:pt x="9349" y="171"/>
                  </a:cubicBezTo>
                  <a:cubicBezTo>
                    <a:pt x="9081" y="57"/>
                    <a:pt x="8799" y="0"/>
                    <a:pt x="85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019" name="Google Shape;2019;p49"/>
            <p:cNvGrpSpPr/>
            <p:nvPr/>
          </p:nvGrpSpPr>
          <p:grpSpPr>
            <a:xfrm>
              <a:off x="4550464" y="1893588"/>
              <a:ext cx="775916" cy="767964"/>
              <a:chOff x="1368075" y="1017775"/>
              <a:chExt cx="487875" cy="487875"/>
            </a:xfrm>
          </p:grpSpPr>
          <p:sp>
            <p:nvSpPr>
              <p:cNvPr id="2020" name="Google Shape;2020;p49"/>
              <p:cNvSpPr/>
              <p:nvPr/>
            </p:nvSpPr>
            <p:spPr>
              <a:xfrm>
                <a:off x="1475225" y="1141725"/>
                <a:ext cx="273575" cy="240750"/>
              </a:xfrm>
              <a:custGeom>
                <a:avLst/>
                <a:gdLst/>
                <a:ahLst/>
                <a:cxnLst/>
                <a:rect l="l" t="t" r="r" b="b"/>
                <a:pathLst>
                  <a:path w="10943" h="9630" extrusionOk="0">
                    <a:moveTo>
                      <a:pt x="5489" y="1"/>
                    </a:moveTo>
                    <a:cubicBezTo>
                      <a:pt x="3592" y="1"/>
                      <a:pt x="1792" y="1115"/>
                      <a:pt x="1034" y="2976"/>
                    </a:cubicBezTo>
                    <a:cubicBezTo>
                      <a:pt x="0" y="5408"/>
                      <a:pt x="1155" y="8234"/>
                      <a:pt x="3617" y="9268"/>
                    </a:cubicBezTo>
                    <a:cubicBezTo>
                      <a:pt x="4218" y="9513"/>
                      <a:pt x="4839" y="9629"/>
                      <a:pt x="5450" y="9629"/>
                    </a:cubicBezTo>
                    <a:cubicBezTo>
                      <a:pt x="7340" y="9629"/>
                      <a:pt x="9128" y="8515"/>
                      <a:pt x="9909" y="6654"/>
                    </a:cubicBezTo>
                    <a:cubicBezTo>
                      <a:pt x="10943" y="4222"/>
                      <a:pt x="9757" y="1395"/>
                      <a:pt x="7326" y="362"/>
                    </a:cubicBezTo>
                    <a:cubicBezTo>
                      <a:pt x="6724" y="117"/>
                      <a:pt x="6102" y="1"/>
                      <a:pt x="548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1" name="Google Shape;2021;p49"/>
              <p:cNvSpPr/>
              <p:nvPr/>
            </p:nvSpPr>
            <p:spPr>
              <a:xfrm>
                <a:off x="1523850" y="1282275"/>
                <a:ext cx="64625" cy="56900"/>
              </a:xfrm>
              <a:custGeom>
                <a:avLst/>
                <a:gdLst/>
                <a:ahLst/>
                <a:cxnLst/>
                <a:rect l="l" t="t" r="r" b="b"/>
                <a:pathLst>
                  <a:path w="2585" h="2276" extrusionOk="0">
                    <a:moveTo>
                      <a:pt x="1295" y="1"/>
                    </a:moveTo>
                    <a:cubicBezTo>
                      <a:pt x="850" y="1"/>
                      <a:pt x="427" y="263"/>
                      <a:pt x="244" y="698"/>
                    </a:cubicBezTo>
                    <a:cubicBezTo>
                      <a:pt x="1" y="1275"/>
                      <a:pt x="274" y="1944"/>
                      <a:pt x="852" y="2187"/>
                    </a:cubicBezTo>
                    <a:cubicBezTo>
                      <a:pt x="995" y="2247"/>
                      <a:pt x="1144" y="2276"/>
                      <a:pt x="1290" y="2276"/>
                    </a:cubicBezTo>
                    <a:cubicBezTo>
                      <a:pt x="1735" y="2276"/>
                      <a:pt x="2158" y="2013"/>
                      <a:pt x="2341" y="1579"/>
                    </a:cubicBezTo>
                    <a:cubicBezTo>
                      <a:pt x="2584" y="1002"/>
                      <a:pt x="2311" y="333"/>
                      <a:pt x="1733" y="90"/>
                    </a:cubicBezTo>
                    <a:cubicBezTo>
                      <a:pt x="1590" y="29"/>
                      <a:pt x="1441" y="1"/>
                      <a:pt x="129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2" name="Google Shape;2022;p49"/>
              <p:cNvSpPr/>
              <p:nvPr/>
            </p:nvSpPr>
            <p:spPr>
              <a:xfrm>
                <a:off x="1536775" y="1174550"/>
                <a:ext cx="106400" cy="93450"/>
              </a:xfrm>
              <a:custGeom>
                <a:avLst/>
                <a:gdLst/>
                <a:ahLst/>
                <a:cxnLst/>
                <a:rect l="l" t="t" r="r" b="b"/>
                <a:pathLst>
                  <a:path w="4256" h="3738" extrusionOk="0">
                    <a:moveTo>
                      <a:pt x="2120" y="1"/>
                    </a:moveTo>
                    <a:cubicBezTo>
                      <a:pt x="1391" y="1"/>
                      <a:pt x="694" y="435"/>
                      <a:pt x="395" y="1146"/>
                    </a:cubicBezTo>
                    <a:cubicBezTo>
                      <a:pt x="0" y="2089"/>
                      <a:pt x="456" y="3183"/>
                      <a:pt x="1398" y="3578"/>
                    </a:cubicBezTo>
                    <a:cubicBezTo>
                      <a:pt x="1639" y="3686"/>
                      <a:pt x="1889" y="3738"/>
                      <a:pt x="2134" y="3738"/>
                    </a:cubicBezTo>
                    <a:cubicBezTo>
                      <a:pt x="2853" y="3738"/>
                      <a:pt x="3536" y="3300"/>
                      <a:pt x="3830" y="2575"/>
                    </a:cubicBezTo>
                    <a:cubicBezTo>
                      <a:pt x="4256" y="1633"/>
                      <a:pt x="3800" y="538"/>
                      <a:pt x="2827" y="143"/>
                    </a:cubicBezTo>
                    <a:cubicBezTo>
                      <a:pt x="2596" y="46"/>
                      <a:pt x="2356" y="1"/>
                      <a:pt x="212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3" name="Google Shape;2023;p49"/>
              <p:cNvSpPr/>
              <p:nvPr/>
            </p:nvSpPr>
            <p:spPr>
              <a:xfrm>
                <a:off x="1599850" y="1271625"/>
                <a:ext cx="88150" cy="77450"/>
              </a:xfrm>
              <a:custGeom>
                <a:avLst/>
                <a:gdLst/>
                <a:ahLst/>
                <a:cxnLst/>
                <a:rect l="l" t="t" r="r" b="b"/>
                <a:pathLst>
                  <a:path w="3526" h="3098" extrusionOk="0">
                    <a:moveTo>
                      <a:pt x="1781" y="1"/>
                    </a:moveTo>
                    <a:cubicBezTo>
                      <a:pt x="1170" y="1"/>
                      <a:pt x="587" y="367"/>
                      <a:pt x="334" y="941"/>
                    </a:cubicBezTo>
                    <a:cubicBezTo>
                      <a:pt x="0" y="1731"/>
                      <a:pt x="395" y="2643"/>
                      <a:pt x="1186" y="2978"/>
                    </a:cubicBezTo>
                    <a:cubicBezTo>
                      <a:pt x="1370" y="3059"/>
                      <a:pt x="1563" y="3097"/>
                      <a:pt x="1755" y="3097"/>
                    </a:cubicBezTo>
                    <a:cubicBezTo>
                      <a:pt x="2354" y="3097"/>
                      <a:pt x="2938" y="2725"/>
                      <a:pt x="3192" y="2127"/>
                    </a:cubicBezTo>
                    <a:cubicBezTo>
                      <a:pt x="3526" y="1336"/>
                      <a:pt x="3131" y="455"/>
                      <a:pt x="2371" y="121"/>
                    </a:cubicBezTo>
                    <a:cubicBezTo>
                      <a:pt x="2178" y="39"/>
                      <a:pt x="1978" y="1"/>
                      <a:pt x="178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4" name="Google Shape;2024;p49"/>
              <p:cNvSpPr/>
              <p:nvPr/>
            </p:nvSpPr>
            <p:spPr>
              <a:xfrm>
                <a:off x="1655300" y="1212200"/>
                <a:ext cx="51700" cy="45075"/>
              </a:xfrm>
              <a:custGeom>
                <a:avLst/>
                <a:gdLst/>
                <a:ahLst/>
                <a:cxnLst/>
                <a:rect l="l" t="t" r="r" b="b"/>
                <a:pathLst>
                  <a:path w="2068" h="1803" extrusionOk="0">
                    <a:moveTo>
                      <a:pt x="1033" y="1"/>
                    </a:moveTo>
                    <a:cubicBezTo>
                      <a:pt x="682" y="1"/>
                      <a:pt x="352" y="207"/>
                      <a:pt x="214" y="552"/>
                    </a:cubicBezTo>
                    <a:cubicBezTo>
                      <a:pt x="1" y="1008"/>
                      <a:pt x="214" y="1525"/>
                      <a:pt x="700" y="1738"/>
                    </a:cubicBezTo>
                    <a:cubicBezTo>
                      <a:pt x="810" y="1782"/>
                      <a:pt x="924" y="1803"/>
                      <a:pt x="1036" y="1803"/>
                    </a:cubicBezTo>
                    <a:cubicBezTo>
                      <a:pt x="1387" y="1803"/>
                      <a:pt x="1717" y="1597"/>
                      <a:pt x="1855" y="1251"/>
                    </a:cubicBezTo>
                    <a:cubicBezTo>
                      <a:pt x="2068" y="795"/>
                      <a:pt x="1855" y="248"/>
                      <a:pt x="1369" y="66"/>
                    </a:cubicBezTo>
                    <a:cubicBezTo>
                      <a:pt x="1258" y="22"/>
                      <a:pt x="1145" y="1"/>
                      <a:pt x="103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5" name="Google Shape;2025;p49"/>
              <p:cNvSpPr/>
              <p:nvPr/>
            </p:nvSpPr>
            <p:spPr>
              <a:xfrm>
                <a:off x="1475225" y="1125675"/>
                <a:ext cx="273575" cy="272825"/>
              </a:xfrm>
              <a:custGeom>
                <a:avLst/>
                <a:gdLst/>
                <a:ahLst/>
                <a:cxnLst/>
                <a:rect l="l" t="t" r="r" b="b"/>
                <a:pathLst>
                  <a:path w="10943" h="10913" fill="none" extrusionOk="0">
                    <a:moveTo>
                      <a:pt x="9909" y="7296"/>
                    </a:moveTo>
                    <a:cubicBezTo>
                      <a:pt x="8876" y="9758"/>
                      <a:pt x="6079" y="10913"/>
                      <a:pt x="3617" y="9910"/>
                    </a:cubicBezTo>
                    <a:cubicBezTo>
                      <a:pt x="1155" y="8876"/>
                      <a:pt x="0" y="6050"/>
                      <a:pt x="1034" y="3618"/>
                    </a:cubicBezTo>
                    <a:cubicBezTo>
                      <a:pt x="2037" y="1156"/>
                      <a:pt x="4864" y="1"/>
                      <a:pt x="7326" y="1004"/>
                    </a:cubicBezTo>
                    <a:cubicBezTo>
                      <a:pt x="9757" y="2037"/>
                      <a:pt x="10943" y="4864"/>
                      <a:pt x="9909" y="7296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6" name="Google Shape;2026;p49"/>
              <p:cNvSpPr/>
              <p:nvPr/>
            </p:nvSpPr>
            <p:spPr>
              <a:xfrm>
                <a:off x="1658350" y="1027650"/>
                <a:ext cx="50950" cy="123150"/>
              </a:xfrm>
              <a:custGeom>
                <a:avLst/>
                <a:gdLst/>
                <a:ahLst/>
                <a:cxnLst/>
                <a:rect l="l" t="t" r="r" b="b"/>
                <a:pathLst>
                  <a:path w="2038" h="4926" fill="none" extrusionOk="0">
                    <a:moveTo>
                      <a:pt x="1" y="4925"/>
                    </a:moveTo>
                    <a:lnTo>
                      <a:pt x="2037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7" name="Google Shape;2027;p49"/>
              <p:cNvSpPr/>
              <p:nvPr/>
            </p:nvSpPr>
            <p:spPr>
              <a:xfrm>
                <a:off x="1688000" y="1018550"/>
                <a:ext cx="43325" cy="18250"/>
              </a:xfrm>
              <a:custGeom>
                <a:avLst/>
                <a:gdLst/>
                <a:ahLst/>
                <a:cxnLst/>
                <a:rect l="l" t="t" r="r" b="b"/>
                <a:pathLst>
                  <a:path w="1733" h="730" fill="none" extrusionOk="0">
                    <a:moveTo>
                      <a:pt x="0" y="0"/>
                    </a:moveTo>
                    <a:lnTo>
                      <a:pt x="1733" y="73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8" name="Google Shape;2028;p49"/>
              <p:cNvSpPr/>
              <p:nvPr/>
            </p:nvSpPr>
            <p:spPr>
              <a:xfrm>
                <a:off x="1722950" y="1165200"/>
                <a:ext cx="123875" cy="50950"/>
              </a:xfrm>
              <a:custGeom>
                <a:avLst/>
                <a:gdLst/>
                <a:ahLst/>
                <a:cxnLst/>
                <a:rect l="l" t="t" r="r" b="b"/>
                <a:pathLst>
                  <a:path w="4955" h="2038" fill="none" extrusionOk="0">
                    <a:moveTo>
                      <a:pt x="0" y="2037"/>
                    </a:moveTo>
                    <a:lnTo>
                      <a:pt x="4955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9" name="Google Shape;2029;p49"/>
              <p:cNvSpPr/>
              <p:nvPr/>
            </p:nvSpPr>
            <p:spPr>
              <a:xfrm>
                <a:off x="1837675" y="1143175"/>
                <a:ext cx="18275" cy="44100"/>
              </a:xfrm>
              <a:custGeom>
                <a:avLst/>
                <a:gdLst/>
                <a:ahLst/>
                <a:cxnLst/>
                <a:rect l="l" t="t" r="r" b="b"/>
                <a:pathLst>
                  <a:path w="731" h="1764" fill="none" extrusionOk="0">
                    <a:moveTo>
                      <a:pt x="1" y="0"/>
                    </a:moveTo>
                    <a:lnTo>
                      <a:pt x="730" y="1763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0" name="Google Shape;2030;p49"/>
              <p:cNvSpPr/>
              <p:nvPr/>
            </p:nvSpPr>
            <p:spPr>
              <a:xfrm>
                <a:off x="1722950" y="1308050"/>
                <a:ext cx="123875" cy="51700"/>
              </a:xfrm>
              <a:custGeom>
                <a:avLst/>
                <a:gdLst/>
                <a:ahLst/>
                <a:cxnLst/>
                <a:rect l="l" t="t" r="r" b="b"/>
                <a:pathLst>
                  <a:path w="4955" h="2068" fill="none" extrusionOk="0">
                    <a:moveTo>
                      <a:pt x="0" y="1"/>
                    </a:moveTo>
                    <a:lnTo>
                      <a:pt x="4955" y="2068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1" name="Google Shape;2031;p49"/>
              <p:cNvSpPr/>
              <p:nvPr/>
            </p:nvSpPr>
            <p:spPr>
              <a:xfrm>
                <a:off x="1837675" y="1337700"/>
                <a:ext cx="17525" cy="43325"/>
              </a:xfrm>
              <a:custGeom>
                <a:avLst/>
                <a:gdLst/>
                <a:ahLst/>
                <a:cxnLst/>
                <a:rect l="l" t="t" r="r" b="b"/>
                <a:pathLst>
                  <a:path w="701" h="1733" fill="none" extrusionOk="0">
                    <a:moveTo>
                      <a:pt x="700" y="0"/>
                    </a:moveTo>
                    <a:lnTo>
                      <a:pt x="1" y="1733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2" name="Google Shape;2032;p49"/>
              <p:cNvSpPr/>
              <p:nvPr/>
            </p:nvSpPr>
            <p:spPr>
              <a:xfrm>
                <a:off x="1657600" y="1373400"/>
                <a:ext cx="50925" cy="123900"/>
              </a:xfrm>
              <a:custGeom>
                <a:avLst/>
                <a:gdLst/>
                <a:ahLst/>
                <a:cxnLst/>
                <a:rect l="l" t="t" r="r" b="b"/>
                <a:pathLst>
                  <a:path w="2037" h="4956" fill="none" extrusionOk="0">
                    <a:moveTo>
                      <a:pt x="0" y="1"/>
                    </a:moveTo>
                    <a:lnTo>
                      <a:pt x="2037" y="4955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3" name="Google Shape;2033;p49"/>
              <p:cNvSpPr/>
              <p:nvPr/>
            </p:nvSpPr>
            <p:spPr>
              <a:xfrm>
                <a:off x="1687225" y="1488150"/>
                <a:ext cx="43350" cy="17500"/>
              </a:xfrm>
              <a:custGeom>
                <a:avLst/>
                <a:gdLst/>
                <a:ahLst/>
                <a:cxnLst/>
                <a:rect l="l" t="t" r="r" b="b"/>
                <a:pathLst>
                  <a:path w="1734" h="700" fill="none" extrusionOk="0">
                    <a:moveTo>
                      <a:pt x="1733" y="1"/>
                    </a:moveTo>
                    <a:lnTo>
                      <a:pt x="1" y="70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4" name="Google Shape;2034;p49"/>
              <p:cNvSpPr/>
              <p:nvPr/>
            </p:nvSpPr>
            <p:spPr>
              <a:xfrm>
                <a:off x="1513975" y="1373400"/>
                <a:ext cx="51700" cy="123150"/>
              </a:xfrm>
              <a:custGeom>
                <a:avLst/>
                <a:gdLst/>
                <a:ahLst/>
                <a:cxnLst/>
                <a:rect l="l" t="t" r="r" b="b"/>
                <a:pathLst>
                  <a:path w="2068" h="4926" fill="none" extrusionOk="0">
                    <a:moveTo>
                      <a:pt x="2067" y="1"/>
                    </a:moveTo>
                    <a:lnTo>
                      <a:pt x="0" y="4925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5" name="Google Shape;2035;p49"/>
              <p:cNvSpPr/>
              <p:nvPr/>
            </p:nvSpPr>
            <p:spPr>
              <a:xfrm>
                <a:off x="1492700" y="1487400"/>
                <a:ext cx="43325" cy="18250"/>
              </a:xfrm>
              <a:custGeom>
                <a:avLst/>
                <a:gdLst/>
                <a:ahLst/>
                <a:cxnLst/>
                <a:rect l="l" t="t" r="r" b="b"/>
                <a:pathLst>
                  <a:path w="1733" h="730" fill="none" extrusionOk="0">
                    <a:moveTo>
                      <a:pt x="1733" y="730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6" name="Google Shape;2036;p49"/>
              <p:cNvSpPr/>
              <p:nvPr/>
            </p:nvSpPr>
            <p:spPr>
              <a:xfrm>
                <a:off x="1377200" y="1308050"/>
                <a:ext cx="123125" cy="50950"/>
              </a:xfrm>
              <a:custGeom>
                <a:avLst/>
                <a:gdLst/>
                <a:ahLst/>
                <a:cxnLst/>
                <a:rect l="l" t="t" r="r" b="b"/>
                <a:pathLst>
                  <a:path w="4925" h="2038" fill="none" extrusionOk="0">
                    <a:moveTo>
                      <a:pt x="4924" y="1"/>
                    </a:moveTo>
                    <a:lnTo>
                      <a:pt x="0" y="2037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7" name="Google Shape;2037;p49"/>
              <p:cNvSpPr/>
              <p:nvPr/>
            </p:nvSpPr>
            <p:spPr>
              <a:xfrm>
                <a:off x="1368075" y="1336925"/>
                <a:ext cx="18250" cy="44100"/>
              </a:xfrm>
              <a:custGeom>
                <a:avLst/>
                <a:gdLst/>
                <a:ahLst/>
                <a:cxnLst/>
                <a:rect l="l" t="t" r="r" b="b"/>
                <a:pathLst>
                  <a:path w="730" h="1764" fill="none" extrusionOk="0">
                    <a:moveTo>
                      <a:pt x="730" y="1764"/>
                    </a:moveTo>
                    <a:lnTo>
                      <a:pt x="0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8" name="Google Shape;2038;p49"/>
              <p:cNvSpPr/>
              <p:nvPr/>
            </p:nvSpPr>
            <p:spPr>
              <a:xfrm>
                <a:off x="1377200" y="1164450"/>
                <a:ext cx="123875" cy="51700"/>
              </a:xfrm>
              <a:custGeom>
                <a:avLst/>
                <a:gdLst/>
                <a:ahLst/>
                <a:cxnLst/>
                <a:rect l="l" t="t" r="r" b="b"/>
                <a:pathLst>
                  <a:path w="4955" h="2068" fill="none" extrusionOk="0">
                    <a:moveTo>
                      <a:pt x="4955" y="2067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9" name="Google Shape;2039;p49"/>
              <p:cNvSpPr/>
              <p:nvPr/>
            </p:nvSpPr>
            <p:spPr>
              <a:xfrm>
                <a:off x="1368075" y="1142400"/>
                <a:ext cx="18250" cy="44100"/>
              </a:xfrm>
              <a:custGeom>
                <a:avLst/>
                <a:gdLst/>
                <a:ahLst/>
                <a:cxnLst/>
                <a:rect l="l" t="t" r="r" b="b"/>
                <a:pathLst>
                  <a:path w="730" h="1764" fill="none" extrusionOk="0">
                    <a:moveTo>
                      <a:pt x="0" y="1764"/>
                    </a:moveTo>
                    <a:lnTo>
                      <a:pt x="730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0" name="Google Shape;2040;p49"/>
              <p:cNvSpPr/>
              <p:nvPr/>
            </p:nvSpPr>
            <p:spPr>
              <a:xfrm>
                <a:off x="1514725" y="1026900"/>
                <a:ext cx="51700" cy="123900"/>
              </a:xfrm>
              <a:custGeom>
                <a:avLst/>
                <a:gdLst/>
                <a:ahLst/>
                <a:cxnLst/>
                <a:rect l="l" t="t" r="r" b="b"/>
                <a:pathLst>
                  <a:path w="2068" h="4956" fill="none" extrusionOk="0">
                    <a:moveTo>
                      <a:pt x="2068" y="4955"/>
                    </a:moveTo>
                    <a:lnTo>
                      <a:pt x="1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1" name="Google Shape;2041;p49"/>
              <p:cNvSpPr/>
              <p:nvPr/>
            </p:nvSpPr>
            <p:spPr>
              <a:xfrm>
                <a:off x="1493450" y="1017775"/>
                <a:ext cx="43350" cy="18275"/>
              </a:xfrm>
              <a:custGeom>
                <a:avLst/>
                <a:gdLst/>
                <a:ahLst/>
                <a:cxnLst/>
                <a:rect l="l" t="t" r="r" b="b"/>
                <a:pathLst>
                  <a:path w="1734" h="731" fill="none" extrusionOk="0">
                    <a:moveTo>
                      <a:pt x="1" y="730"/>
                    </a:moveTo>
                    <a:lnTo>
                      <a:pt x="1733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2" name="Google Shape;2042;p49"/>
              <p:cNvSpPr/>
              <p:nvPr/>
            </p:nvSpPr>
            <p:spPr>
              <a:xfrm>
                <a:off x="1612000" y="1062625"/>
                <a:ext cx="775" cy="79050"/>
              </a:xfrm>
              <a:custGeom>
                <a:avLst/>
                <a:gdLst/>
                <a:ahLst/>
                <a:cxnLst/>
                <a:rect l="l" t="t" r="r" b="b"/>
                <a:pathLst>
                  <a:path w="31" h="3162" fill="none" extrusionOk="0">
                    <a:moveTo>
                      <a:pt x="0" y="3161"/>
                    </a:moveTo>
                    <a:lnTo>
                      <a:pt x="31" y="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3" name="Google Shape;2043;p49"/>
              <p:cNvSpPr/>
              <p:nvPr/>
            </p:nvSpPr>
            <p:spPr>
              <a:xfrm>
                <a:off x="1589200" y="1062625"/>
                <a:ext cx="471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886" h="1" fill="none" extrusionOk="0">
                    <a:moveTo>
                      <a:pt x="1" y="0"/>
                    </a:moveTo>
                    <a:lnTo>
                      <a:pt x="1885" y="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4" name="Google Shape;2044;p49"/>
              <p:cNvSpPr/>
              <p:nvPr/>
            </p:nvSpPr>
            <p:spPr>
              <a:xfrm>
                <a:off x="1697100" y="1121125"/>
                <a:ext cx="56275" cy="56250"/>
              </a:xfrm>
              <a:custGeom>
                <a:avLst/>
                <a:gdLst/>
                <a:ahLst/>
                <a:cxnLst/>
                <a:rect l="l" t="t" r="r" b="b"/>
                <a:pathLst>
                  <a:path w="2251" h="2250" fill="none" extrusionOk="0">
                    <a:moveTo>
                      <a:pt x="1" y="2250"/>
                    </a:moveTo>
                    <a:lnTo>
                      <a:pt x="2250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5" name="Google Shape;2045;p49"/>
              <p:cNvSpPr/>
              <p:nvPr/>
            </p:nvSpPr>
            <p:spPr>
              <a:xfrm>
                <a:off x="1736625" y="1105175"/>
                <a:ext cx="33450" cy="32700"/>
              </a:xfrm>
              <a:custGeom>
                <a:avLst/>
                <a:gdLst/>
                <a:ahLst/>
                <a:cxnLst/>
                <a:rect l="l" t="t" r="r" b="b"/>
                <a:pathLst>
                  <a:path w="1338" h="1308" fill="none" extrusionOk="0">
                    <a:moveTo>
                      <a:pt x="0" y="0"/>
                    </a:moveTo>
                    <a:lnTo>
                      <a:pt x="1338" y="1307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6" name="Google Shape;2046;p49"/>
              <p:cNvSpPr/>
              <p:nvPr/>
            </p:nvSpPr>
            <p:spPr>
              <a:xfrm>
                <a:off x="1732050" y="1262475"/>
                <a:ext cx="790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3163" h="1" fill="none" extrusionOk="0">
                    <a:moveTo>
                      <a:pt x="1" y="0"/>
                    </a:moveTo>
                    <a:lnTo>
                      <a:pt x="3162" y="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7" name="Google Shape;2047;p49"/>
              <p:cNvSpPr/>
              <p:nvPr/>
            </p:nvSpPr>
            <p:spPr>
              <a:xfrm>
                <a:off x="1811100" y="1238900"/>
                <a:ext cx="25" cy="47150"/>
              </a:xfrm>
              <a:custGeom>
                <a:avLst/>
                <a:gdLst/>
                <a:ahLst/>
                <a:cxnLst/>
                <a:rect l="l" t="t" r="r" b="b"/>
                <a:pathLst>
                  <a:path w="1" h="1886" fill="none" extrusionOk="0">
                    <a:moveTo>
                      <a:pt x="0" y="1"/>
                    </a:moveTo>
                    <a:lnTo>
                      <a:pt x="0" y="1885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8" name="Google Shape;2048;p49"/>
              <p:cNvSpPr/>
              <p:nvPr/>
            </p:nvSpPr>
            <p:spPr>
              <a:xfrm>
                <a:off x="1696350" y="1347575"/>
                <a:ext cx="56250" cy="56250"/>
              </a:xfrm>
              <a:custGeom>
                <a:avLst/>
                <a:gdLst/>
                <a:ahLst/>
                <a:cxnLst/>
                <a:rect l="l" t="t" r="r" b="b"/>
                <a:pathLst>
                  <a:path w="2250" h="2250" fill="none" extrusionOk="0">
                    <a:moveTo>
                      <a:pt x="0" y="0"/>
                    </a:moveTo>
                    <a:lnTo>
                      <a:pt x="2250" y="225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9" name="Google Shape;2049;p49"/>
              <p:cNvSpPr/>
              <p:nvPr/>
            </p:nvSpPr>
            <p:spPr>
              <a:xfrm>
                <a:off x="1735850" y="1387100"/>
                <a:ext cx="33475" cy="32700"/>
              </a:xfrm>
              <a:custGeom>
                <a:avLst/>
                <a:gdLst/>
                <a:ahLst/>
                <a:cxnLst/>
                <a:rect l="l" t="t" r="r" b="b"/>
                <a:pathLst>
                  <a:path w="1339" h="1308" fill="none" extrusionOk="0">
                    <a:moveTo>
                      <a:pt x="1338" y="0"/>
                    </a:moveTo>
                    <a:lnTo>
                      <a:pt x="1" y="1307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0" name="Google Shape;2050;p49"/>
              <p:cNvSpPr/>
              <p:nvPr/>
            </p:nvSpPr>
            <p:spPr>
              <a:xfrm>
                <a:off x="1611250" y="1382525"/>
                <a:ext cx="25" cy="79050"/>
              </a:xfrm>
              <a:custGeom>
                <a:avLst/>
                <a:gdLst/>
                <a:ahLst/>
                <a:cxnLst/>
                <a:rect l="l" t="t" r="r" b="b"/>
                <a:pathLst>
                  <a:path w="1" h="3162" fill="none" extrusionOk="0">
                    <a:moveTo>
                      <a:pt x="0" y="1"/>
                    </a:moveTo>
                    <a:lnTo>
                      <a:pt x="0" y="3162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1" name="Google Shape;2051;p49"/>
              <p:cNvSpPr/>
              <p:nvPr/>
            </p:nvSpPr>
            <p:spPr>
              <a:xfrm>
                <a:off x="1587675" y="1461550"/>
                <a:ext cx="471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886" h="1" fill="none" extrusionOk="0">
                    <a:moveTo>
                      <a:pt x="1885" y="1"/>
                    </a:moveTo>
                    <a:lnTo>
                      <a:pt x="1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2" name="Google Shape;2052;p49"/>
              <p:cNvSpPr/>
              <p:nvPr/>
            </p:nvSpPr>
            <p:spPr>
              <a:xfrm>
                <a:off x="1470650" y="1346825"/>
                <a:ext cx="55500" cy="55475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2219" fill="none" extrusionOk="0">
                    <a:moveTo>
                      <a:pt x="2220" y="0"/>
                    </a:moveTo>
                    <a:lnTo>
                      <a:pt x="1" y="2219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3" name="Google Shape;2053;p49"/>
              <p:cNvSpPr/>
              <p:nvPr/>
            </p:nvSpPr>
            <p:spPr>
              <a:xfrm>
                <a:off x="1453950" y="1385575"/>
                <a:ext cx="32700" cy="33450"/>
              </a:xfrm>
              <a:custGeom>
                <a:avLst/>
                <a:gdLst/>
                <a:ahLst/>
                <a:cxnLst/>
                <a:rect l="l" t="t" r="r" b="b"/>
                <a:pathLst>
                  <a:path w="1308" h="1338" fill="none" extrusionOk="0">
                    <a:moveTo>
                      <a:pt x="1307" y="1338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4" name="Google Shape;2054;p49"/>
              <p:cNvSpPr/>
              <p:nvPr/>
            </p:nvSpPr>
            <p:spPr>
              <a:xfrm>
                <a:off x="1412150" y="1260950"/>
                <a:ext cx="79800" cy="775"/>
              </a:xfrm>
              <a:custGeom>
                <a:avLst/>
                <a:gdLst/>
                <a:ahLst/>
                <a:cxnLst/>
                <a:rect l="l" t="t" r="r" b="b"/>
                <a:pathLst>
                  <a:path w="3192" h="31" fill="none" extrusionOk="0">
                    <a:moveTo>
                      <a:pt x="3192" y="31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5" name="Google Shape;2055;p49"/>
              <p:cNvSpPr/>
              <p:nvPr/>
            </p:nvSpPr>
            <p:spPr>
              <a:xfrm>
                <a:off x="1412150" y="1238150"/>
                <a:ext cx="25" cy="47150"/>
              </a:xfrm>
              <a:custGeom>
                <a:avLst/>
                <a:gdLst/>
                <a:ahLst/>
                <a:cxnLst/>
                <a:rect l="l" t="t" r="r" b="b"/>
                <a:pathLst>
                  <a:path w="1" h="1886" fill="none" extrusionOk="0">
                    <a:moveTo>
                      <a:pt x="0" y="1885"/>
                    </a:moveTo>
                    <a:lnTo>
                      <a:pt x="0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6" name="Google Shape;2056;p49"/>
              <p:cNvSpPr/>
              <p:nvPr/>
            </p:nvSpPr>
            <p:spPr>
              <a:xfrm>
                <a:off x="1471425" y="1120375"/>
                <a:ext cx="55500" cy="56250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2250" fill="none" extrusionOk="0">
                    <a:moveTo>
                      <a:pt x="2219" y="2249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7" name="Google Shape;2057;p49"/>
              <p:cNvSpPr/>
              <p:nvPr/>
            </p:nvSpPr>
            <p:spPr>
              <a:xfrm>
                <a:off x="1454700" y="1103650"/>
                <a:ext cx="33450" cy="33450"/>
              </a:xfrm>
              <a:custGeom>
                <a:avLst/>
                <a:gdLst/>
                <a:ahLst/>
                <a:cxnLst/>
                <a:rect l="l" t="t" r="r" b="b"/>
                <a:pathLst>
                  <a:path w="1338" h="1338" fill="none" extrusionOk="0">
                    <a:moveTo>
                      <a:pt x="1" y="1338"/>
                    </a:moveTo>
                    <a:lnTo>
                      <a:pt x="1338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8" name="Google Shape;2058;p49"/>
              <p:cNvSpPr/>
              <p:nvPr/>
            </p:nvSpPr>
            <p:spPr>
              <a:xfrm>
                <a:off x="1523850" y="1278425"/>
                <a:ext cx="64625" cy="64625"/>
              </a:xfrm>
              <a:custGeom>
                <a:avLst/>
                <a:gdLst/>
                <a:ahLst/>
                <a:cxnLst/>
                <a:rect l="l" t="t" r="r" b="b"/>
                <a:pathLst>
                  <a:path w="2585" h="2585" fill="none" extrusionOk="0">
                    <a:moveTo>
                      <a:pt x="2341" y="1733"/>
                    </a:moveTo>
                    <a:cubicBezTo>
                      <a:pt x="2098" y="2311"/>
                      <a:pt x="1429" y="2584"/>
                      <a:pt x="852" y="2341"/>
                    </a:cubicBezTo>
                    <a:cubicBezTo>
                      <a:pt x="274" y="2098"/>
                      <a:pt x="1" y="1429"/>
                      <a:pt x="244" y="852"/>
                    </a:cubicBezTo>
                    <a:cubicBezTo>
                      <a:pt x="487" y="274"/>
                      <a:pt x="1156" y="0"/>
                      <a:pt x="1733" y="244"/>
                    </a:cubicBezTo>
                    <a:cubicBezTo>
                      <a:pt x="2311" y="487"/>
                      <a:pt x="2584" y="1156"/>
                      <a:pt x="2341" y="1733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9" name="Google Shape;2059;p49"/>
              <p:cNvSpPr/>
              <p:nvPr/>
            </p:nvSpPr>
            <p:spPr>
              <a:xfrm>
                <a:off x="1536775" y="1168250"/>
                <a:ext cx="106400" cy="106400"/>
              </a:xfrm>
              <a:custGeom>
                <a:avLst/>
                <a:gdLst/>
                <a:ahLst/>
                <a:cxnLst/>
                <a:rect l="l" t="t" r="r" b="b"/>
                <a:pathLst>
                  <a:path w="4256" h="4256" fill="none" extrusionOk="0">
                    <a:moveTo>
                      <a:pt x="3830" y="2827"/>
                    </a:moveTo>
                    <a:cubicBezTo>
                      <a:pt x="3435" y="3800"/>
                      <a:pt x="2341" y="4256"/>
                      <a:pt x="1398" y="3830"/>
                    </a:cubicBezTo>
                    <a:cubicBezTo>
                      <a:pt x="456" y="3435"/>
                      <a:pt x="0" y="2341"/>
                      <a:pt x="395" y="1398"/>
                    </a:cubicBezTo>
                    <a:cubicBezTo>
                      <a:pt x="791" y="456"/>
                      <a:pt x="1885" y="0"/>
                      <a:pt x="2827" y="395"/>
                    </a:cubicBezTo>
                    <a:cubicBezTo>
                      <a:pt x="3800" y="790"/>
                      <a:pt x="4256" y="1885"/>
                      <a:pt x="3830" y="2827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0" name="Google Shape;2060;p49"/>
              <p:cNvSpPr/>
              <p:nvPr/>
            </p:nvSpPr>
            <p:spPr>
              <a:xfrm>
                <a:off x="1599850" y="1266275"/>
                <a:ext cx="88150" cy="88175"/>
              </a:xfrm>
              <a:custGeom>
                <a:avLst/>
                <a:gdLst/>
                <a:ahLst/>
                <a:cxnLst/>
                <a:rect l="l" t="t" r="r" b="b"/>
                <a:pathLst>
                  <a:path w="3526" h="3527" fill="none" extrusionOk="0">
                    <a:moveTo>
                      <a:pt x="3192" y="2341"/>
                    </a:moveTo>
                    <a:cubicBezTo>
                      <a:pt x="2857" y="3131"/>
                      <a:pt x="1945" y="3526"/>
                      <a:pt x="1186" y="3192"/>
                    </a:cubicBezTo>
                    <a:cubicBezTo>
                      <a:pt x="395" y="2857"/>
                      <a:pt x="0" y="1945"/>
                      <a:pt x="334" y="1155"/>
                    </a:cubicBezTo>
                    <a:cubicBezTo>
                      <a:pt x="669" y="395"/>
                      <a:pt x="1581" y="0"/>
                      <a:pt x="2371" y="335"/>
                    </a:cubicBezTo>
                    <a:cubicBezTo>
                      <a:pt x="3131" y="669"/>
                      <a:pt x="3526" y="1550"/>
                      <a:pt x="3192" y="234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1" name="Google Shape;2061;p49"/>
              <p:cNvSpPr/>
              <p:nvPr/>
            </p:nvSpPr>
            <p:spPr>
              <a:xfrm>
                <a:off x="1655300" y="1209275"/>
                <a:ext cx="51700" cy="50950"/>
              </a:xfrm>
              <a:custGeom>
                <a:avLst/>
                <a:gdLst/>
                <a:ahLst/>
                <a:cxnLst/>
                <a:rect l="l" t="t" r="r" b="b"/>
                <a:pathLst>
                  <a:path w="2068" h="2038" fill="none" extrusionOk="0">
                    <a:moveTo>
                      <a:pt x="1855" y="1368"/>
                    </a:moveTo>
                    <a:cubicBezTo>
                      <a:pt x="1673" y="1824"/>
                      <a:pt x="1156" y="2037"/>
                      <a:pt x="700" y="1855"/>
                    </a:cubicBezTo>
                    <a:cubicBezTo>
                      <a:pt x="214" y="1642"/>
                      <a:pt x="1" y="1125"/>
                      <a:pt x="214" y="669"/>
                    </a:cubicBezTo>
                    <a:cubicBezTo>
                      <a:pt x="396" y="213"/>
                      <a:pt x="913" y="1"/>
                      <a:pt x="1369" y="183"/>
                    </a:cubicBezTo>
                    <a:cubicBezTo>
                      <a:pt x="1855" y="365"/>
                      <a:pt x="2068" y="912"/>
                      <a:pt x="1855" y="1368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062" name="Google Shape;2062;p49"/>
          <p:cNvGrpSpPr/>
          <p:nvPr/>
        </p:nvGrpSpPr>
        <p:grpSpPr>
          <a:xfrm>
            <a:off x="7401367" y="-328237"/>
            <a:ext cx="2059068" cy="2644025"/>
            <a:chOff x="6657355" y="221675"/>
            <a:chExt cx="2059068" cy="2644025"/>
          </a:xfrm>
        </p:grpSpPr>
        <p:sp>
          <p:nvSpPr>
            <p:cNvPr id="2063" name="Google Shape;2063;p49"/>
            <p:cNvSpPr/>
            <p:nvPr/>
          </p:nvSpPr>
          <p:spPr>
            <a:xfrm>
              <a:off x="6657355" y="221675"/>
              <a:ext cx="2059068" cy="2644025"/>
            </a:xfrm>
            <a:custGeom>
              <a:avLst/>
              <a:gdLst/>
              <a:ahLst/>
              <a:cxnLst/>
              <a:rect l="l" t="t" r="r" b="b"/>
              <a:pathLst>
                <a:path w="36105" h="46362" extrusionOk="0">
                  <a:moveTo>
                    <a:pt x="25664" y="1"/>
                  </a:moveTo>
                  <a:cubicBezTo>
                    <a:pt x="24812" y="1"/>
                    <a:pt x="23976" y="404"/>
                    <a:pt x="23457" y="1155"/>
                  </a:cubicBezTo>
                  <a:lnTo>
                    <a:pt x="23195" y="1535"/>
                  </a:lnTo>
                  <a:cubicBezTo>
                    <a:pt x="22784" y="2119"/>
                    <a:pt x="22627" y="2828"/>
                    <a:pt x="22752" y="3529"/>
                  </a:cubicBezTo>
                  <a:cubicBezTo>
                    <a:pt x="22339" y="3311"/>
                    <a:pt x="21885" y="3198"/>
                    <a:pt x="21423" y="3198"/>
                  </a:cubicBezTo>
                  <a:cubicBezTo>
                    <a:pt x="21254" y="3198"/>
                    <a:pt x="21084" y="3213"/>
                    <a:pt x="20915" y="3243"/>
                  </a:cubicBezTo>
                  <a:cubicBezTo>
                    <a:pt x="20159" y="3381"/>
                    <a:pt x="19504" y="3800"/>
                    <a:pt x="19074" y="4423"/>
                  </a:cubicBezTo>
                  <a:lnTo>
                    <a:pt x="18717" y="4940"/>
                  </a:lnTo>
                  <a:cubicBezTo>
                    <a:pt x="18274" y="5567"/>
                    <a:pt x="18106" y="6327"/>
                    <a:pt x="18239" y="7083"/>
                  </a:cubicBezTo>
                  <a:cubicBezTo>
                    <a:pt x="18305" y="7455"/>
                    <a:pt x="18443" y="7804"/>
                    <a:pt x="18638" y="8113"/>
                  </a:cubicBezTo>
                  <a:lnTo>
                    <a:pt x="17404" y="9884"/>
                  </a:lnTo>
                  <a:cubicBezTo>
                    <a:pt x="17330" y="9967"/>
                    <a:pt x="17263" y="10045"/>
                    <a:pt x="17213" y="10124"/>
                  </a:cubicBezTo>
                  <a:lnTo>
                    <a:pt x="16428" y="11244"/>
                  </a:lnTo>
                  <a:cubicBezTo>
                    <a:pt x="16370" y="11330"/>
                    <a:pt x="16315" y="11420"/>
                    <a:pt x="16272" y="11514"/>
                  </a:cubicBezTo>
                  <a:lnTo>
                    <a:pt x="7605" y="23954"/>
                  </a:lnTo>
                  <a:cubicBezTo>
                    <a:pt x="6246" y="25909"/>
                    <a:pt x="6328" y="28484"/>
                    <a:pt x="7636" y="30345"/>
                  </a:cubicBezTo>
                  <a:lnTo>
                    <a:pt x="7511" y="30611"/>
                  </a:lnTo>
                  <a:cubicBezTo>
                    <a:pt x="7151" y="31359"/>
                    <a:pt x="7131" y="32189"/>
                    <a:pt x="7405" y="32911"/>
                  </a:cubicBezTo>
                  <a:lnTo>
                    <a:pt x="451" y="42902"/>
                  </a:lnTo>
                  <a:cubicBezTo>
                    <a:pt x="130" y="43368"/>
                    <a:pt x="0" y="43956"/>
                    <a:pt x="102" y="44512"/>
                  </a:cubicBezTo>
                  <a:cubicBezTo>
                    <a:pt x="204" y="45076"/>
                    <a:pt x="522" y="45566"/>
                    <a:pt x="992" y="45895"/>
                  </a:cubicBezTo>
                  <a:cubicBezTo>
                    <a:pt x="1434" y="46200"/>
                    <a:pt x="1951" y="46361"/>
                    <a:pt x="2484" y="46361"/>
                  </a:cubicBezTo>
                  <a:cubicBezTo>
                    <a:pt x="2638" y="46361"/>
                    <a:pt x="2790" y="46350"/>
                    <a:pt x="2943" y="46322"/>
                  </a:cubicBezTo>
                  <a:cubicBezTo>
                    <a:pt x="3636" y="46197"/>
                    <a:pt x="4240" y="45813"/>
                    <a:pt x="4636" y="45240"/>
                  </a:cubicBezTo>
                  <a:lnTo>
                    <a:pt x="11323" y="35638"/>
                  </a:lnTo>
                  <a:cubicBezTo>
                    <a:pt x="11336" y="35638"/>
                    <a:pt x="11349" y="35638"/>
                    <a:pt x="11362" y="35638"/>
                  </a:cubicBezTo>
                  <a:cubicBezTo>
                    <a:pt x="12133" y="35638"/>
                    <a:pt x="12908" y="35307"/>
                    <a:pt x="13451" y="34741"/>
                  </a:cubicBezTo>
                  <a:lnTo>
                    <a:pt x="13651" y="34533"/>
                  </a:lnTo>
                  <a:cubicBezTo>
                    <a:pt x="14113" y="34659"/>
                    <a:pt x="14596" y="34722"/>
                    <a:pt x="15081" y="34722"/>
                  </a:cubicBezTo>
                  <a:cubicBezTo>
                    <a:pt x="15411" y="34722"/>
                    <a:pt x="15742" y="34693"/>
                    <a:pt x="16068" y="34634"/>
                  </a:cubicBezTo>
                  <a:cubicBezTo>
                    <a:pt x="17530" y="34372"/>
                    <a:pt x="18803" y="33557"/>
                    <a:pt x="19649" y="32339"/>
                  </a:cubicBezTo>
                  <a:lnTo>
                    <a:pt x="20088" y="31712"/>
                  </a:lnTo>
                  <a:cubicBezTo>
                    <a:pt x="20092" y="31708"/>
                    <a:pt x="20096" y="31700"/>
                    <a:pt x="20099" y="31696"/>
                  </a:cubicBezTo>
                  <a:lnTo>
                    <a:pt x="21471" y="29725"/>
                  </a:lnTo>
                  <a:cubicBezTo>
                    <a:pt x="21491" y="29701"/>
                    <a:pt x="21506" y="29674"/>
                    <a:pt x="21522" y="29651"/>
                  </a:cubicBezTo>
                  <a:cubicBezTo>
                    <a:pt x="21526" y="29647"/>
                    <a:pt x="21526" y="29647"/>
                    <a:pt x="21526" y="29643"/>
                  </a:cubicBezTo>
                  <a:lnTo>
                    <a:pt x="28336" y="19867"/>
                  </a:lnTo>
                  <a:cubicBezTo>
                    <a:pt x="28398" y="19801"/>
                    <a:pt x="28453" y="19730"/>
                    <a:pt x="28508" y="19652"/>
                  </a:cubicBezTo>
                  <a:lnTo>
                    <a:pt x="29284" y="18535"/>
                  </a:lnTo>
                  <a:cubicBezTo>
                    <a:pt x="29338" y="18461"/>
                    <a:pt x="29385" y="18383"/>
                    <a:pt x="29428" y="18300"/>
                  </a:cubicBezTo>
                  <a:lnTo>
                    <a:pt x="30683" y="16498"/>
                  </a:lnTo>
                  <a:cubicBezTo>
                    <a:pt x="30876" y="16541"/>
                    <a:pt x="31077" y="16561"/>
                    <a:pt x="31278" y="16561"/>
                  </a:cubicBezTo>
                  <a:cubicBezTo>
                    <a:pt x="31448" y="16561"/>
                    <a:pt x="31618" y="16546"/>
                    <a:pt x="31783" y="16518"/>
                  </a:cubicBezTo>
                  <a:cubicBezTo>
                    <a:pt x="32540" y="16384"/>
                    <a:pt x="33193" y="15961"/>
                    <a:pt x="33625" y="15338"/>
                  </a:cubicBezTo>
                  <a:lnTo>
                    <a:pt x="33993" y="14809"/>
                  </a:lnTo>
                  <a:cubicBezTo>
                    <a:pt x="34428" y="14182"/>
                    <a:pt x="34589" y="13426"/>
                    <a:pt x="34455" y="12674"/>
                  </a:cubicBezTo>
                  <a:cubicBezTo>
                    <a:pt x="34342" y="12039"/>
                    <a:pt x="34025" y="11475"/>
                    <a:pt x="33551" y="11052"/>
                  </a:cubicBezTo>
                  <a:cubicBezTo>
                    <a:pt x="34251" y="10927"/>
                    <a:pt x="34859" y="10535"/>
                    <a:pt x="35274" y="9943"/>
                  </a:cubicBezTo>
                  <a:lnTo>
                    <a:pt x="35537" y="9563"/>
                  </a:lnTo>
                  <a:cubicBezTo>
                    <a:pt x="35949" y="8976"/>
                    <a:pt x="36105" y="8258"/>
                    <a:pt x="35980" y="7553"/>
                  </a:cubicBezTo>
                  <a:cubicBezTo>
                    <a:pt x="35850" y="6848"/>
                    <a:pt x="35459" y="6236"/>
                    <a:pt x="34871" y="5826"/>
                  </a:cubicBezTo>
                  <a:lnTo>
                    <a:pt x="27188" y="477"/>
                  </a:lnTo>
                  <a:cubicBezTo>
                    <a:pt x="26722" y="155"/>
                    <a:pt x="26190" y="1"/>
                    <a:pt x="256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064" name="Google Shape;2064;p49"/>
            <p:cNvGrpSpPr/>
            <p:nvPr/>
          </p:nvGrpSpPr>
          <p:grpSpPr>
            <a:xfrm>
              <a:off x="6773261" y="340218"/>
              <a:ext cx="1827180" cy="2431077"/>
              <a:chOff x="591475" y="580850"/>
              <a:chExt cx="879975" cy="1170250"/>
            </a:xfrm>
          </p:grpSpPr>
          <p:sp>
            <p:nvSpPr>
              <p:cNvPr id="2065" name="Google Shape;2065;p49"/>
              <p:cNvSpPr/>
              <p:nvPr/>
            </p:nvSpPr>
            <p:spPr>
              <a:xfrm>
                <a:off x="760150" y="738900"/>
                <a:ext cx="601875" cy="687800"/>
              </a:xfrm>
              <a:custGeom>
                <a:avLst/>
                <a:gdLst/>
                <a:ahLst/>
                <a:cxnLst/>
                <a:rect l="l" t="t" r="r" b="b"/>
                <a:pathLst>
                  <a:path w="24075" h="27512" extrusionOk="0">
                    <a:moveTo>
                      <a:pt x="14652" y="1"/>
                    </a:moveTo>
                    <a:lnTo>
                      <a:pt x="1186" y="19302"/>
                    </a:lnTo>
                    <a:cubicBezTo>
                      <a:pt x="1" y="21034"/>
                      <a:pt x="396" y="23375"/>
                      <a:pt x="2129" y="24591"/>
                    </a:cubicBezTo>
                    <a:lnTo>
                      <a:pt x="5350" y="26840"/>
                    </a:lnTo>
                    <a:cubicBezTo>
                      <a:pt x="6014" y="27294"/>
                      <a:pt x="6767" y="27512"/>
                      <a:pt x="7512" y="27512"/>
                    </a:cubicBezTo>
                    <a:cubicBezTo>
                      <a:pt x="8711" y="27512"/>
                      <a:pt x="9889" y="26948"/>
                      <a:pt x="10639" y="25898"/>
                    </a:cubicBezTo>
                    <a:lnTo>
                      <a:pt x="24074" y="6566"/>
                    </a:lnTo>
                    <a:lnTo>
                      <a:pt x="14652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6" name="Google Shape;2066;p49"/>
              <p:cNvSpPr/>
              <p:nvPr/>
            </p:nvSpPr>
            <p:spPr>
              <a:xfrm>
                <a:off x="1056525" y="738150"/>
                <a:ext cx="305500" cy="264450"/>
              </a:xfrm>
              <a:custGeom>
                <a:avLst/>
                <a:gdLst/>
                <a:ahLst/>
                <a:cxnLst/>
                <a:rect l="l" t="t" r="r" b="b"/>
                <a:pathLst>
                  <a:path w="12220" h="10578" extrusionOk="0">
                    <a:moveTo>
                      <a:pt x="2797" y="0"/>
                    </a:moveTo>
                    <a:lnTo>
                      <a:pt x="0" y="4012"/>
                    </a:lnTo>
                    <a:lnTo>
                      <a:pt x="9453" y="10578"/>
                    </a:lnTo>
                    <a:lnTo>
                      <a:pt x="12219" y="6596"/>
                    </a:lnTo>
                    <a:lnTo>
                      <a:pt x="2797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7" name="Google Shape;2067;p49"/>
              <p:cNvSpPr/>
              <p:nvPr/>
            </p:nvSpPr>
            <p:spPr>
              <a:xfrm>
                <a:off x="1091475" y="671675"/>
                <a:ext cx="338175" cy="251500"/>
              </a:xfrm>
              <a:custGeom>
                <a:avLst/>
                <a:gdLst/>
                <a:ahLst/>
                <a:cxnLst/>
                <a:rect l="l" t="t" r="r" b="b"/>
                <a:pathLst>
                  <a:path w="13527" h="10060" extrusionOk="0">
                    <a:moveTo>
                      <a:pt x="1289" y="1"/>
                    </a:moveTo>
                    <a:cubicBezTo>
                      <a:pt x="1036" y="1"/>
                      <a:pt x="790" y="122"/>
                      <a:pt x="639" y="349"/>
                    </a:cubicBezTo>
                    <a:lnTo>
                      <a:pt x="244" y="927"/>
                    </a:lnTo>
                    <a:cubicBezTo>
                      <a:pt x="0" y="1291"/>
                      <a:pt x="92" y="1778"/>
                      <a:pt x="426" y="2021"/>
                    </a:cubicBezTo>
                    <a:lnTo>
                      <a:pt x="11764" y="9924"/>
                    </a:lnTo>
                    <a:cubicBezTo>
                      <a:pt x="11901" y="10015"/>
                      <a:pt x="12055" y="10060"/>
                      <a:pt x="12208" y="10060"/>
                    </a:cubicBezTo>
                    <a:cubicBezTo>
                      <a:pt x="12460" y="10060"/>
                      <a:pt x="12706" y="9938"/>
                      <a:pt x="12858" y="9711"/>
                    </a:cubicBezTo>
                    <a:lnTo>
                      <a:pt x="13283" y="9134"/>
                    </a:lnTo>
                    <a:cubicBezTo>
                      <a:pt x="13526" y="8799"/>
                      <a:pt x="13435" y="8282"/>
                      <a:pt x="13071" y="8039"/>
                    </a:cubicBezTo>
                    <a:lnTo>
                      <a:pt x="1733" y="136"/>
                    </a:lnTo>
                    <a:cubicBezTo>
                      <a:pt x="1596" y="45"/>
                      <a:pt x="1441" y="1"/>
                      <a:pt x="128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8" name="Google Shape;2068;p49"/>
              <p:cNvSpPr/>
              <p:nvPr/>
            </p:nvSpPr>
            <p:spPr>
              <a:xfrm>
                <a:off x="1216850" y="582800"/>
                <a:ext cx="254600" cy="188925"/>
              </a:xfrm>
              <a:custGeom>
                <a:avLst/>
                <a:gdLst/>
                <a:ahLst/>
                <a:cxnLst/>
                <a:rect l="l" t="t" r="r" b="b"/>
                <a:pathLst>
                  <a:path w="10184" h="7557" extrusionOk="0">
                    <a:moveTo>
                      <a:pt x="989" y="0"/>
                    </a:moveTo>
                    <a:cubicBezTo>
                      <a:pt x="807" y="0"/>
                      <a:pt x="618" y="88"/>
                      <a:pt x="487" y="257"/>
                    </a:cubicBezTo>
                    <a:lnTo>
                      <a:pt x="213" y="713"/>
                    </a:lnTo>
                    <a:cubicBezTo>
                      <a:pt x="1" y="956"/>
                      <a:pt x="92" y="1321"/>
                      <a:pt x="335" y="1533"/>
                    </a:cubicBezTo>
                    <a:lnTo>
                      <a:pt x="8876" y="7460"/>
                    </a:lnTo>
                    <a:cubicBezTo>
                      <a:pt x="8964" y="7527"/>
                      <a:pt x="9069" y="7557"/>
                      <a:pt x="9176" y="7557"/>
                    </a:cubicBezTo>
                    <a:cubicBezTo>
                      <a:pt x="9364" y="7557"/>
                      <a:pt x="9561" y="7463"/>
                      <a:pt x="9697" y="7308"/>
                    </a:cubicBezTo>
                    <a:lnTo>
                      <a:pt x="9970" y="6853"/>
                    </a:lnTo>
                    <a:cubicBezTo>
                      <a:pt x="10183" y="6609"/>
                      <a:pt x="10092" y="6245"/>
                      <a:pt x="9849" y="6032"/>
                    </a:cubicBezTo>
                    <a:lnTo>
                      <a:pt x="1308" y="105"/>
                    </a:lnTo>
                    <a:cubicBezTo>
                      <a:pt x="1214" y="35"/>
                      <a:pt x="1103" y="0"/>
                      <a:pt x="98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9" name="Google Shape;2069;p49"/>
              <p:cNvSpPr/>
              <p:nvPr/>
            </p:nvSpPr>
            <p:spPr>
              <a:xfrm>
                <a:off x="1235850" y="666725"/>
                <a:ext cx="136800" cy="135275"/>
              </a:xfrm>
              <a:custGeom>
                <a:avLst/>
                <a:gdLst/>
                <a:ahLst/>
                <a:cxnLst/>
                <a:rect l="l" t="t" r="r" b="b"/>
                <a:pathLst>
                  <a:path w="5472" h="5411" extrusionOk="0">
                    <a:moveTo>
                      <a:pt x="2219" y="0"/>
                    </a:moveTo>
                    <a:lnTo>
                      <a:pt x="1" y="3161"/>
                    </a:lnTo>
                    <a:lnTo>
                      <a:pt x="3253" y="5410"/>
                    </a:lnTo>
                    <a:lnTo>
                      <a:pt x="5472" y="2249"/>
                    </a:lnTo>
                    <a:lnTo>
                      <a:pt x="2219" y="0"/>
                    </a:lnTo>
                    <a:close/>
                  </a:path>
                </a:pathLst>
              </a:custGeom>
              <a:solidFill>
                <a:srgbClr val="FFC94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0" name="Google Shape;2070;p49"/>
              <p:cNvSpPr/>
              <p:nvPr/>
            </p:nvSpPr>
            <p:spPr>
              <a:xfrm>
                <a:off x="1092225" y="763225"/>
                <a:ext cx="234075" cy="214300"/>
              </a:xfrm>
              <a:custGeom>
                <a:avLst/>
                <a:gdLst/>
                <a:ahLst/>
                <a:cxnLst/>
                <a:rect l="l" t="t" r="r" b="b"/>
                <a:pathLst>
                  <a:path w="9363" h="8572" extrusionOk="0">
                    <a:moveTo>
                      <a:pt x="2797" y="0"/>
                    </a:moveTo>
                    <a:lnTo>
                      <a:pt x="1" y="4013"/>
                    </a:lnTo>
                    <a:lnTo>
                      <a:pt x="6566" y="8572"/>
                    </a:lnTo>
                    <a:lnTo>
                      <a:pt x="9363" y="4590"/>
                    </a:lnTo>
                    <a:lnTo>
                      <a:pt x="2797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1" name="Google Shape;2071;p49"/>
              <p:cNvSpPr/>
              <p:nvPr/>
            </p:nvSpPr>
            <p:spPr>
              <a:xfrm>
                <a:off x="1034475" y="838450"/>
                <a:ext cx="258400" cy="196075"/>
              </a:xfrm>
              <a:custGeom>
                <a:avLst/>
                <a:gdLst/>
                <a:ahLst/>
                <a:cxnLst/>
                <a:rect l="l" t="t" r="r" b="b"/>
                <a:pathLst>
                  <a:path w="10336" h="7843" extrusionOk="0">
                    <a:moveTo>
                      <a:pt x="852" y="0"/>
                    </a:moveTo>
                    <a:lnTo>
                      <a:pt x="1" y="1247"/>
                    </a:lnTo>
                    <a:lnTo>
                      <a:pt x="9484" y="7843"/>
                    </a:lnTo>
                    <a:lnTo>
                      <a:pt x="10335" y="6596"/>
                    </a:lnTo>
                    <a:lnTo>
                      <a:pt x="852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2" name="Google Shape;2072;p49"/>
              <p:cNvSpPr/>
              <p:nvPr/>
            </p:nvSpPr>
            <p:spPr>
              <a:xfrm>
                <a:off x="787525" y="1353650"/>
                <a:ext cx="106400" cy="98300"/>
              </a:xfrm>
              <a:custGeom>
                <a:avLst/>
                <a:gdLst/>
                <a:ahLst/>
                <a:cxnLst/>
                <a:rect l="l" t="t" r="r" b="b"/>
                <a:pathLst>
                  <a:path w="4256" h="3932" extrusionOk="0">
                    <a:moveTo>
                      <a:pt x="1034" y="1"/>
                    </a:moveTo>
                    <a:lnTo>
                      <a:pt x="182" y="1764"/>
                    </a:lnTo>
                    <a:cubicBezTo>
                      <a:pt x="0" y="2159"/>
                      <a:pt x="122" y="2615"/>
                      <a:pt x="456" y="2858"/>
                    </a:cubicBezTo>
                    <a:lnTo>
                      <a:pt x="1793" y="3770"/>
                    </a:lnTo>
                    <a:cubicBezTo>
                      <a:pt x="1942" y="3878"/>
                      <a:pt x="2115" y="3932"/>
                      <a:pt x="2287" y="3932"/>
                    </a:cubicBezTo>
                    <a:cubicBezTo>
                      <a:pt x="2503" y="3932"/>
                      <a:pt x="2719" y="3847"/>
                      <a:pt x="2888" y="3679"/>
                    </a:cubicBezTo>
                    <a:lnTo>
                      <a:pt x="4255" y="2250"/>
                    </a:lnTo>
                    <a:lnTo>
                      <a:pt x="1034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3" name="Google Shape;2073;p49"/>
              <p:cNvSpPr/>
              <p:nvPr/>
            </p:nvSpPr>
            <p:spPr>
              <a:xfrm>
                <a:off x="591475" y="1432675"/>
                <a:ext cx="229500" cy="316725"/>
              </a:xfrm>
              <a:custGeom>
                <a:avLst/>
                <a:gdLst/>
                <a:ahLst/>
                <a:cxnLst/>
                <a:rect l="l" t="t" r="r" b="b"/>
                <a:pathLst>
                  <a:path w="9180" h="12669" extrusionOk="0">
                    <a:moveTo>
                      <a:pt x="8754" y="1"/>
                    </a:moveTo>
                    <a:lnTo>
                      <a:pt x="0" y="12585"/>
                    </a:lnTo>
                    <a:cubicBezTo>
                      <a:pt x="92" y="12642"/>
                      <a:pt x="192" y="12669"/>
                      <a:pt x="292" y="12669"/>
                    </a:cubicBezTo>
                    <a:cubicBezTo>
                      <a:pt x="455" y="12669"/>
                      <a:pt x="616" y="12595"/>
                      <a:pt x="729" y="12463"/>
                    </a:cubicBezTo>
                    <a:lnTo>
                      <a:pt x="9180" y="305"/>
                    </a:lnTo>
                    <a:lnTo>
                      <a:pt x="8754" y="1"/>
                    </a:ln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4" name="Google Shape;2074;p49"/>
              <p:cNvSpPr/>
              <p:nvPr/>
            </p:nvSpPr>
            <p:spPr>
              <a:xfrm>
                <a:off x="863500" y="1301225"/>
                <a:ext cx="41825" cy="41050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642" extrusionOk="0">
                    <a:moveTo>
                      <a:pt x="821" y="0"/>
                    </a:moveTo>
                    <a:cubicBezTo>
                      <a:pt x="365" y="0"/>
                      <a:pt x="1" y="365"/>
                      <a:pt x="1" y="821"/>
                    </a:cubicBezTo>
                    <a:cubicBezTo>
                      <a:pt x="1" y="1277"/>
                      <a:pt x="365" y="1642"/>
                      <a:pt x="821" y="1642"/>
                    </a:cubicBezTo>
                    <a:cubicBezTo>
                      <a:pt x="1277" y="1642"/>
                      <a:pt x="1672" y="1277"/>
                      <a:pt x="1672" y="821"/>
                    </a:cubicBezTo>
                    <a:cubicBezTo>
                      <a:pt x="1672" y="365"/>
                      <a:pt x="1277" y="0"/>
                      <a:pt x="82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5" name="Google Shape;2075;p49"/>
              <p:cNvSpPr/>
              <p:nvPr/>
            </p:nvSpPr>
            <p:spPr>
              <a:xfrm>
                <a:off x="873375" y="1159125"/>
                <a:ext cx="41825" cy="41825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673" extrusionOk="0">
                    <a:moveTo>
                      <a:pt x="821" y="0"/>
                    </a:moveTo>
                    <a:cubicBezTo>
                      <a:pt x="366" y="0"/>
                      <a:pt x="1" y="396"/>
                      <a:pt x="1" y="851"/>
                    </a:cubicBezTo>
                    <a:cubicBezTo>
                      <a:pt x="1" y="1307"/>
                      <a:pt x="366" y="1672"/>
                      <a:pt x="821" y="1672"/>
                    </a:cubicBezTo>
                    <a:cubicBezTo>
                      <a:pt x="1277" y="1672"/>
                      <a:pt x="1673" y="1307"/>
                      <a:pt x="1673" y="851"/>
                    </a:cubicBezTo>
                    <a:cubicBezTo>
                      <a:pt x="1673" y="396"/>
                      <a:pt x="1277" y="0"/>
                      <a:pt x="82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6" name="Google Shape;2076;p49"/>
              <p:cNvSpPr/>
              <p:nvPr/>
            </p:nvSpPr>
            <p:spPr>
              <a:xfrm>
                <a:off x="969900" y="1180400"/>
                <a:ext cx="21300" cy="20550"/>
              </a:xfrm>
              <a:custGeom>
                <a:avLst/>
                <a:gdLst/>
                <a:ahLst/>
                <a:cxnLst/>
                <a:rect l="l" t="t" r="r" b="b"/>
                <a:pathLst>
                  <a:path w="852" h="822" extrusionOk="0">
                    <a:moveTo>
                      <a:pt x="426" y="0"/>
                    </a:moveTo>
                    <a:cubicBezTo>
                      <a:pt x="182" y="0"/>
                      <a:pt x="0" y="183"/>
                      <a:pt x="0" y="426"/>
                    </a:cubicBezTo>
                    <a:cubicBezTo>
                      <a:pt x="0" y="639"/>
                      <a:pt x="182" y="821"/>
                      <a:pt x="426" y="821"/>
                    </a:cubicBezTo>
                    <a:cubicBezTo>
                      <a:pt x="669" y="821"/>
                      <a:pt x="851" y="639"/>
                      <a:pt x="851" y="426"/>
                    </a:cubicBezTo>
                    <a:cubicBezTo>
                      <a:pt x="851" y="183"/>
                      <a:pt x="669" y="0"/>
                      <a:pt x="42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7" name="Google Shape;2077;p49"/>
              <p:cNvSpPr/>
              <p:nvPr/>
            </p:nvSpPr>
            <p:spPr>
              <a:xfrm>
                <a:off x="980525" y="1042850"/>
                <a:ext cx="20550" cy="20550"/>
              </a:xfrm>
              <a:custGeom>
                <a:avLst/>
                <a:gdLst/>
                <a:ahLst/>
                <a:cxnLst/>
                <a:rect l="l" t="t" r="r" b="b"/>
                <a:pathLst>
                  <a:path w="822" h="822" extrusionOk="0">
                    <a:moveTo>
                      <a:pt x="426" y="1"/>
                    </a:moveTo>
                    <a:cubicBezTo>
                      <a:pt x="183" y="1"/>
                      <a:pt x="1" y="183"/>
                      <a:pt x="1" y="396"/>
                    </a:cubicBezTo>
                    <a:cubicBezTo>
                      <a:pt x="1" y="639"/>
                      <a:pt x="183" y="822"/>
                      <a:pt x="426" y="822"/>
                    </a:cubicBezTo>
                    <a:cubicBezTo>
                      <a:pt x="639" y="822"/>
                      <a:pt x="821" y="639"/>
                      <a:pt x="821" y="396"/>
                    </a:cubicBezTo>
                    <a:cubicBezTo>
                      <a:pt x="821" y="183"/>
                      <a:pt x="639" y="1"/>
                      <a:pt x="42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8" name="Google Shape;2078;p49"/>
              <p:cNvSpPr/>
              <p:nvPr/>
            </p:nvSpPr>
            <p:spPr>
              <a:xfrm>
                <a:off x="831600" y="1234350"/>
                <a:ext cx="20525" cy="21300"/>
              </a:xfrm>
              <a:custGeom>
                <a:avLst/>
                <a:gdLst/>
                <a:ahLst/>
                <a:cxnLst/>
                <a:rect l="l" t="t" r="r" b="b"/>
                <a:pathLst>
                  <a:path w="821" h="852" extrusionOk="0">
                    <a:moveTo>
                      <a:pt x="426" y="1"/>
                    </a:moveTo>
                    <a:cubicBezTo>
                      <a:pt x="182" y="1"/>
                      <a:pt x="0" y="183"/>
                      <a:pt x="0" y="426"/>
                    </a:cubicBezTo>
                    <a:cubicBezTo>
                      <a:pt x="0" y="669"/>
                      <a:pt x="182" y="852"/>
                      <a:pt x="426" y="852"/>
                    </a:cubicBezTo>
                    <a:cubicBezTo>
                      <a:pt x="638" y="852"/>
                      <a:pt x="821" y="669"/>
                      <a:pt x="821" y="426"/>
                    </a:cubicBezTo>
                    <a:cubicBezTo>
                      <a:pt x="821" y="183"/>
                      <a:pt x="638" y="1"/>
                      <a:pt x="42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9" name="Google Shape;2079;p49"/>
              <p:cNvSpPr/>
              <p:nvPr/>
            </p:nvSpPr>
            <p:spPr>
              <a:xfrm>
                <a:off x="1037525" y="1052750"/>
                <a:ext cx="41825" cy="41800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672" extrusionOk="0">
                    <a:moveTo>
                      <a:pt x="821" y="0"/>
                    </a:moveTo>
                    <a:cubicBezTo>
                      <a:pt x="365" y="0"/>
                      <a:pt x="0" y="395"/>
                      <a:pt x="0" y="851"/>
                    </a:cubicBezTo>
                    <a:cubicBezTo>
                      <a:pt x="0" y="1277"/>
                      <a:pt x="365" y="1672"/>
                      <a:pt x="821" y="1672"/>
                    </a:cubicBezTo>
                    <a:cubicBezTo>
                      <a:pt x="1277" y="1672"/>
                      <a:pt x="1672" y="1307"/>
                      <a:pt x="1672" y="851"/>
                    </a:cubicBezTo>
                    <a:cubicBezTo>
                      <a:pt x="1672" y="395"/>
                      <a:pt x="1277" y="0"/>
                      <a:pt x="82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0" name="Google Shape;2080;p49"/>
              <p:cNvSpPr/>
              <p:nvPr/>
            </p:nvSpPr>
            <p:spPr>
              <a:xfrm>
                <a:off x="1028400" y="948625"/>
                <a:ext cx="41050" cy="41825"/>
              </a:xfrm>
              <a:custGeom>
                <a:avLst/>
                <a:gdLst/>
                <a:ahLst/>
                <a:cxnLst/>
                <a:rect l="l" t="t" r="r" b="b"/>
                <a:pathLst>
                  <a:path w="1642" h="1673" extrusionOk="0">
                    <a:moveTo>
                      <a:pt x="821" y="1"/>
                    </a:moveTo>
                    <a:cubicBezTo>
                      <a:pt x="365" y="1"/>
                      <a:pt x="1" y="366"/>
                      <a:pt x="1" y="821"/>
                    </a:cubicBezTo>
                    <a:cubicBezTo>
                      <a:pt x="1" y="1277"/>
                      <a:pt x="365" y="1673"/>
                      <a:pt x="821" y="1673"/>
                    </a:cubicBezTo>
                    <a:cubicBezTo>
                      <a:pt x="1277" y="1673"/>
                      <a:pt x="1642" y="1277"/>
                      <a:pt x="1642" y="821"/>
                    </a:cubicBezTo>
                    <a:cubicBezTo>
                      <a:pt x="1642" y="366"/>
                      <a:pt x="1277" y="1"/>
                      <a:pt x="82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1" name="Google Shape;2081;p49"/>
              <p:cNvSpPr/>
              <p:nvPr/>
            </p:nvSpPr>
            <p:spPr>
              <a:xfrm>
                <a:off x="760150" y="738900"/>
                <a:ext cx="601875" cy="700650"/>
              </a:xfrm>
              <a:custGeom>
                <a:avLst/>
                <a:gdLst/>
                <a:ahLst/>
                <a:cxnLst/>
                <a:rect l="l" t="t" r="r" b="b"/>
                <a:pathLst>
                  <a:path w="24075" h="28026" fill="none" extrusionOk="0">
                    <a:moveTo>
                      <a:pt x="14652" y="1"/>
                    </a:moveTo>
                    <a:lnTo>
                      <a:pt x="24074" y="6566"/>
                    </a:lnTo>
                    <a:lnTo>
                      <a:pt x="10639" y="25898"/>
                    </a:lnTo>
                    <a:cubicBezTo>
                      <a:pt x="9424" y="27600"/>
                      <a:pt x="7083" y="28025"/>
                      <a:pt x="5350" y="26840"/>
                    </a:cubicBezTo>
                    <a:lnTo>
                      <a:pt x="2129" y="24591"/>
                    </a:lnTo>
                    <a:cubicBezTo>
                      <a:pt x="396" y="23375"/>
                      <a:pt x="1" y="21034"/>
                      <a:pt x="1186" y="19302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2" name="Google Shape;2082;p49"/>
              <p:cNvSpPr/>
              <p:nvPr/>
            </p:nvSpPr>
            <p:spPr>
              <a:xfrm>
                <a:off x="1091475" y="669000"/>
                <a:ext cx="338175" cy="256850"/>
              </a:xfrm>
              <a:custGeom>
                <a:avLst/>
                <a:gdLst/>
                <a:ahLst/>
                <a:cxnLst/>
                <a:rect l="l" t="t" r="r" b="b"/>
                <a:pathLst>
                  <a:path w="13527" h="10274" fill="none" extrusionOk="0">
                    <a:moveTo>
                      <a:pt x="1733" y="243"/>
                    </a:moveTo>
                    <a:lnTo>
                      <a:pt x="13071" y="8146"/>
                    </a:lnTo>
                    <a:cubicBezTo>
                      <a:pt x="13435" y="8389"/>
                      <a:pt x="13526" y="8906"/>
                      <a:pt x="13283" y="9241"/>
                    </a:cubicBezTo>
                    <a:lnTo>
                      <a:pt x="12858" y="9818"/>
                    </a:lnTo>
                    <a:cubicBezTo>
                      <a:pt x="12615" y="10183"/>
                      <a:pt x="12128" y="10274"/>
                      <a:pt x="11764" y="10031"/>
                    </a:cubicBezTo>
                    <a:lnTo>
                      <a:pt x="426" y="2128"/>
                    </a:lnTo>
                    <a:cubicBezTo>
                      <a:pt x="92" y="1885"/>
                      <a:pt x="0" y="1398"/>
                      <a:pt x="244" y="1034"/>
                    </a:cubicBezTo>
                    <a:lnTo>
                      <a:pt x="639" y="456"/>
                    </a:lnTo>
                    <a:cubicBezTo>
                      <a:pt x="882" y="91"/>
                      <a:pt x="1368" y="0"/>
                      <a:pt x="1733" y="243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3" name="Google Shape;2083;p49"/>
              <p:cNvSpPr/>
              <p:nvPr/>
            </p:nvSpPr>
            <p:spPr>
              <a:xfrm>
                <a:off x="1216850" y="580850"/>
                <a:ext cx="254600" cy="193025"/>
              </a:xfrm>
              <a:custGeom>
                <a:avLst/>
                <a:gdLst/>
                <a:ahLst/>
                <a:cxnLst/>
                <a:rect l="l" t="t" r="r" b="b"/>
                <a:pathLst>
                  <a:path w="10184" h="7721" fill="none" extrusionOk="0">
                    <a:moveTo>
                      <a:pt x="1308" y="183"/>
                    </a:moveTo>
                    <a:lnTo>
                      <a:pt x="9849" y="6110"/>
                    </a:lnTo>
                    <a:cubicBezTo>
                      <a:pt x="10092" y="6323"/>
                      <a:pt x="10183" y="6687"/>
                      <a:pt x="9970" y="6931"/>
                    </a:cubicBezTo>
                    <a:lnTo>
                      <a:pt x="9697" y="7386"/>
                    </a:lnTo>
                    <a:cubicBezTo>
                      <a:pt x="9484" y="7630"/>
                      <a:pt x="9119" y="7721"/>
                      <a:pt x="8876" y="7538"/>
                    </a:cubicBezTo>
                    <a:lnTo>
                      <a:pt x="335" y="1611"/>
                    </a:lnTo>
                    <a:cubicBezTo>
                      <a:pt x="92" y="1399"/>
                      <a:pt x="1" y="1034"/>
                      <a:pt x="213" y="791"/>
                    </a:cubicBezTo>
                    <a:lnTo>
                      <a:pt x="487" y="335"/>
                    </a:lnTo>
                    <a:cubicBezTo>
                      <a:pt x="700" y="61"/>
                      <a:pt x="1065" y="0"/>
                      <a:pt x="1308" y="183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4" name="Google Shape;2084;p49"/>
              <p:cNvSpPr/>
              <p:nvPr/>
            </p:nvSpPr>
            <p:spPr>
              <a:xfrm>
                <a:off x="1235850" y="666725"/>
                <a:ext cx="136800" cy="135275"/>
              </a:xfrm>
              <a:custGeom>
                <a:avLst/>
                <a:gdLst/>
                <a:ahLst/>
                <a:cxnLst/>
                <a:rect l="l" t="t" r="r" b="b"/>
                <a:pathLst>
                  <a:path w="5472" h="5411" fill="none" extrusionOk="0">
                    <a:moveTo>
                      <a:pt x="3253" y="5410"/>
                    </a:moveTo>
                    <a:lnTo>
                      <a:pt x="1" y="3161"/>
                    </a:lnTo>
                    <a:lnTo>
                      <a:pt x="2219" y="0"/>
                    </a:lnTo>
                    <a:lnTo>
                      <a:pt x="5472" y="2249"/>
                    </a:ln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5" name="Google Shape;2085;p49"/>
              <p:cNvSpPr/>
              <p:nvPr/>
            </p:nvSpPr>
            <p:spPr>
              <a:xfrm>
                <a:off x="1092225" y="763225"/>
                <a:ext cx="234075" cy="214300"/>
              </a:xfrm>
              <a:custGeom>
                <a:avLst/>
                <a:gdLst/>
                <a:ahLst/>
                <a:cxnLst/>
                <a:rect l="l" t="t" r="r" b="b"/>
                <a:pathLst>
                  <a:path w="9363" h="8572" fill="none" extrusionOk="0">
                    <a:moveTo>
                      <a:pt x="6566" y="8572"/>
                    </a:moveTo>
                    <a:lnTo>
                      <a:pt x="1" y="4013"/>
                    </a:lnTo>
                    <a:lnTo>
                      <a:pt x="2797" y="0"/>
                    </a:lnTo>
                    <a:lnTo>
                      <a:pt x="9363" y="4590"/>
                    </a:ln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6" name="Google Shape;2086;p49"/>
              <p:cNvSpPr/>
              <p:nvPr/>
            </p:nvSpPr>
            <p:spPr>
              <a:xfrm>
                <a:off x="1034475" y="838450"/>
                <a:ext cx="258400" cy="196075"/>
              </a:xfrm>
              <a:custGeom>
                <a:avLst/>
                <a:gdLst/>
                <a:ahLst/>
                <a:cxnLst/>
                <a:rect l="l" t="t" r="r" b="b"/>
                <a:pathLst>
                  <a:path w="10336" h="7843" fill="none" extrusionOk="0">
                    <a:moveTo>
                      <a:pt x="9484" y="7843"/>
                    </a:moveTo>
                    <a:lnTo>
                      <a:pt x="1" y="1247"/>
                    </a:lnTo>
                    <a:lnTo>
                      <a:pt x="852" y="0"/>
                    </a:lnTo>
                    <a:lnTo>
                      <a:pt x="10335" y="6596"/>
                    </a:ln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7" name="Google Shape;2087;p49"/>
              <p:cNvSpPr/>
              <p:nvPr/>
            </p:nvSpPr>
            <p:spPr>
              <a:xfrm>
                <a:off x="964575" y="1317175"/>
                <a:ext cx="73725" cy="50950"/>
              </a:xfrm>
              <a:custGeom>
                <a:avLst/>
                <a:gdLst/>
                <a:ahLst/>
                <a:cxnLst/>
                <a:rect l="l" t="t" r="r" b="b"/>
                <a:pathLst>
                  <a:path w="2949" h="2038" fill="none" extrusionOk="0">
                    <a:moveTo>
                      <a:pt x="2949" y="2037"/>
                    </a:moveTo>
                    <a:lnTo>
                      <a:pt x="0" y="1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8" name="Google Shape;2088;p49"/>
              <p:cNvSpPr/>
              <p:nvPr/>
            </p:nvSpPr>
            <p:spPr>
              <a:xfrm>
                <a:off x="1003325" y="1260950"/>
                <a:ext cx="73725" cy="51700"/>
              </a:xfrm>
              <a:custGeom>
                <a:avLst/>
                <a:gdLst/>
                <a:ahLst/>
                <a:cxnLst/>
                <a:rect l="l" t="t" r="r" b="b"/>
                <a:pathLst>
                  <a:path w="2949" h="2068" fill="none" extrusionOk="0">
                    <a:moveTo>
                      <a:pt x="2949" y="2067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9" name="Google Shape;2089;p49"/>
              <p:cNvSpPr/>
              <p:nvPr/>
            </p:nvSpPr>
            <p:spPr>
              <a:xfrm>
                <a:off x="1042075" y="1205475"/>
                <a:ext cx="73750" cy="50950"/>
              </a:xfrm>
              <a:custGeom>
                <a:avLst/>
                <a:gdLst/>
                <a:ahLst/>
                <a:cxnLst/>
                <a:rect l="l" t="t" r="r" b="b"/>
                <a:pathLst>
                  <a:path w="2950" h="2038" fill="none" extrusionOk="0">
                    <a:moveTo>
                      <a:pt x="2949" y="2037"/>
                    </a:moveTo>
                    <a:lnTo>
                      <a:pt x="1" y="1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0" name="Google Shape;2090;p49"/>
              <p:cNvSpPr/>
              <p:nvPr/>
            </p:nvSpPr>
            <p:spPr>
              <a:xfrm>
                <a:off x="1080825" y="1149250"/>
                <a:ext cx="73750" cy="51700"/>
              </a:xfrm>
              <a:custGeom>
                <a:avLst/>
                <a:gdLst/>
                <a:ahLst/>
                <a:cxnLst/>
                <a:rect l="l" t="t" r="r" b="b"/>
                <a:pathLst>
                  <a:path w="2950" h="2068" fill="none" extrusionOk="0">
                    <a:moveTo>
                      <a:pt x="2949" y="2067"/>
                    </a:moveTo>
                    <a:lnTo>
                      <a:pt x="1" y="0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1" name="Google Shape;2091;p49"/>
              <p:cNvSpPr/>
              <p:nvPr/>
            </p:nvSpPr>
            <p:spPr>
              <a:xfrm>
                <a:off x="1119600" y="1093775"/>
                <a:ext cx="73725" cy="51700"/>
              </a:xfrm>
              <a:custGeom>
                <a:avLst/>
                <a:gdLst/>
                <a:ahLst/>
                <a:cxnLst/>
                <a:rect l="l" t="t" r="r" b="b"/>
                <a:pathLst>
                  <a:path w="2949" h="2068" fill="none" extrusionOk="0">
                    <a:moveTo>
                      <a:pt x="2948" y="2067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2" name="Google Shape;2092;p49"/>
              <p:cNvSpPr/>
              <p:nvPr/>
            </p:nvSpPr>
            <p:spPr>
              <a:xfrm>
                <a:off x="1158350" y="1038300"/>
                <a:ext cx="73725" cy="50925"/>
              </a:xfrm>
              <a:custGeom>
                <a:avLst/>
                <a:gdLst/>
                <a:ahLst/>
                <a:cxnLst/>
                <a:rect l="l" t="t" r="r" b="b"/>
                <a:pathLst>
                  <a:path w="2949" h="2037" fill="none" extrusionOk="0">
                    <a:moveTo>
                      <a:pt x="2949" y="2037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3" name="Google Shape;2093;p49"/>
              <p:cNvSpPr/>
              <p:nvPr/>
            </p:nvSpPr>
            <p:spPr>
              <a:xfrm>
                <a:off x="787525" y="1353650"/>
                <a:ext cx="106400" cy="100325"/>
              </a:xfrm>
              <a:custGeom>
                <a:avLst/>
                <a:gdLst/>
                <a:ahLst/>
                <a:cxnLst/>
                <a:rect l="l" t="t" r="r" b="b"/>
                <a:pathLst>
                  <a:path w="4256" h="4013" fill="none" extrusionOk="0">
                    <a:moveTo>
                      <a:pt x="1034" y="1"/>
                    </a:moveTo>
                    <a:lnTo>
                      <a:pt x="4255" y="2250"/>
                    </a:lnTo>
                    <a:lnTo>
                      <a:pt x="2888" y="3679"/>
                    </a:lnTo>
                    <a:cubicBezTo>
                      <a:pt x="2584" y="3982"/>
                      <a:pt x="2128" y="4013"/>
                      <a:pt x="1793" y="3770"/>
                    </a:cubicBezTo>
                    <a:lnTo>
                      <a:pt x="456" y="2858"/>
                    </a:lnTo>
                    <a:cubicBezTo>
                      <a:pt x="122" y="2615"/>
                      <a:pt x="0" y="2159"/>
                      <a:pt x="182" y="1764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4" name="Google Shape;2094;p49"/>
              <p:cNvSpPr/>
              <p:nvPr/>
            </p:nvSpPr>
            <p:spPr>
              <a:xfrm>
                <a:off x="591475" y="1432675"/>
                <a:ext cx="229500" cy="318425"/>
              </a:xfrm>
              <a:custGeom>
                <a:avLst/>
                <a:gdLst/>
                <a:ahLst/>
                <a:cxnLst/>
                <a:rect l="l" t="t" r="r" b="b"/>
                <a:pathLst>
                  <a:path w="9180" h="12737" fill="none" extrusionOk="0">
                    <a:moveTo>
                      <a:pt x="8754" y="1"/>
                    </a:moveTo>
                    <a:lnTo>
                      <a:pt x="9180" y="305"/>
                    </a:lnTo>
                    <a:lnTo>
                      <a:pt x="729" y="12463"/>
                    </a:lnTo>
                    <a:cubicBezTo>
                      <a:pt x="547" y="12676"/>
                      <a:pt x="243" y="12737"/>
                      <a:pt x="0" y="12585"/>
                    </a:cubicBezTo>
                    <a:lnTo>
                      <a:pt x="0" y="12585"/>
                    </a:ln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5" name="Google Shape;2095;p49"/>
              <p:cNvSpPr/>
              <p:nvPr/>
            </p:nvSpPr>
            <p:spPr>
              <a:xfrm>
                <a:off x="863500" y="1301225"/>
                <a:ext cx="41825" cy="41050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642" fill="none" extrusionOk="0">
                    <a:moveTo>
                      <a:pt x="1672" y="821"/>
                    </a:moveTo>
                    <a:cubicBezTo>
                      <a:pt x="1672" y="1277"/>
                      <a:pt x="1277" y="1642"/>
                      <a:pt x="821" y="1642"/>
                    </a:cubicBezTo>
                    <a:cubicBezTo>
                      <a:pt x="365" y="1642"/>
                      <a:pt x="1" y="1277"/>
                      <a:pt x="1" y="821"/>
                    </a:cubicBezTo>
                    <a:cubicBezTo>
                      <a:pt x="1" y="365"/>
                      <a:pt x="365" y="0"/>
                      <a:pt x="821" y="0"/>
                    </a:cubicBezTo>
                    <a:cubicBezTo>
                      <a:pt x="1277" y="0"/>
                      <a:pt x="1672" y="365"/>
                      <a:pt x="1672" y="821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6" name="Google Shape;2096;p49"/>
              <p:cNvSpPr/>
              <p:nvPr/>
            </p:nvSpPr>
            <p:spPr>
              <a:xfrm>
                <a:off x="873375" y="1159125"/>
                <a:ext cx="41825" cy="41825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673" fill="none" extrusionOk="0">
                    <a:moveTo>
                      <a:pt x="1673" y="851"/>
                    </a:moveTo>
                    <a:cubicBezTo>
                      <a:pt x="1673" y="1307"/>
                      <a:pt x="1277" y="1672"/>
                      <a:pt x="821" y="1672"/>
                    </a:cubicBezTo>
                    <a:cubicBezTo>
                      <a:pt x="366" y="1672"/>
                      <a:pt x="1" y="1307"/>
                      <a:pt x="1" y="851"/>
                    </a:cubicBezTo>
                    <a:cubicBezTo>
                      <a:pt x="1" y="396"/>
                      <a:pt x="366" y="0"/>
                      <a:pt x="821" y="0"/>
                    </a:cubicBezTo>
                    <a:cubicBezTo>
                      <a:pt x="1277" y="0"/>
                      <a:pt x="1673" y="396"/>
                      <a:pt x="1673" y="851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7" name="Google Shape;2097;p49"/>
              <p:cNvSpPr/>
              <p:nvPr/>
            </p:nvSpPr>
            <p:spPr>
              <a:xfrm>
                <a:off x="969900" y="1180400"/>
                <a:ext cx="21300" cy="20550"/>
              </a:xfrm>
              <a:custGeom>
                <a:avLst/>
                <a:gdLst/>
                <a:ahLst/>
                <a:cxnLst/>
                <a:rect l="l" t="t" r="r" b="b"/>
                <a:pathLst>
                  <a:path w="852" h="822" fill="none" extrusionOk="0">
                    <a:moveTo>
                      <a:pt x="851" y="426"/>
                    </a:moveTo>
                    <a:cubicBezTo>
                      <a:pt x="851" y="639"/>
                      <a:pt x="669" y="821"/>
                      <a:pt x="426" y="821"/>
                    </a:cubicBezTo>
                    <a:cubicBezTo>
                      <a:pt x="182" y="821"/>
                      <a:pt x="0" y="639"/>
                      <a:pt x="0" y="426"/>
                    </a:cubicBezTo>
                    <a:cubicBezTo>
                      <a:pt x="0" y="183"/>
                      <a:pt x="182" y="0"/>
                      <a:pt x="426" y="0"/>
                    </a:cubicBezTo>
                    <a:cubicBezTo>
                      <a:pt x="669" y="0"/>
                      <a:pt x="851" y="183"/>
                      <a:pt x="851" y="426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8" name="Google Shape;2098;p49"/>
              <p:cNvSpPr/>
              <p:nvPr/>
            </p:nvSpPr>
            <p:spPr>
              <a:xfrm>
                <a:off x="980525" y="1042850"/>
                <a:ext cx="20550" cy="20550"/>
              </a:xfrm>
              <a:custGeom>
                <a:avLst/>
                <a:gdLst/>
                <a:ahLst/>
                <a:cxnLst/>
                <a:rect l="l" t="t" r="r" b="b"/>
                <a:pathLst>
                  <a:path w="822" h="822" fill="none" extrusionOk="0">
                    <a:moveTo>
                      <a:pt x="821" y="396"/>
                    </a:moveTo>
                    <a:cubicBezTo>
                      <a:pt x="821" y="639"/>
                      <a:pt x="639" y="822"/>
                      <a:pt x="426" y="822"/>
                    </a:cubicBezTo>
                    <a:cubicBezTo>
                      <a:pt x="183" y="822"/>
                      <a:pt x="1" y="639"/>
                      <a:pt x="1" y="396"/>
                    </a:cubicBezTo>
                    <a:cubicBezTo>
                      <a:pt x="1" y="183"/>
                      <a:pt x="183" y="1"/>
                      <a:pt x="426" y="1"/>
                    </a:cubicBezTo>
                    <a:cubicBezTo>
                      <a:pt x="639" y="1"/>
                      <a:pt x="821" y="183"/>
                      <a:pt x="821" y="396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9" name="Google Shape;2099;p49"/>
              <p:cNvSpPr/>
              <p:nvPr/>
            </p:nvSpPr>
            <p:spPr>
              <a:xfrm>
                <a:off x="831600" y="1234350"/>
                <a:ext cx="20525" cy="21300"/>
              </a:xfrm>
              <a:custGeom>
                <a:avLst/>
                <a:gdLst/>
                <a:ahLst/>
                <a:cxnLst/>
                <a:rect l="l" t="t" r="r" b="b"/>
                <a:pathLst>
                  <a:path w="821" h="852" fill="none" extrusionOk="0">
                    <a:moveTo>
                      <a:pt x="821" y="426"/>
                    </a:moveTo>
                    <a:cubicBezTo>
                      <a:pt x="821" y="669"/>
                      <a:pt x="638" y="852"/>
                      <a:pt x="426" y="852"/>
                    </a:cubicBezTo>
                    <a:cubicBezTo>
                      <a:pt x="182" y="852"/>
                      <a:pt x="0" y="669"/>
                      <a:pt x="0" y="426"/>
                    </a:cubicBezTo>
                    <a:cubicBezTo>
                      <a:pt x="0" y="183"/>
                      <a:pt x="182" y="1"/>
                      <a:pt x="426" y="1"/>
                    </a:cubicBezTo>
                    <a:cubicBezTo>
                      <a:pt x="638" y="1"/>
                      <a:pt x="821" y="183"/>
                      <a:pt x="821" y="426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0" name="Google Shape;2100;p49"/>
              <p:cNvSpPr/>
              <p:nvPr/>
            </p:nvSpPr>
            <p:spPr>
              <a:xfrm>
                <a:off x="1037525" y="1052750"/>
                <a:ext cx="41825" cy="41800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672" fill="none" extrusionOk="0">
                    <a:moveTo>
                      <a:pt x="1672" y="851"/>
                    </a:moveTo>
                    <a:cubicBezTo>
                      <a:pt x="1672" y="1307"/>
                      <a:pt x="1277" y="1672"/>
                      <a:pt x="821" y="1672"/>
                    </a:cubicBezTo>
                    <a:cubicBezTo>
                      <a:pt x="365" y="1672"/>
                      <a:pt x="0" y="1277"/>
                      <a:pt x="0" y="851"/>
                    </a:cubicBezTo>
                    <a:cubicBezTo>
                      <a:pt x="0" y="395"/>
                      <a:pt x="365" y="0"/>
                      <a:pt x="821" y="0"/>
                    </a:cubicBezTo>
                    <a:cubicBezTo>
                      <a:pt x="1277" y="0"/>
                      <a:pt x="1672" y="395"/>
                      <a:pt x="1672" y="851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1" name="Google Shape;2101;p49"/>
              <p:cNvSpPr/>
              <p:nvPr/>
            </p:nvSpPr>
            <p:spPr>
              <a:xfrm>
                <a:off x="1028400" y="948625"/>
                <a:ext cx="41050" cy="41825"/>
              </a:xfrm>
              <a:custGeom>
                <a:avLst/>
                <a:gdLst/>
                <a:ahLst/>
                <a:cxnLst/>
                <a:rect l="l" t="t" r="r" b="b"/>
                <a:pathLst>
                  <a:path w="1642" h="1673" fill="none" extrusionOk="0">
                    <a:moveTo>
                      <a:pt x="1642" y="821"/>
                    </a:moveTo>
                    <a:cubicBezTo>
                      <a:pt x="1642" y="1277"/>
                      <a:pt x="1277" y="1673"/>
                      <a:pt x="821" y="1673"/>
                    </a:cubicBezTo>
                    <a:cubicBezTo>
                      <a:pt x="365" y="1673"/>
                      <a:pt x="1" y="1277"/>
                      <a:pt x="1" y="821"/>
                    </a:cubicBezTo>
                    <a:cubicBezTo>
                      <a:pt x="1" y="366"/>
                      <a:pt x="365" y="1"/>
                      <a:pt x="821" y="1"/>
                    </a:cubicBezTo>
                    <a:cubicBezTo>
                      <a:pt x="1277" y="1"/>
                      <a:pt x="1642" y="366"/>
                      <a:pt x="1642" y="821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894240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3" name="Google Shape;1463;p43"/>
          <p:cNvSpPr/>
          <p:nvPr/>
        </p:nvSpPr>
        <p:spPr>
          <a:xfrm>
            <a:off x="367956" y="1571091"/>
            <a:ext cx="345144" cy="337538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4" name="Google Shape;1464;p4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Data Cleaning</a:t>
            </a:r>
            <a:endParaRPr dirty="0"/>
          </a:p>
        </p:txBody>
      </p:sp>
      <p:sp>
        <p:nvSpPr>
          <p:cNvPr id="1470" name="Google Shape;1470;p43"/>
          <p:cNvSpPr txBox="1">
            <a:spLocks noGrp="1"/>
          </p:cNvSpPr>
          <p:nvPr>
            <p:ph type="subTitle" idx="6"/>
          </p:nvPr>
        </p:nvSpPr>
        <p:spPr>
          <a:xfrm>
            <a:off x="375212" y="1542929"/>
            <a:ext cx="4327415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Cleaning NCDC Data involved:</a:t>
            </a:r>
            <a:endParaRPr dirty="0"/>
          </a:p>
        </p:txBody>
      </p:sp>
      <p:sp>
        <p:nvSpPr>
          <p:cNvPr id="79" name="Google Shape;1463;p43"/>
          <p:cNvSpPr/>
          <p:nvPr/>
        </p:nvSpPr>
        <p:spPr>
          <a:xfrm>
            <a:off x="367956" y="3065472"/>
            <a:ext cx="345144" cy="337538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1470;p43"/>
          <p:cNvSpPr txBox="1">
            <a:spLocks noGrp="1"/>
          </p:cNvSpPr>
          <p:nvPr>
            <p:ph type="subTitle" idx="6"/>
          </p:nvPr>
        </p:nvSpPr>
        <p:spPr>
          <a:xfrm>
            <a:off x="367955" y="3037310"/>
            <a:ext cx="6047359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Cleaning Josh Hopkins Global Data involved:      </a:t>
            </a:r>
            <a:endParaRPr dirty="0"/>
          </a:p>
        </p:txBody>
      </p:sp>
      <p:sp>
        <p:nvSpPr>
          <p:cNvPr id="84" name="Google Shape;1469;p43"/>
          <p:cNvSpPr txBox="1">
            <a:spLocks noGrp="1"/>
          </p:cNvSpPr>
          <p:nvPr>
            <p:ph type="subTitle" idx="5"/>
          </p:nvPr>
        </p:nvSpPr>
        <p:spPr>
          <a:xfrm>
            <a:off x="858242" y="2015769"/>
            <a:ext cx="7572658" cy="9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GB" dirty="0"/>
              <a:t>Renaming columns to a more appropriate description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GB" dirty="0"/>
              <a:t>Removing ‘coma’ from numerical columns like No. of Cases (Lab Confirmed)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GB" dirty="0"/>
              <a:t>Conversion of columns to the appropriate datatype</a:t>
            </a:r>
          </a:p>
        </p:txBody>
      </p:sp>
      <p:sp>
        <p:nvSpPr>
          <p:cNvPr id="85" name="Google Shape;1469;p43"/>
          <p:cNvSpPr txBox="1">
            <a:spLocks noGrp="1"/>
          </p:cNvSpPr>
          <p:nvPr>
            <p:ph type="subTitle" idx="5"/>
          </p:nvPr>
        </p:nvSpPr>
        <p:spPr>
          <a:xfrm>
            <a:off x="858242" y="3510151"/>
            <a:ext cx="7572658" cy="54869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GB" dirty="0"/>
              <a:t>Selecting only the data point for Nigeria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GB" dirty="0"/>
              <a:t>Dropping ‘Province/State’, ‘Country/Region’, ‘</a:t>
            </a:r>
            <a:r>
              <a:rPr lang="en-GB" dirty="0" err="1"/>
              <a:t>Lat</a:t>
            </a:r>
            <a:r>
              <a:rPr lang="en-GB" dirty="0"/>
              <a:t>’ and ‘Long’ columns</a:t>
            </a:r>
          </a:p>
        </p:txBody>
      </p:sp>
      <p:grpSp>
        <p:nvGrpSpPr>
          <p:cNvPr id="87" name="Google Shape;4239;p66"/>
          <p:cNvGrpSpPr/>
          <p:nvPr/>
        </p:nvGrpSpPr>
        <p:grpSpPr>
          <a:xfrm rot="13905581">
            <a:off x="7191829" y="271577"/>
            <a:ext cx="914400" cy="840695"/>
            <a:chOff x="6088602" y="2419069"/>
            <a:chExt cx="303815" cy="341514"/>
          </a:xfrm>
        </p:grpSpPr>
        <p:sp>
          <p:nvSpPr>
            <p:cNvPr id="88" name="Google Shape;4240;p66"/>
            <p:cNvSpPr/>
            <p:nvPr/>
          </p:nvSpPr>
          <p:spPr>
            <a:xfrm>
              <a:off x="6250507" y="2424690"/>
              <a:ext cx="137131" cy="330272"/>
            </a:xfrm>
            <a:custGeom>
              <a:avLst/>
              <a:gdLst/>
              <a:ahLst/>
              <a:cxnLst/>
              <a:rect l="l" t="t" r="r" b="b"/>
              <a:pathLst>
                <a:path w="4074" h="9812" extrusionOk="0">
                  <a:moveTo>
                    <a:pt x="2096" y="0"/>
                  </a:moveTo>
                  <a:cubicBezTo>
                    <a:pt x="1882" y="0"/>
                    <a:pt x="1692" y="167"/>
                    <a:pt x="1692" y="381"/>
                  </a:cubicBezTo>
                  <a:lnTo>
                    <a:pt x="1692" y="810"/>
                  </a:lnTo>
                  <a:cubicBezTo>
                    <a:pt x="1692" y="595"/>
                    <a:pt x="1525" y="429"/>
                    <a:pt x="1311" y="429"/>
                  </a:cubicBezTo>
                  <a:cubicBezTo>
                    <a:pt x="1096" y="429"/>
                    <a:pt x="906" y="595"/>
                    <a:pt x="906" y="810"/>
                  </a:cubicBezTo>
                  <a:lnTo>
                    <a:pt x="906" y="2596"/>
                  </a:lnTo>
                  <a:cubicBezTo>
                    <a:pt x="906" y="2358"/>
                    <a:pt x="691" y="2143"/>
                    <a:pt x="453" y="2143"/>
                  </a:cubicBezTo>
                  <a:cubicBezTo>
                    <a:pt x="191" y="2143"/>
                    <a:pt x="1" y="2358"/>
                    <a:pt x="1" y="2620"/>
                  </a:cubicBezTo>
                  <a:lnTo>
                    <a:pt x="1" y="4430"/>
                  </a:lnTo>
                  <a:cubicBezTo>
                    <a:pt x="1" y="4596"/>
                    <a:pt x="48" y="4763"/>
                    <a:pt x="144" y="4906"/>
                  </a:cubicBezTo>
                  <a:lnTo>
                    <a:pt x="1263" y="6406"/>
                  </a:lnTo>
                  <a:lnTo>
                    <a:pt x="1049" y="9812"/>
                  </a:lnTo>
                  <a:lnTo>
                    <a:pt x="3787" y="9812"/>
                  </a:lnTo>
                  <a:lnTo>
                    <a:pt x="3668" y="6406"/>
                  </a:lnTo>
                  <a:lnTo>
                    <a:pt x="3883" y="5811"/>
                  </a:lnTo>
                  <a:cubicBezTo>
                    <a:pt x="4025" y="5430"/>
                    <a:pt x="4073" y="5049"/>
                    <a:pt x="4073" y="4668"/>
                  </a:cubicBezTo>
                  <a:lnTo>
                    <a:pt x="4073" y="1429"/>
                  </a:lnTo>
                  <a:cubicBezTo>
                    <a:pt x="4073" y="1215"/>
                    <a:pt x="3906" y="1024"/>
                    <a:pt x="3692" y="1024"/>
                  </a:cubicBezTo>
                  <a:cubicBezTo>
                    <a:pt x="3478" y="1024"/>
                    <a:pt x="3287" y="1215"/>
                    <a:pt x="3287" y="1429"/>
                  </a:cubicBezTo>
                  <a:lnTo>
                    <a:pt x="3287" y="595"/>
                  </a:lnTo>
                  <a:cubicBezTo>
                    <a:pt x="3287" y="381"/>
                    <a:pt x="3120" y="191"/>
                    <a:pt x="2882" y="191"/>
                  </a:cubicBezTo>
                  <a:cubicBezTo>
                    <a:pt x="2668" y="191"/>
                    <a:pt x="2501" y="357"/>
                    <a:pt x="2501" y="595"/>
                  </a:cubicBezTo>
                  <a:lnTo>
                    <a:pt x="2501" y="381"/>
                  </a:lnTo>
                  <a:cubicBezTo>
                    <a:pt x="2501" y="167"/>
                    <a:pt x="2311" y="0"/>
                    <a:pt x="2096" y="0"/>
                  </a:cubicBezTo>
                  <a:close/>
                </a:path>
              </a:pathLst>
            </a:custGeom>
            <a:solidFill>
              <a:srgbClr val="409F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4241;p66"/>
            <p:cNvSpPr/>
            <p:nvPr/>
          </p:nvSpPr>
          <p:spPr>
            <a:xfrm>
              <a:off x="6353136" y="2459158"/>
              <a:ext cx="34501" cy="295804"/>
            </a:xfrm>
            <a:custGeom>
              <a:avLst/>
              <a:gdLst/>
              <a:ahLst/>
              <a:cxnLst/>
              <a:rect l="l" t="t" r="r" b="b"/>
              <a:pathLst>
                <a:path w="1025" h="8788" extrusionOk="0">
                  <a:moveTo>
                    <a:pt x="643" y="0"/>
                  </a:moveTo>
                  <a:cubicBezTo>
                    <a:pt x="500" y="0"/>
                    <a:pt x="405" y="72"/>
                    <a:pt x="333" y="167"/>
                  </a:cubicBezTo>
                  <a:cubicBezTo>
                    <a:pt x="381" y="214"/>
                    <a:pt x="405" y="310"/>
                    <a:pt x="405" y="405"/>
                  </a:cubicBezTo>
                  <a:lnTo>
                    <a:pt x="405" y="3644"/>
                  </a:lnTo>
                  <a:cubicBezTo>
                    <a:pt x="405" y="4025"/>
                    <a:pt x="357" y="4406"/>
                    <a:pt x="214" y="4787"/>
                  </a:cubicBezTo>
                  <a:lnTo>
                    <a:pt x="0" y="5382"/>
                  </a:lnTo>
                  <a:lnTo>
                    <a:pt x="119" y="8788"/>
                  </a:lnTo>
                  <a:lnTo>
                    <a:pt x="738" y="8788"/>
                  </a:lnTo>
                  <a:lnTo>
                    <a:pt x="619" y="5382"/>
                  </a:lnTo>
                  <a:lnTo>
                    <a:pt x="834" y="4787"/>
                  </a:lnTo>
                  <a:cubicBezTo>
                    <a:pt x="953" y="4430"/>
                    <a:pt x="1024" y="4025"/>
                    <a:pt x="1024" y="3644"/>
                  </a:cubicBezTo>
                  <a:lnTo>
                    <a:pt x="1024" y="405"/>
                  </a:lnTo>
                  <a:cubicBezTo>
                    <a:pt x="1024" y="191"/>
                    <a:pt x="857" y="0"/>
                    <a:pt x="643" y="0"/>
                  </a:cubicBezTo>
                  <a:close/>
                </a:path>
              </a:pathLst>
            </a:custGeom>
            <a:solidFill>
              <a:srgbClr val="409F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4242;p66"/>
            <p:cNvSpPr/>
            <p:nvPr/>
          </p:nvSpPr>
          <p:spPr>
            <a:xfrm>
              <a:off x="6094190" y="2424690"/>
              <a:ext cx="137131" cy="330272"/>
            </a:xfrm>
            <a:custGeom>
              <a:avLst/>
              <a:gdLst/>
              <a:ahLst/>
              <a:cxnLst/>
              <a:rect l="l" t="t" r="r" b="b"/>
              <a:pathLst>
                <a:path w="4074" h="9812" extrusionOk="0">
                  <a:moveTo>
                    <a:pt x="1978" y="0"/>
                  </a:moveTo>
                  <a:cubicBezTo>
                    <a:pt x="1763" y="0"/>
                    <a:pt x="1573" y="167"/>
                    <a:pt x="1573" y="381"/>
                  </a:cubicBezTo>
                  <a:lnTo>
                    <a:pt x="1573" y="595"/>
                  </a:lnTo>
                  <a:cubicBezTo>
                    <a:pt x="1573" y="357"/>
                    <a:pt x="1406" y="191"/>
                    <a:pt x="1192" y="191"/>
                  </a:cubicBezTo>
                  <a:cubicBezTo>
                    <a:pt x="954" y="191"/>
                    <a:pt x="787" y="381"/>
                    <a:pt x="787" y="595"/>
                  </a:cubicBezTo>
                  <a:lnTo>
                    <a:pt x="787" y="1429"/>
                  </a:lnTo>
                  <a:cubicBezTo>
                    <a:pt x="787" y="1215"/>
                    <a:pt x="620" y="1024"/>
                    <a:pt x="382" y="1024"/>
                  </a:cubicBezTo>
                  <a:cubicBezTo>
                    <a:pt x="168" y="1024"/>
                    <a:pt x="1" y="1215"/>
                    <a:pt x="1" y="1429"/>
                  </a:cubicBezTo>
                  <a:lnTo>
                    <a:pt x="1" y="4668"/>
                  </a:lnTo>
                  <a:cubicBezTo>
                    <a:pt x="1" y="5049"/>
                    <a:pt x="72" y="5430"/>
                    <a:pt x="191" y="5811"/>
                  </a:cubicBezTo>
                  <a:lnTo>
                    <a:pt x="406" y="6406"/>
                  </a:lnTo>
                  <a:lnTo>
                    <a:pt x="287" y="9812"/>
                  </a:lnTo>
                  <a:lnTo>
                    <a:pt x="3025" y="9812"/>
                  </a:lnTo>
                  <a:lnTo>
                    <a:pt x="2811" y="6406"/>
                  </a:lnTo>
                  <a:lnTo>
                    <a:pt x="3930" y="4906"/>
                  </a:lnTo>
                  <a:cubicBezTo>
                    <a:pt x="4026" y="4763"/>
                    <a:pt x="4073" y="4596"/>
                    <a:pt x="4073" y="4430"/>
                  </a:cubicBezTo>
                  <a:lnTo>
                    <a:pt x="4073" y="2620"/>
                  </a:lnTo>
                  <a:cubicBezTo>
                    <a:pt x="4073" y="2358"/>
                    <a:pt x="3883" y="2143"/>
                    <a:pt x="3621" y="2143"/>
                  </a:cubicBezTo>
                  <a:cubicBezTo>
                    <a:pt x="3383" y="2143"/>
                    <a:pt x="3168" y="2358"/>
                    <a:pt x="3168" y="2596"/>
                  </a:cubicBezTo>
                  <a:lnTo>
                    <a:pt x="3168" y="810"/>
                  </a:lnTo>
                  <a:cubicBezTo>
                    <a:pt x="3168" y="595"/>
                    <a:pt x="2978" y="429"/>
                    <a:pt x="2763" y="429"/>
                  </a:cubicBezTo>
                  <a:cubicBezTo>
                    <a:pt x="2549" y="429"/>
                    <a:pt x="2382" y="595"/>
                    <a:pt x="2382" y="810"/>
                  </a:cubicBezTo>
                  <a:lnTo>
                    <a:pt x="2382" y="381"/>
                  </a:lnTo>
                  <a:cubicBezTo>
                    <a:pt x="2382" y="167"/>
                    <a:pt x="2192" y="0"/>
                    <a:pt x="1978" y="0"/>
                  </a:cubicBezTo>
                  <a:close/>
                </a:path>
              </a:pathLst>
            </a:custGeom>
            <a:solidFill>
              <a:srgbClr val="409F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4243;p66"/>
            <p:cNvSpPr/>
            <p:nvPr/>
          </p:nvSpPr>
          <p:spPr>
            <a:xfrm>
              <a:off x="6163933" y="2496824"/>
              <a:ext cx="67387" cy="258139"/>
            </a:xfrm>
            <a:custGeom>
              <a:avLst/>
              <a:gdLst/>
              <a:ahLst/>
              <a:cxnLst/>
              <a:rect l="l" t="t" r="r" b="b"/>
              <a:pathLst>
                <a:path w="2002" h="7669" extrusionOk="0">
                  <a:moveTo>
                    <a:pt x="1549" y="0"/>
                  </a:moveTo>
                  <a:cubicBezTo>
                    <a:pt x="1406" y="0"/>
                    <a:pt x="1263" y="72"/>
                    <a:pt x="1192" y="191"/>
                  </a:cubicBezTo>
                  <a:cubicBezTo>
                    <a:pt x="1239" y="262"/>
                    <a:pt x="1263" y="358"/>
                    <a:pt x="1263" y="453"/>
                  </a:cubicBezTo>
                  <a:lnTo>
                    <a:pt x="1263" y="2287"/>
                  </a:lnTo>
                  <a:cubicBezTo>
                    <a:pt x="1263" y="2453"/>
                    <a:pt x="1215" y="2620"/>
                    <a:pt x="1120" y="2763"/>
                  </a:cubicBezTo>
                  <a:lnTo>
                    <a:pt x="72" y="4144"/>
                  </a:lnTo>
                  <a:cubicBezTo>
                    <a:pt x="25" y="4215"/>
                    <a:pt x="1" y="4311"/>
                    <a:pt x="1" y="4406"/>
                  </a:cubicBezTo>
                  <a:lnTo>
                    <a:pt x="215" y="7669"/>
                  </a:lnTo>
                  <a:lnTo>
                    <a:pt x="953" y="7669"/>
                  </a:lnTo>
                  <a:lnTo>
                    <a:pt x="715" y="4263"/>
                  </a:lnTo>
                  <a:lnTo>
                    <a:pt x="1858" y="2763"/>
                  </a:lnTo>
                  <a:cubicBezTo>
                    <a:pt x="1954" y="2620"/>
                    <a:pt x="2001" y="2453"/>
                    <a:pt x="2001" y="2287"/>
                  </a:cubicBezTo>
                  <a:lnTo>
                    <a:pt x="2001" y="453"/>
                  </a:lnTo>
                  <a:cubicBezTo>
                    <a:pt x="2001" y="334"/>
                    <a:pt x="1954" y="215"/>
                    <a:pt x="1882" y="143"/>
                  </a:cubicBezTo>
                  <a:cubicBezTo>
                    <a:pt x="1787" y="48"/>
                    <a:pt x="1668" y="0"/>
                    <a:pt x="1549" y="0"/>
                  </a:cubicBezTo>
                  <a:close/>
                </a:path>
              </a:pathLst>
            </a:custGeom>
            <a:solidFill>
              <a:srgbClr val="409F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4244;p66"/>
            <p:cNvSpPr/>
            <p:nvPr/>
          </p:nvSpPr>
          <p:spPr>
            <a:xfrm>
              <a:off x="6275381" y="2544116"/>
              <a:ext cx="117036" cy="216467"/>
            </a:xfrm>
            <a:custGeom>
              <a:avLst/>
              <a:gdLst/>
              <a:ahLst/>
              <a:cxnLst/>
              <a:rect l="l" t="t" r="r" b="b"/>
              <a:pathLst>
                <a:path w="3477" h="6431" extrusionOk="0">
                  <a:moveTo>
                    <a:pt x="3334" y="0"/>
                  </a:moveTo>
                  <a:cubicBezTo>
                    <a:pt x="3263" y="0"/>
                    <a:pt x="3191" y="72"/>
                    <a:pt x="3191" y="143"/>
                  </a:cubicBezTo>
                  <a:lnTo>
                    <a:pt x="3191" y="1120"/>
                  </a:lnTo>
                  <a:cubicBezTo>
                    <a:pt x="3191" y="1501"/>
                    <a:pt x="3120" y="1858"/>
                    <a:pt x="3001" y="2215"/>
                  </a:cubicBezTo>
                  <a:lnTo>
                    <a:pt x="2786" y="2810"/>
                  </a:lnTo>
                  <a:cubicBezTo>
                    <a:pt x="2786" y="2834"/>
                    <a:pt x="2786" y="2834"/>
                    <a:pt x="2786" y="2858"/>
                  </a:cubicBezTo>
                  <a:lnTo>
                    <a:pt x="2882" y="6121"/>
                  </a:lnTo>
                  <a:lnTo>
                    <a:pt x="476" y="6121"/>
                  </a:lnTo>
                  <a:lnTo>
                    <a:pt x="691" y="2858"/>
                  </a:lnTo>
                  <a:cubicBezTo>
                    <a:pt x="691" y="2834"/>
                    <a:pt x="667" y="2787"/>
                    <a:pt x="667" y="2763"/>
                  </a:cubicBezTo>
                  <a:lnTo>
                    <a:pt x="286" y="2263"/>
                  </a:lnTo>
                  <a:cubicBezTo>
                    <a:pt x="260" y="2223"/>
                    <a:pt x="219" y="2206"/>
                    <a:pt x="176" y="2206"/>
                  </a:cubicBezTo>
                  <a:cubicBezTo>
                    <a:pt x="140" y="2206"/>
                    <a:pt x="104" y="2218"/>
                    <a:pt x="71" y="2239"/>
                  </a:cubicBezTo>
                  <a:cubicBezTo>
                    <a:pt x="0" y="2287"/>
                    <a:pt x="0" y="2382"/>
                    <a:pt x="48" y="2453"/>
                  </a:cubicBezTo>
                  <a:lnTo>
                    <a:pt x="381" y="2906"/>
                  </a:lnTo>
                  <a:lnTo>
                    <a:pt x="167" y="6264"/>
                  </a:lnTo>
                  <a:cubicBezTo>
                    <a:pt x="167" y="6311"/>
                    <a:pt x="191" y="6335"/>
                    <a:pt x="214" y="6383"/>
                  </a:cubicBezTo>
                  <a:cubicBezTo>
                    <a:pt x="238" y="6406"/>
                    <a:pt x="286" y="6430"/>
                    <a:pt x="310" y="6430"/>
                  </a:cubicBezTo>
                  <a:lnTo>
                    <a:pt x="3048" y="6430"/>
                  </a:lnTo>
                  <a:cubicBezTo>
                    <a:pt x="3072" y="6430"/>
                    <a:pt x="3120" y="6406"/>
                    <a:pt x="3144" y="6383"/>
                  </a:cubicBezTo>
                  <a:cubicBezTo>
                    <a:pt x="3167" y="6359"/>
                    <a:pt x="3191" y="6311"/>
                    <a:pt x="3191" y="6264"/>
                  </a:cubicBezTo>
                  <a:lnTo>
                    <a:pt x="3072" y="2882"/>
                  </a:lnTo>
                  <a:lnTo>
                    <a:pt x="3286" y="2310"/>
                  </a:lnTo>
                  <a:cubicBezTo>
                    <a:pt x="3405" y="1929"/>
                    <a:pt x="3477" y="1525"/>
                    <a:pt x="3477" y="1120"/>
                  </a:cubicBezTo>
                  <a:lnTo>
                    <a:pt x="3477" y="167"/>
                  </a:lnTo>
                  <a:cubicBezTo>
                    <a:pt x="3477" y="72"/>
                    <a:pt x="3429" y="0"/>
                    <a:pt x="333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4245;p66"/>
            <p:cNvSpPr/>
            <p:nvPr/>
          </p:nvSpPr>
          <p:spPr>
            <a:xfrm>
              <a:off x="6244919" y="2419069"/>
              <a:ext cx="147498" cy="190819"/>
            </a:xfrm>
            <a:custGeom>
              <a:avLst/>
              <a:gdLst/>
              <a:ahLst/>
              <a:cxnLst/>
              <a:rect l="l" t="t" r="r" b="b"/>
              <a:pathLst>
                <a:path w="4382" h="5669" extrusionOk="0">
                  <a:moveTo>
                    <a:pt x="2262" y="0"/>
                  </a:moveTo>
                  <a:cubicBezTo>
                    <a:pt x="1977" y="0"/>
                    <a:pt x="1739" y="215"/>
                    <a:pt x="1715" y="500"/>
                  </a:cubicBezTo>
                  <a:cubicBezTo>
                    <a:pt x="1643" y="453"/>
                    <a:pt x="1548" y="429"/>
                    <a:pt x="1477" y="429"/>
                  </a:cubicBezTo>
                  <a:cubicBezTo>
                    <a:pt x="1167" y="429"/>
                    <a:pt x="929" y="691"/>
                    <a:pt x="929" y="977"/>
                  </a:cubicBezTo>
                  <a:lnTo>
                    <a:pt x="929" y="2239"/>
                  </a:lnTo>
                  <a:cubicBezTo>
                    <a:pt x="834" y="2191"/>
                    <a:pt x="738" y="2167"/>
                    <a:pt x="619" y="2167"/>
                  </a:cubicBezTo>
                  <a:cubicBezTo>
                    <a:pt x="286" y="2167"/>
                    <a:pt x="0" y="2429"/>
                    <a:pt x="0" y="2763"/>
                  </a:cubicBezTo>
                  <a:lnTo>
                    <a:pt x="0" y="4597"/>
                  </a:lnTo>
                  <a:cubicBezTo>
                    <a:pt x="0" y="4811"/>
                    <a:pt x="71" y="5001"/>
                    <a:pt x="191" y="5168"/>
                  </a:cubicBezTo>
                  <a:lnTo>
                    <a:pt x="524" y="5621"/>
                  </a:lnTo>
                  <a:cubicBezTo>
                    <a:pt x="572" y="5644"/>
                    <a:pt x="619" y="5668"/>
                    <a:pt x="643" y="5668"/>
                  </a:cubicBezTo>
                  <a:cubicBezTo>
                    <a:pt x="691" y="5668"/>
                    <a:pt x="714" y="5668"/>
                    <a:pt x="738" y="5644"/>
                  </a:cubicBezTo>
                  <a:cubicBezTo>
                    <a:pt x="810" y="5597"/>
                    <a:pt x="810" y="5501"/>
                    <a:pt x="762" y="5430"/>
                  </a:cubicBezTo>
                  <a:lnTo>
                    <a:pt x="429" y="4978"/>
                  </a:lnTo>
                  <a:cubicBezTo>
                    <a:pt x="357" y="4882"/>
                    <a:pt x="310" y="4739"/>
                    <a:pt x="310" y="4597"/>
                  </a:cubicBezTo>
                  <a:lnTo>
                    <a:pt x="310" y="2763"/>
                  </a:lnTo>
                  <a:cubicBezTo>
                    <a:pt x="310" y="2596"/>
                    <a:pt x="453" y="2453"/>
                    <a:pt x="619" y="2453"/>
                  </a:cubicBezTo>
                  <a:cubicBezTo>
                    <a:pt x="786" y="2453"/>
                    <a:pt x="929" y="2596"/>
                    <a:pt x="929" y="2763"/>
                  </a:cubicBezTo>
                  <a:lnTo>
                    <a:pt x="929" y="4620"/>
                  </a:lnTo>
                  <a:cubicBezTo>
                    <a:pt x="929" y="4716"/>
                    <a:pt x="1000" y="4787"/>
                    <a:pt x="1072" y="4787"/>
                  </a:cubicBezTo>
                  <a:cubicBezTo>
                    <a:pt x="1167" y="4787"/>
                    <a:pt x="1215" y="4716"/>
                    <a:pt x="1215" y="4620"/>
                  </a:cubicBezTo>
                  <a:lnTo>
                    <a:pt x="1215" y="977"/>
                  </a:lnTo>
                  <a:cubicBezTo>
                    <a:pt x="1215" y="834"/>
                    <a:pt x="1334" y="739"/>
                    <a:pt x="1477" y="739"/>
                  </a:cubicBezTo>
                  <a:cubicBezTo>
                    <a:pt x="1596" y="739"/>
                    <a:pt x="1715" y="834"/>
                    <a:pt x="1715" y="977"/>
                  </a:cubicBezTo>
                  <a:lnTo>
                    <a:pt x="1715" y="2977"/>
                  </a:lnTo>
                  <a:cubicBezTo>
                    <a:pt x="1715" y="3049"/>
                    <a:pt x="1786" y="3120"/>
                    <a:pt x="1858" y="3120"/>
                  </a:cubicBezTo>
                  <a:cubicBezTo>
                    <a:pt x="1953" y="3120"/>
                    <a:pt x="2024" y="3049"/>
                    <a:pt x="2024" y="2977"/>
                  </a:cubicBezTo>
                  <a:lnTo>
                    <a:pt x="2024" y="548"/>
                  </a:lnTo>
                  <a:cubicBezTo>
                    <a:pt x="2024" y="429"/>
                    <a:pt x="2120" y="310"/>
                    <a:pt x="2262" y="310"/>
                  </a:cubicBezTo>
                  <a:cubicBezTo>
                    <a:pt x="2405" y="310"/>
                    <a:pt x="2501" y="429"/>
                    <a:pt x="2501" y="548"/>
                  </a:cubicBezTo>
                  <a:lnTo>
                    <a:pt x="2501" y="2977"/>
                  </a:lnTo>
                  <a:cubicBezTo>
                    <a:pt x="2501" y="3049"/>
                    <a:pt x="2572" y="3120"/>
                    <a:pt x="2667" y="3120"/>
                  </a:cubicBezTo>
                  <a:cubicBezTo>
                    <a:pt x="2739" y="3120"/>
                    <a:pt x="2810" y="3049"/>
                    <a:pt x="2810" y="2977"/>
                  </a:cubicBezTo>
                  <a:lnTo>
                    <a:pt x="2810" y="739"/>
                  </a:lnTo>
                  <a:cubicBezTo>
                    <a:pt x="2810" y="620"/>
                    <a:pt x="2929" y="500"/>
                    <a:pt x="3048" y="500"/>
                  </a:cubicBezTo>
                  <a:cubicBezTo>
                    <a:pt x="3191" y="500"/>
                    <a:pt x="3310" y="620"/>
                    <a:pt x="3310" y="739"/>
                  </a:cubicBezTo>
                  <a:lnTo>
                    <a:pt x="3310" y="2977"/>
                  </a:lnTo>
                  <a:cubicBezTo>
                    <a:pt x="3310" y="3049"/>
                    <a:pt x="3358" y="3120"/>
                    <a:pt x="3453" y="3120"/>
                  </a:cubicBezTo>
                  <a:cubicBezTo>
                    <a:pt x="3525" y="3120"/>
                    <a:pt x="3596" y="3049"/>
                    <a:pt x="3596" y="2977"/>
                  </a:cubicBezTo>
                  <a:lnTo>
                    <a:pt x="3596" y="1596"/>
                  </a:lnTo>
                  <a:cubicBezTo>
                    <a:pt x="3596" y="1453"/>
                    <a:pt x="3715" y="1358"/>
                    <a:pt x="3858" y="1358"/>
                  </a:cubicBezTo>
                  <a:cubicBezTo>
                    <a:pt x="3977" y="1358"/>
                    <a:pt x="4096" y="1453"/>
                    <a:pt x="4096" y="1596"/>
                  </a:cubicBezTo>
                  <a:lnTo>
                    <a:pt x="4096" y="3191"/>
                  </a:lnTo>
                  <a:cubicBezTo>
                    <a:pt x="4096" y="3287"/>
                    <a:pt x="4168" y="3358"/>
                    <a:pt x="4239" y="3358"/>
                  </a:cubicBezTo>
                  <a:cubicBezTo>
                    <a:pt x="4334" y="3358"/>
                    <a:pt x="4382" y="3287"/>
                    <a:pt x="4382" y="3191"/>
                  </a:cubicBezTo>
                  <a:lnTo>
                    <a:pt x="4382" y="1596"/>
                  </a:lnTo>
                  <a:cubicBezTo>
                    <a:pt x="4382" y="1286"/>
                    <a:pt x="4144" y="1048"/>
                    <a:pt x="3858" y="1048"/>
                  </a:cubicBezTo>
                  <a:cubicBezTo>
                    <a:pt x="3763" y="1048"/>
                    <a:pt x="3667" y="1072"/>
                    <a:pt x="3596" y="1120"/>
                  </a:cubicBezTo>
                  <a:lnTo>
                    <a:pt x="3596" y="762"/>
                  </a:lnTo>
                  <a:cubicBezTo>
                    <a:pt x="3596" y="453"/>
                    <a:pt x="3358" y="215"/>
                    <a:pt x="3048" y="215"/>
                  </a:cubicBezTo>
                  <a:cubicBezTo>
                    <a:pt x="2929" y="215"/>
                    <a:pt x="2834" y="238"/>
                    <a:pt x="2739" y="310"/>
                  </a:cubicBezTo>
                  <a:cubicBezTo>
                    <a:pt x="2643" y="119"/>
                    <a:pt x="2477" y="0"/>
                    <a:pt x="226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4246;p66"/>
            <p:cNvSpPr/>
            <p:nvPr/>
          </p:nvSpPr>
          <p:spPr>
            <a:xfrm>
              <a:off x="6088602" y="2419877"/>
              <a:ext cx="147532" cy="340707"/>
            </a:xfrm>
            <a:custGeom>
              <a:avLst/>
              <a:gdLst/>
              <a:ahLst/>
              <a:cxnLst/>
              <a:rect l="l" t="t" r="r" b="b"/>
              <a:pathLst>
                <a:path w="4383" h="10122" extrusionOk="0">
                  <a:moveTo>
                    <a:pt x="2144" y="0"/>
                  </a:moveTo>
                  <a:cubicBezTo>
                    <a:pt x="1929" y="0"/>
                    <a:pt x="1739" y="95"/>
                    <a:pt x="1643" y="286"/>
                  </a:cubicBezTo>
                  <a:cubicBezTo>
                    <a:pt x="1572" y="214"/>
                    <a:pt x="1453" y="191"/>
                    <a:pt x="1358" y="191"/>
                  </a:cubicBezTo>
                  <a:cubicBezTo>
                    <a:pt x="1048" y="191"/>
                    <a:pt x="810" y="429"/>
                    <a:pt x="810" y="738"/>
                  </a:cubicBezTo>
                  <a:lnTo>
                    <a:pt x="810" y="1096"/>
                  </a:lnTo>
                  <a:cubicBezTo>
                    <a:pt x="715" y="1048"/>
                    <a:pt x="643" y="1024"/>
                    <a:pt x="548" y="1024"/>
                  </a:cubicBezTo>
                  <a:cubicBezTo>
                    <a:pt x="262" y="1024"/>
                    <a:pt x="0" y="1286"/>
                    <a:pt x="0" y="1572"/>
                  </a:cubicBezTo>
                  <a:lnTo>
                    <a:pt x="0" y="4811"/>
                  </a:lnTo>
                  <a:cubicBezTo>
                    <a:pt x="0" y="5216"/>
                    <a:pt x="72" y="5620"/>
                    <a:pt x="215" y="6001"/>
                  </a:cubicBezTo>
                  <a:lnTo>
                    <a:pt x="405" y="6573"/>
                  </a:lnTo>
                  <a:lnTo>
                    <a:pt x="310" y="9955"/>
                  </a:lnTo>
                  <a:cubicBezTo>
                    <a:pt x="310" y="10002"/>
                    <a:pt x="310" y="10050"/>
                    <a:pt x="334" y="10074"/>
                  </a:cubicBezTo>
                  <a:cubicBezTo>
                    <a:pt x="357" y="10097"/>
                    <a:pt x="405" y="10121"/>
                    <a:pt x="453" y="10121"/>
                  </a:cubicBezTo>
                  <a:lnTo>
                    <a:pt x="3168" y="10121"/>
                  </a:lnTo>
                  <a:cubicBezTo>
                    <a:pt x="3215" y="10121"/>
                    <a:pt x="3263" y="10097"/>
                    <a:pt x="3287" y="10074"/>
                  </a:cubicBezTo>
                  <a:cubicBezTo>
                    <a:pt x="3310" y="10026"/>
                    <a:pt x="3334" y="10002"/>
                    <a:pt x="3310" y="9955"/>
                  </a:cubicBezTo>
                  <a:lnTo>
                    <a:pt x="3263" y="9002"/>
                  </a:lnTo>
                  <a:cubicBezTo>
                    <a:pt x="3263" y="8940"/>
                    <a:pt x="3209" y="8878"/>
                    <a:pt x="3133" y="8878"/>
                  </a:cubicBezTo>
                  <a:cubicBezTo>
                    <a:pt x="3121" y="8878"/>
                    <a:pt x="3109" y="8880"/>
                    <a:pt x="3096" y="8883"/>
                  </a:cubicBezTo>
                  <a:cubicBezTo>
                    <a:pt x="3025" y="8883"/>
                    <a:pt x="2953" y="8954"/>
                    <a:pt x="2953" y="9026"/>
                  </a:cubicBezTo>
                  <a:lnTo>
                    <a:pt x="3025" y="9812"/>
                  </a:lnTo>
                  <a:lnTo>
                    <a:pt x="596" y="9812"/>
                  </a:lnTo>
                  <a:lnTo>
                    <a:pt x="715" y="6549"/>
                  </a:lnTo>
                  <a:cubicBezTo>
                    <a:pt x="715" y="6525"/>
                    <a:pt x="691" y="6501"/>
                    <a:pt x="691" y="6501"/>
                  </a:cubicBezTo>
                  <a:lnTo>
                    <a:pt x="477" y="5906"/>
                  </a:lnTo>
                  <a:cubicBezTo>
                    <a:pt x="357" y="5549"/>
                    <a:pt x="310" y="5192"/>
                    <a:pt x="310" y="4811"/>
                  </a:cubicBezTo>
                  <a:lnTo>
                    <a:pt x="310" y="1572"/>
                  </a:lnTo>
                  <a:cubicBezTo>
                    <a:pt x="310" y="1429"/>
                    <a:pt x="405" y="1334"/>
                    <a:pt x="548" y="1334"/>
                  </a:cubicBezTo>
                  <a:cubicBezTo>
                    <a:pt x="691" y="1334"/>
                    <a:pt x="786" y="1429"/>
                    <a:pt x="786" y="1572"/>
                  </a:cubicBezTo>
                  <a:lnTo>
                    <a:pt x="786" y="2953"/>
                  </a:lnTo>
                  <a:cubicBezTo>
                    <a:pt x="786" y="3025"/>
                    <a:pt x="858" y="3096"/>
                    <a:pt x="953" y="3096"/>
                  </a:cubicBezTo>
                  <a:cubicBezTo>
                    <a:pt x="1024" y="3096"/>
                    <a:pt x="1096" y="3025"/>
                    <a:pt x="1096" y="2953"/>
                  </a:cubicBezTo>
                  <a:lnTo>
                    <a:pt x="1096" y="715"/>
                  </a:lnTo>
                  <a:cubicBezTo>
                    <a:pt x="1096" y="596"/>
                    <a:pt x="1215" y="476"/>
                    <a:pt x="1334" y="476"/>
                  </a:cubicBezTo>
                  <a:cubicBezTo>
                    <a:pt x="1477" y="476"/>
                    <a:pt x="1596" y="596"/>
                    <a:pt x="1596" y="715"/>
                  </a:cubicBezTo>
                  <a:lnTo>
                    <a:pt x="1596" y="2953"/>
                  </a:lnTo>
                  <a:cubicBezTo>
                    <a:pt x="1596" y="3025"/>
                    <a:pt x="1643" y="3096"/>
                    <a:pt x="1739" y="3096"/>
                  </a:cubicBezTo>
                  <a:cubicBezTo>
                    <a:pt x="1810" y="3096"/>
                    <a:pt x="1882" y="3025"/>
                    <a:pt x="1882" y="2953"/>
                  </a:cubicBezTo>
                  <a:lnTo>
                    <a:pt x="1882" y="524"/>
                  </a:lnTo>
                  <a:cubicBezTo>
                    <a:pt x="1882" y="405"/>
                    <a:pt x="2001" y="286"/>
                    <a:pt x="2144" y="286"/>
                  </a:cubicBezTo>
                  <a:cubicBezTo>
                    <a:pt x="2263" y="286"/>
                    <a:pt x="2382" y="405"/>
                    <a:pt x="2382" y="524"/>
                  </a:cubicBezTo>
                  <a:lnTo>
                    <a:pt x="2382" y="2953"/>
                  </a:lnTo>
                  <a:cubicBezTo>
                    <a:pt x="2382" y="3025"/>
                    <a:pt x="2453" y="3096"/>
                    <a:pt x="2525" y="3096"/>
                  </a:cubicBezTo>
                  <a:cubicBezTo>
                    <a:pt x="2620" y="3096"/>
                    <a:pt x="2667" y="3025"/>
                    <a:pt x="2667" y="2953"/>
                  </a:cubicBezTo>
                  <a:lnTo>
                    <a:pt x="2667" y="953"/>
                  </a:lnTo>
                  <a:cubicBezTo>
                    <a:pt x="2667" y="810"/>
                    <a:pt x="2787" y="715"/>
                    <a:pt x="2929" y="715"/>
                  </a:cubicBezTo>
                  <a:cubicBezTo>
                    <a:pt x="3072" y="715"/>
                    <a:pt x="3168" y="810"/>
                    <a:pt x="3168" y="953"/>
                  </a:cubicBezTo>
                  <a:lnTo>
                    <a:pt x="3168" y="4596"/>
                  </a:lnTo>
                  <a:cubicBezTo>
                    <a:pt x="3168" y="4692"/>
                    <a:pt x="3239" y="4763"/>
                    <a:pt x="3310" y="4763"/>
                  </a:cubicBezTo>
                  <a:cubicBezTo>
                    <a:pt x="3406" y="4763"/>
                    <a:pt x="3477" y="4692"/>
                    <a:pt x="3477" y="4596"/>
                  </a:cubicBezTo>
                  <a:lnTo>
                    <a:pt x="3477" y="2739"/>
                  </a:lnTo>
                  <a:cubicBezTo>
                    <a:pt x="3477" y="2572"/>
                    <a:pt x="3620" y="2429"/>
                    <a:pt x="3787" y="2429"/>
                  </a:cubicBezTo>
                  <a:cubicBezTo>
                    <a:pt x="3953" y="2429"/>
                    <a:pt x="4096" y="2572"/>
                    <a:pt x="4096" y="2739"/>
                  </a:cubicBezTo>
                  <a:lnTo>
                    <a:pt x="4096" y="4573"/>
                  </a:lnTo>
                  <a:cubicBezTo>
                    <a:pt x="4096" y="4715"/>
                    <a:pt x="4049" y="4858"/>
                    <a:pt x="3953" y="4954"/>
                  </a:cubicBezTo>
                  <a:lnTo>
                    <a:pt x="2834" y="6454"/>
                  </a:lnTo>
                  <a:cubicBezTo>
                    <a:pt x="2810" y="6478"/>
                    <a:pt x="2810" y="6501"/>
                    <a:pt x="2810" y="6549"/>
                  </a:cubicBezTo>
                  <a:lnTo>
                    <a:pt x="2929" y="8359"/>
                  </a:lnTo>
                  <a:cubicBezTo>
                    <a:pt x="2929" y="8430"/>
                    <a:pt x="3001" y="8502"/>
                    <a:pt x="3072" y="8502"/>
                  </a:cubicBezTo>
                  <a:cubicBezTo>
                    <a:pt x="3168" y="8502"/>
                    <a:pt x="3215" y="8430"/>
                    <a:pt x="3215" y="8335"/>
                  </a:cubicBezTo>
                  <a:lnTo>
                    <a:pt x="3120" y="6597"/>
                  </a:lnTo>
                  <a:lnTo>
                    <a:pt x="4192" y="5144"/>
                  </a:lnTo>
                  <a:cubicBezTo>
                    <a:pt x="4311" y="4977"/>
                    <a:pt x="4382" y="4763"/>
                    <a:pt x="4382" y="4573"/>
                  </a:cubicBezTo>
                  <a:lnTo>
                    <a:pt x="4382" y="2739"/>
                  </a:lnTo>
                  <a:cubicBezTo>
                    <a:pt x="4382" y="2405"/>
                    <a:pt x="4120" y="2143"/>
                    <a:pt x="3787" y="2143"/>
                  </a:cubicBezTo>
                  <a:cubicBezTo>
                    <a:pt x="3668" y="2143"/>
                    <a:pt x="3572" y="2167"/>
                    <a:pt x="3477" y="2239"/>
                  </a:cubicBezTo>
                  <a:lnTo>
                    <a:pt x="3477" y="953"/>
                  </a:lnTo>
                  <a:cubicBezTo>
                    <a:pt x="3477" y="667"/>
                    <a:pt x="3239" y="405"/>
                    <a:pt x="2929" y="405"/>
                  </a:cubicBezTo>
                  <a:cubicBezTo>
                    <a:pt x="2834" y="405"/>
                    <a:pt x="2763" y="429"/>
                    <a:pt x="2691" y="476"/>
                  </a:cubicBezTo>
                  <a:cubicBezTo>
                    <a:pt x="2644" y="191"/>
                    <a:pt x="2429" y="0"/>
                    <a:pt x="214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" name="Google Shape;697;p35"/>
          <p:cNvGrpSpPr/>
          <p:nvPr/>
        </p:nvGrpSpPr>
        <p:grpSpPr>
          <a:xfrm>
            <a:off x="6224779" y="844425"/>
            <a:ext cx="997252" cy="972320"/>
            <a:chOff x="5392051" y="885169"/>
            <a:chExt cx="997252" cy="972320"/>
          </a:xfrm>
        </p:grpSpPr>
        <p:sp>
          <p:nvSpPr>
            <p:cNvPr id="96" name="Google Shape;698;p35"/>
            <p:cNvSpPr/>
            <p:nvPr/>
          </p:nvSpPr>
          <p:spPr>
            <a:xfrm>
              <a:off x="5392051" y="885169"/>
              <a:ext cx="997252" cy="972320"/>
            </a:xfrm>
            <a:custGeom>
              <a:avLst/>
              <a:gdLst/>
              <a:ahLst/>
              <a:cxnLst/>
              <a:rect l="l" t="t" r="r" b="b"/>
              <a:pathLst>
                <a:path w="22448" h="21888" extrusionOk="0">
                  <a:moveTo>
                    <a:pt x="8516" y="0"/>
                  </a:moveTo>
                  <a:cubicBezTo>
                    <a:pt x="8240" y="0"/>
                    <a:pt x="7964" y="54"/>
                    <a:pt x="7699" y="162"/>
                  </a:cubicBezTo>
                  <a:lnTo>
                    <a:pt x="6133" y="809"/>
                  </a:lnTo>
                  <a:cubicBezTo>
                    <a:pt x="5599" y="1028"/>
                    <a:pt x="5184" y="1444"/>
                    <a:pt x="4961" y="1972"/>
                  </a:cubicBezTo>
                  <a:cubicBezTo>
                    <a:pt x="4742" y="2506"/>
                    <a:pt x="4742" y="3090"/>
                    <a:pt x="4957" y="3618"/>
                  </a:cubicBezTo>
                  <a:cubicBezTo>
                    <a:pt x="4996" y="3708"/>
                    <a:pt x="5039" y="3795"/>
                    <a:pt x="5086" y="3877"/>
                  </a:cubicBezTo>
                  <a:lnTo>
                    <a:pt x="4690" y="4269"/>
                  </a:lnTo>
                  <a:cubicBezTo>
                    <a:pt x="4671" y="4285"/>
                    <a:pt x="4655" y="4303"/>
                    <a:pt x="4636" y="4319"/>
                  </a:cubicBezTo>
                  <a:cubicBezTo>
                    <a:pt x="4624" y="4335"/>
                    <a:pt x="4608" y="4347"/>
                    <a:pt x="4596" y="4363"/>
                  </a:cubicBezTo>
                  <a:lnTo>
                    <a:pt x="4169" y="4782"/>
                  </a:lnTo>
                  <a:cubicBezTo>
                    <a:pt x="4091" y="4735"/>
                    <a:pt x="4005" y="4692"/>
                    <a:pt x="3914" y="4656"/>
                  </a:cubicBezTo>
                  <a:cubicBezTo>
                    <a:pt x="3648" y="4546"/>
                    <a:pt x="3371" y="4494"/>
                    <a:pt x="3098" y="4494"/>
                  </a:cubicBezTo>
                  <a:cubicBezTo>
                    <a:pt x="2254" y="4494"/>
                    <a:pt x="1450" y="4993"/>
                    <a:pt x="1109" y="5816"/>
                  </a:cubicBezTo>
                  <a:lnTo>
                    <a:pt x="455" y="7383"/>
                  </a:lnTo>
                  <a:cubicBezTo>
                    <a:pt x="1" y="8477"/>
                    <a:pt x="518" y="9739"/>
                    <a:pt x="1611" y="10197"/>
                  </a:cubicBezTo>
                  <a:cubicBezTo>
                    <a:pt x="1701" y="10232"/>
                    <a:pt x="1791" y="10263"/>
                    <a:pt x="1885" y="10291"/>
                  </a:cubicBezTo>
                  <a:lnTo>
                    <a:pt x="1881" y="11572"/>
                  </a:lnTo>
                  <a:cubicBezTo>
                    <a:pt x="1791" y="11596"/>
                    <a:pt x="1701" y="11627"/>
                    <a:pt x="1615" y="11662"/>
                  </a:cubicBezTo>
                  <a:cubicBezTo>
                    <a:pt x="1082" y="11882"/>
                    <a:pt x="670" y="12292"/>
                    <a:pt x="447" y="12826"/>
                  </a:cubicBezTo>
                  <a:cubicBezTo>
                    <a:pt x="228" y="13354"/>
                    <a:pt x="224" y="13942"/>
                    <a:pt x="444" y="14471"/>
                  </a:cubicBezTo>
                  <a:lnTo>
                    <a:pt x="741" y="15192"/>
                  </a:lnTo>
                  <a:cubicBezTo>
                    <a:pt x="749" y="15208"/>
                    <a:pt x="753" y="15220"/>
                    <a:pt x="757" y="15235"/>
                  </a:cubicBezTo>
                  <a:cubicBezTo>
                    <a:pt x="764" y="15251"/>
                    <a:pt x="773" y="15267"/>
                    <a:pt x="777" y="15282"/>
                  </a:cubicBezTo>
                  <a:cubicBezTo>
                    <a:pt x="784" y="15294"/>
                    <a:pt x="788" y="15302"/>
                    <a:pt x="793" y="15314"/>
                  </a:cubicBezTo>
                  <a:lnTo>
                    <a:pt x="1090" y="16039"/>
                  </a:lnTo>
                  <a:cubicBezTo>
                    <a:pt x="1423" y="16849"/>
                    <a:pt x="2203" y="17374"/>
                    <a:pt x="3080" y="17374"/>
                  </a:cubicBezTo>
                  <a:cubicBezTo>
                    <a:pt x="3362" y="17374"/>
                    <a:pt x="3641" y="17319"/>
                    <a:pt x="3896" y="17214"/>
                  </a:cubicBezTo>
                  <a:cubicBezTo>
                    <a:pt x="3985" y="17175"/>
                    <a:pt x="4071" y="17135"/>
                    <a:pt x="4154" y="17084"/>
                  </a:cubicBezTo>
                  <a:lnTo>
                    <a:pt x="5059" y="17997"/>
                  </a:lnTo>
                  <a:cubicBezTo>
                    <a:pt x="5012" y="18079"/>
                    <a:pt x="4972" y="18162"/>
                    <a:pt x="4937" y="18249"/>
                  </a:cubicBezTo>
                  <a:cubicBezTo>
                    <a:pt x="4479" y="19341"/>
                    <a:pt x="4996" y="20603"/>
                    <a:pt x="6093" y="21061"/>
                  </a:cubicBezTo>
                  <a:lnTo>
                    <a:pt x="7661" y="21716"/>
                  </a:lnTo>
                  <a:cubicBezTo>
                    <a:pt x="7927" y="21826"/>
                    <a:pt x="8205" y="21880"/>
                    <a:pt x="8487" y="21880"/>
                  </a:cubicBezTo>
                  <a:cubicBezTo>
                    <a:pt x="9361" y="21880"/>
                    <a:pt x="10137" y="21363"/>
                    <a:pt x="10473" y="20560"/>
                  </a:cubicBezTo>
                  <a:cubicBezTo>
                    <a:pt x="10509" y="20470"/>
                    <a:pt x="10540" y="20379"/>
                    <a:pt x="10567" y="20285"/>
                  </a:cubicBezTo>
                  <a:lnTo>
                    <a:pt x="11849" y="20289"/>
                  </a:lnTo>
                  <a:cubicBezTo>
                    <a:pt x="11872" y="20379"/>
                    <a:pt x="11903" y="20466"/>
                    <a:pt x="11939" y="20552"/>
                  </a:cubicBezTo>
                  <a:cubicBezTo>
                    <a:pt x="12272" y="21363"/>
                    <a:pt x="13052" y="21888"/>
                    <a:pt x="13929" y="21888"/>
                  </a:cubicBezTo>
                  <a:cubicBezTo>
                    <a:pt x="14211" y="21888"/>
                    <a:pt x="14489" y="21833"/>
                    <a:pt x="14748" y="21728"/>
                  </a:cubicBezTo>
                  <a:lnTo>
                    <a:pt x="15446" y="21437"/>
                  </a:lnTo>
                  <a:cubicBezTo>
                    <a:pt x="15465" y="21433"/>
                    <a:pt x="15480" y="21426"/>
                    <a:pt x="15500" y="21417"/>
                  </a:cubicBezTo>
                  <a:cubicBezTo>
                    <a:pt x="15516" y="21414"/>
                    <a:pt x="15527" y="21406"/>
                    <a:pt x="15543" y="21402"/>
                  </a:cubicBezTo>
                  <a:cubicBezTo>
                    <a:pt x="15571" y="21390"/>
                    <a:pt x="15598" y="21379"/>
                    <a:pt x="15626" y="21363"/>
                  </a:cubicBezTo>
                  <a:lnTo>
                    <a:pt x="16315" y="21081"/>
                  </a:lnTo>
                  <a:cubicBezTo>
                    <a:pt x="16849" y="20862"/>
                    <a:pt x="17263" y="20450"/>
                    <a:pt x="17487" y="19918"/>
                  </a:cubicBezTo>
                  <a:cubicBezTo>
                    <a:pt x="17706" y="19384"/>
                    <a:pt x="17706" y="18800"/>
                    <a:pt x="17491" y="18276"/>
                  </a:cubicBezTo>
                  <a:cubicBezTo>
                    <a:pt x="17455" y="18186"/>
                    <a:pt x="17413" y="18099"/>
                    <a:pt x="17361" y="18017"/>
                  </a:cubicBezTo>
                  <a:lnTo>
                    <a:pt x="18274" y="17108"/>
                  </a:lnTo>
                  <a:cubicBezTo>
                    <a:pt x="18353" y="17155"/>
                    <a:pt x="18439" y="17198"/>
                    <a:pt x="18525" y="17238"/>
                  </a:cubicBezTo>
                  <a:cubicBezTo>
                    <a:pt x="18791" y="17347"/>
                    <a:pt x="19070" y="17402"/>
                    <a:pt x="19355" y="17402"/>
                  </a:cubicBezTo>
                  <a:cubicBezTo>
                    <a:pt x="20225" y="17402"/>
                    <a:pt x="21001" y="16880"/>
                    <a:pt x="21339" y="16077"/>
                  </a:cubicBezTo>
                  <a:lnTo>
                    <a:pt x="21636" y="15365"/>
                  </a:lnTo>
                  <a:cubicBezTo>
                    <a:pt x="21652" y="15334"/>
                    <a:pt x="21663" y="15298"/>
                    <a:pt x="21679" y="15267"/>
                  </a:cubicBezTo>
                  <a:cubicBezTo>
                    <a:pt x="21683" y="15251"/>
                    <a:pt x="21691" y="15239"/>
                    <a:pt x="21695" y="15223"/>
                  </a:cubicBezTo>
                  <a:lnTo>
                    <a:pt x="21695" y="15220"/>
                  </a:lnTo>
                  <a:lnTo>
                    <a:pt x="21992" y="14511"/>
                  </a:lnTo>
                  <a:cubicBezTo>
                    <a:pt x="22447" y="13417"/>
                    <a:pt x="21930" y="12155"/>
                    <a:pt x="20849" y="11701"/>
                  </a:cubicBezTo>
                  <a:cubicBezTo>
                    <a:pt x="20755" y="11662"/>
                    <a:pt x="20661" y="11631"/>
                    <a:pt x="20567" y="11603"/>
                  </a:cubicBezTo>
                  <a:lnTo>
                    <a:pt x="20567" y="11055"/>
                  </a:lnTo>
                  <a:cubicBezTo>
                    <a:pt x="20567" y="11027"/>
                    <a:pt x="20570" y="11000"/>
                    <a:pt x="20570" y="10969"/>
                  </a:cubicBezTo>
                  <a:cubicBezTo>
                    <a:pt x="20570" y="10941"/>
                    <a:pt x="20570" y="10918"/>
                    <a:pt x="20567" y="10890"/>
                  </a:cubicBezTo>
                  <a:lnTo>
                    <a:pt x="20570" y="10318"/>
                  </a:lnTo>
                  <a:cubicBezTo>
                    <a:pt x="20661" y="10294"/>
                    <a:pt x="20751" y="10263"/>
                    <a:pt x="20840" y="10224"/>
                  </a:cubicBezTo>
                  <a:cubicBezTo>
                    <a:pt x="21370" y="10005"/>
                    <a:pt x="21785" y="9593"/>
                    <a:pt x="22004" y="9064"/>
                  </a:cubicBezTo>
                  <a:cubicBezTo>
                    <a:pt x="22223" y="8531"/>
                    <a:pt x="22223" y="7947"/>
                    <a:pt x="22004" y="7419"/>
                  </a:cubicBezTo>
                  <a:lnTo>
                    <a:pt x="21357" y="5847"/>
                  </a:lnTo>
                  <a:cubicBezTo>
                    <a:pt x="21016" y="5020"/>
                    <a:pt x="20212" y="4520"/>
                    <a:pt x="19367" y="4520"/>
                  </a:cubicBezTo>
                  <a:cubicBezTo>
                    <a:pt x="19097" y="4520"/>
                    <a:pt x="18822" y="4571"/>
                    <a:pt x="18556" y="4680"/>
                  </a:cubicBezTo>
                  <a:cubicBezTo>
                    <a:pt x="18552" y="4680"/>
                    <a:pt x="18552" y="4684"/>
                    <a:pt x="18549" y="4684"/>
                  </a:cubicBezTo>
                  <a:cubicBezTo>
                    <a:pt x="18462" y="4719"/>
                    <a:pt x="18377" y="4762"/>
                    <a:pt x="18298" y="4809"/>
                  </a:cubicBezTo>
                  <a:lnTo>
                    <a:pt x="17921" y="4433"/>
                  </a:lnTo>
                  <a:cubicBezTo>
                    <a:pt x="17898" y="4406"/>
                    <a:pt x="17874" y="4382"/>
                    <a:pt x="17851" y="4355"/>
                  </a:cubicBezTo>
                  <a:cubicBezTo>
                    <a:pt x="17827" y="4335"/>
                    <a:pt x="17804" y="4312"/>
                    <a:pt x="17784" y="4292"/>
                  </a:cubicBezTo>
                  <a:lnTo>
                    <a:pt x="17389" y="3896"/>
                  </a:lnTo>
                  <a:cubicBezTo>
                    <a:pt x="17436" y="3815"/>
                    <a:pt x="17475" y="3732"/>
                    <a:pt x="17511" y="3645"/>
                  </a:cubicBezTo>
                  <a:cubicBezTo>
                    <a:pt x="17968" y="2553"/>
                    <a:pt x="17451" y="1291"/>
                    <a:pt x="16355" y="833"/>
                  </a:cubicBezTo>
                  <a:lnTo>
                    <a:pt x="15641" y="535"/>
                  </a:lnTo>
                  <a:cubicBezTo>
                    <a:pt x="15598" y="515"/>
                    <a:pt x="15551" y="495"/>
                    <a:pt x="15500" y="476"/>
                  </a:cubicBezTo>
                  <a:lnTo>
                    <a:pt x="15496" y="476"/>
                  </a:lnTo>
                  <a:lnTo>
                    <a:pt x="14791" y="182"/>
                  </a:lnTo>
                  <a:cubicBezTo>
                    <a:pt x="14523" y="69"/>
                    <a:pt x="14240" y="12"/>
                    <a:pt x="13957" y="12"/>
                  </a:cubicBezTo>
                  <a:cubicBezTo>
                    <a:pt x="13681" y="12"/>
                    <a:pt x="13405" y="66"/>
                    <a:pt x="13142" y="174"/>
                  </a:cubicBezTo>
                  <a:cubicBezTo>
                    <a:pt x="12609" y="390"/>
                    <a:pt x="12194" y="805"/>
                    <a:pt x="11974" y="1334"/>
                  </a:cubicBezTo>
                  <a:cubicBezTo>
                    <a:pt x="11939" y="1424"/>
                    <a:pt x="11907" y="1514"/>
                    <a:pt x="11884" y="1605"/>
                  </a:cubicBezTo>
                  <a:lnTo>
                    <a:pt x="10599" y="1600"/>
                  </a:lnTo>
                  <a:cubicBezTo>
                    <a:pt x="10576" y="1511"/>
                    <a:pt x="10544" y="1424"/>
                    <a:pt x="10509" y="1338"/>
                  </a:cubicBezTo>
                  <a:cubicBezTo>
                    <a:pt x="10294" y="805"/>
                    <a:pt x="9882" y="390"/>
                    <a:pt x="9349" y="171"/>
                  </a:cubicBezTo>
                  <a:cubicBezTo>
                    <a:pt x="9081" y="57"/>
                    <a:pt x="8799" y="0"/>
                    <a:pt x="85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7" name="Google Shape;699;p35"/>
            <p:cNvGrpSpPr/>
            <p:nvPr/>
          </p:nvGrpSpPr>
          <p:grpSpPr>
            <a:xfrm>
              <a:off x="5510836" y="991509"/>
              <a:ext cx="759719" cy="759719"/>
              <a:chOff x="1368075" y="1017775"/>
              <a:chExt cx="487875" cy="487875"/>
            </a:xfrm>
          </p:grpSpPr>
          <p:sp>
            <p:nvSpPr>
              <p:cNvPr id="98" name="Google Shape;700;p35"/>
              <p:cNvSpPr/>
              <p:nvPr/>
            </p:nvSpPr>
            <p:spPr>
              <a:xfrm>
                <a:off x="1475225" y="1141725"/>
                <a:ext cx="273575" cy="240750"/>
              </a:xfrm>
              <a:custGeom>
                <a:avLst/>
                <a:gdLst/>
                <a:ahLst/>
                <a:cxnLst/>
                <a:rect l="l" t="t" r="r" b="b"/>
                <a:pathLst>
                  <a:path w="10943" h="9630" extrusionOk="0">
                    <a:moveTo>
                      <a:pt x="5489" y="1"/>
                    </a:moveTo>
                    <a:cubicBezTo>
                      <a:pt x="3592" y="1"/>
                      <a:pt x="1792" y="1115"/>
                      <a:pt x="1034" y="2976"/>
                    </a:cubicBezTo>
                    <a:cubicBezTo>
                      <a:pt x="0" y="5408"/>
                      <a:pt x="1155" y="8234"/>
                      <a:pt x="3617" y="9268"/>
                    </a:cubicBezTo>
                    <a:cubicBezTo>
                      <a:pt x="4218" y="9513"/>
                      <a:pt x="4839" y="9629"/>
                      <a:pt x="5450" y="9629"/>
                    </a:cubicBezTo>
                    <a:cubicBezTo>
                      <a:pt x="7340" y="9629"/>
                      <a:pt x="9128" y="8515"/>
                      <a:pt x="9909" y="6654"/>
                    </a:cubicBezTo>
                    <a:cubicBezTo>
                      <a:pt x="10943" y="4222"/>
                      <a:pt x="9757" y="1395"/>
                      <a:pt x="7326" y="362"/>
                    </a:cubicBezTo>
                    <a:cubicBezTo>
                      <a:pt x="6724" y="117"/>
                      <a:pt x="6102" y="1"/>
                      <a:pt x="548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701;p35"/>
              <p:cNvSpPr/>
              <p:nvPr/>
            </p:nvSpPr>
            <p:spPr>
              <a:xfrm>
                <a:off x="1523850" y="1282275"/>
                <a:ext cx="64625" cy="56900"/>
              </a:xfrm>
              <a:custGeom>
                <a:avLst/>
                <a:gdLst/>
                <a:ahLst/>
                <a:cxnLst/>
                <a:rect l="l" t="t" r="r" b="b"/>
                <a:pathLst>
                  <a:path w="2585" h="2276" extrusionOk="0">
                    <a:moveTo>
                      <a:pt x="1295" y="1"/>
                    </a:moveTo>
                    <a:cubicBezTo>
                      <a:pt x="850" y="1"/>
                      <a:pt x="427" y="263"/>
                      <a:pt x="244" y="698"/>
                    </a:cubicBezTo>
                    <a:cubicBezTo>
                      <a:pt x="1" y="1275"/>
                      <a:pt x="274" y="1944"/>
                      <a:pt x="852" y="2187"/>
                    </a:cubicBezTo>
                    <a:cubicBezTo>
                      <a:pt x="995" y="2247"/>
                      <a:pt x="1144" y="2276"/>
                      <a:pt x="1290" y="2276"/>
                    </a:cubicBezTo>
                    <a:cubicBezTo>
                      <a:pt x="1735" y="2276"/>
                      <a:pt x="2158" y="2013"/>
                      <a:pt x="2341" y="1579"/>
                    </a:cubicBezTo>
                    <a:cubicBezTo>
                      <a:pt x="2584" y="1002"/>
                      <a:pt x="2311" y="333"/>
                      <a:pt x="1733" y="90"/>
                    </a:cubicBezTo>
                    <a:cubicBezTo>
                      <a:pt x="1590" y="29"/>
                      <a:pt x="1441" y="1"/>
                      <a:pt x="129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702;p35"/>
              <p:cNvSpPr/>
              <p:nvPr/>
            </p:nvSpPr>
            <p:spPr>
              <a:xfrm>
                <a:off x="1536775" y="1174550"/>
                <a:ext cx="106400" cy="93450"/>
              </a:xfrm>
              <a:custGeom>
                <a:avLst/>
                <a:gdLst/>
                <a:ahLst/>
                <a:cxnLst/>
                <a:rect l="l" t="t" r="r" b="b"/>
                <a:pathLst>
                  <a:path w="4256" h="3738" extrusionOk="0">
                    <a:moveTo>
                      <a:pt x="2120" y="1"/>
                    </a:moveTo>
                    <a:cubicBezTo>
                      <a:pt x="1391" y="1"/>
                      <a:pt x="694" y="435"/>
                      <a:pt x="395" y="1146"/>
                    </a:cubicBezTo>
                    <a:cubicBezTo>
                      <a:pt x="0" y="2089"/>
                      <a:pt x="456" y="3183"/>
                      <a:pt x="1398" y="3578"/>
                    </a:cubicBezTo>
                    <a:cubicBezTo>
                      <a:pt x="1639" y="3686"/>
                      <a:pt x="1889" y="3738"/>
                      <a:pt x="2134" y="3738"/>
                    </a:cubicBezTo>
                    <a:cubicBezTo>
                      <a:pt x="2853" y="3738"/>
                      <a:pt x="3536" y="3300"/>
                      <a:pt x="3830" y="2575"/>
                    </a:cubicBezTo>
                    <a:cubicBezTo>
                      <a:pt x="4256" y="1633"/>
                      <a:pt x="3800" y="538"/>
                      <a:pt x="2827" y="143"/>
                    </a:cubicBezTo>
                    <a:cubicBezTo>
                      <a:pt x="2596" y="46"/>
                      <a:pt x="2356" y="1"/>
                      <a:pt x="212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703;p35"/>
              <p:cNvSpPr/>
              <p:nvPr/>
            </p:nvSpPr>
            <p:spPr>
              <a:xfrm>
                <a:off x="1599850" y="1271625"/>
                <a:ext cx="88150" cy="77450"/>
              </a:xfrm>
              <a:custGeom>
                <a:avLst/>
                <a:gdLst/>
                <a:ahLst/>
                <a:cxnLst/>
                <a:rect l="l" t="t" r="r" b="b"/>
                <a:pathLst>
                  <a:path w="3526" h="3098" extrusionOk="0">
                    <a:moveTo>
                      <a:pt x="1781" y="1"/>
                    </a:moveTo>
                    <a:cubicBezTo>
                      <a:pt x="1170" y="1"/>
                      <a:pt x="587" y="367"/>
                      <a:pt x="334" y="941"/>
                    </a:cubicBezTo>
                    <a:cubicBezTo>
                      <a:pt x="0" y="1731"/>
                      <a:pt x="395" y="2643"/>
                      <a:pt x="1186" y="2978"/>
                    </a:cubicBezTo>
                    <a:cubicBezTo>
                      <a:pt x="1370" y="3059"/>
                      <a:pt x="1563" y="3097"/>
                      <a:pt x="1755" y="3097"/>
                    </a:cubicBezTo>
                    <a:cubicBezTo>
                      <a:pt x="2354" y="3097"/>
                      <a:pt x="2938" y="2725"/>
                      <a:pt x="3192" y="2127"/>
                    </a:cubicBezTo>
                    <a:cubicBezTo>
                      <a:pt x="3526" y="1336"/>
                      <a:pt x="3131" y="455"/>
                      <a:pt x="2371" y="121"/>
                    </a:cubicBezTo>
                    <a:cubicBezTo>
                      <a:pt x="2178" y="39"/>
                      <a:pt x="1978" y="1"/>
                      <a:pt x="178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704;p35"/>
              <p:cNvSpPr/>
              <p:nvPr/>
            </p:nvSpPr>
            <p:spPr>
              <a:xfrm>
                <a:off x="1655300" y="1212200"/>
                <a:ext cx="51700" cy="45075"/>
              </a:xfrm>
              <a:custGeom>
                <a:avLst/>
                <a:gdLst/>
                <a:ahLst/>
                <a:cxnLst/>
                <a:rect l="l" t="t" r="r" b="b"/>
                <a:pathLst>
                  <a:path w="2068" h="1803" extrusionOk="0">
                    <a:moveTo>
                      <a:pt x="1033" y="1"/>
                    </a:moveTo>
                    <a:cubicBezTo>
                      <a:pt x="682" y="1"/>
                      <a:pt x="352" y="207"/>
                      <a:pt x="214" y="552"/>
                    </a:cubicBezTo>
                    <a:cubicBezTo>
                      <a:pt x="1" y="1008"/>
                      <a:pt x="214" y="1525"/>
                      <a:pt x="700" y="1738"/>
                    </a:cubicBezTo>
                    <a:cubicBezTo>
                      <a:pt x="810" y="1782"/>
                      <a:pt x="924" y="1803"/>
                      <a:pt x="1036" y="1803"/>
                    </a:cubicBezTo>
                    <a:cubicBezTo>
                      <a:pt x="1387" y="1803"/>
                      <a:pt x="1717" y="1597"/>
                      <a:pt x="1855" y="1251"/>
                    </a:cubicBezTo>
                    <a:cubicBezTo>
                      <a:pt x="2068" y="795"/>
                      <a:pt x="1855" y="248"/>
                      <a:pt x="1369" y="66"/>
                    </a:cubicBezTo>
                    <a:cubicBezTo>
                      <a:pt x="1258" y="22"/>
                      <a:pt x="1145" y="1"/>
                      <a:pt x="103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705;p35"/>
              <p:cNvSpPr/>
              <p:nvPr/>
            </p:nvSpPr>
            <p:spPr>
              <a:xfrm>
                <a:off x="1475225" y="1125675"/>
                <a:ext cx="273575" cy="272825"/>
              </a:xfrm>
              <a:custGeom>
                <a:avLst/>
                <a:gdLst/>
                <a:ahLst/>
                <a:cxnLst/>
                <a:rect l="l" t="t" r="r" b="b"/>
                <a:pathLst>
                  <a:path w="10943" h="10913" fill="none" extrusionOk="0">
                    <a:moveTo>
                      <a:pt x="9909" y="7296"/>
                    </a:moveTo>
                    <a:cubicBezTo>
                      <a:pt x="8876" y="9758"/>
                      <a:pt x="6079" y="10913"/>
                      <a:pt x="3617" y="9910"/>
                    </a:cubicBezTo>
                    <a:cubicBezTo>
                      <a:pt x="1155" y="8876"/>
                      <a:pt x="0" y="6050"/>
                      <a:pt x="1034" y="3618"/>
                    </a:cubicBezTo>
                    <a:cubicBezTo>
                      <a:pt x="2037" y="1156"/>
                      <a:pt x="4864" y="1"/>
                      <a:pt x="7326" y="1004"/>
                    </a:cubicBezTo>
                    <a:cubicBezTo>
                      <a:pt x="9757" y="2037"/>
                      <a:pt x="10943" y="4864"/>
                      <a:pt x="9909" y="7296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706;p35"/>
              <p:cNvSpPr/>
              <p:nvPr/>
            </p:nvSpPr>
            <p:spPr>
              <a:xfrm>
                <a:off x="1658350" y="1027650"/>
                <a:ext cx="50950" cy="123150"/>
              </a:xfrm>
              <a:custGeom>
                <a:avLst/>
                <a:gdLst/>
                <a:ahLst/>
                <a:cxnLst/>
                <a:rect l="l" t="t" r="r" b="b"/>
                <a:pathLst>
                  <a:path w="2038" h="4926" fill="none" extrusionOk="0">
                    <a:moveTo>
                      <a:pt x="1" y="4925"/>
                    </a:moveTo>
                    <a:lnTo>
                      <a:pt x="2037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707;p35"/>
              <p:cNvSpPr/>
              <p:nvPr/>
            </p:nvSpPr>
            <p:spPr>
              <a:xfrm>
                <a:off x="1688000" y="1018550"/>
                <a:ext cx="43325" cy="18250"/>
              </a:xfrm>
              <a:custGeom>
                <a:avLst/>
                <a:gdLst/>
                <a:ahLst/>
                <a:cxnLst/>
                <a:rect l="l" t="t" r="r" b="b"/>
                <a:pathLst>
                  <a:path w="1733" h="730" fill="none" extrusionOk="0">
                    <a:moveTo>
                      <a:pt x="0" y="0"/>
                    </a:moveTo>
                    <a:lnTo>
                      <a:pt x="1733" y="73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708;p35"/>
              <p:cNvSpPr/>
              <p:nvPr/>
            </p:nvSpPr>
            <p:spPr>
              <a:xfrm>
                <a:off x="1722950" y="1165200"/>
                <a:ext cx="123875" cy="50950"/>
              </a:xfrm>
              <a:custGeom>
                <a:avLst/>
                <a:gdLst/>
                <a:ahLst/>
                <a:cxnLst/>
                <a:rect l="l" t="t" r="r" b="b"/>
                <a:pathLst>
                  <a:path w="4955" h="2038" fill="none" extrusionOk="0">
                    <a:moveTo>
                      <a:pt x="0" y="2037"/>
                    </a:moveTo>
                    <a:lnTo>
                      <a:pt x="4955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709;p35"/>
              <p:cNvSpPr/>
              <p:nvPr/>
            </p:nvSpPr>
            <p:spPr>
              <a:xfrm>
                <a:off x="1837675" y="1143175"/>
                <a:ext cx="18275" cy="44100"/>
              </a:xfrm>
              <a:custGeom>
                <a:avLst/>
                <a:gdLst/>
                <a:ahLst/>
                <a:cxnLst/>
                <a:rect l="l" t="t" r="r" b="b"/>
                <a:pathLst>
                  <a:path w="731" h="1764" fill="none" extrusionOk="0">
                    <a:moveTo>
                      <a:pt x="1" y="0"/>
                    </a:moveTo>
                    <a:lnTo>
                      <a:pt x="730" y="1763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710;p35"/>
              <p:cNvSpPr/>
              <p:nvPr/>
            </p:nvSpPr>
            <p:spPr>
              <a:xfrm>
                <a:off x="1722950" y="1308050"/>
                <a:ext cx="123875" cy="51700"/>
              </a:xfrm>
              <a:custGeom>
                <a:avLst/>
                <a:gdLst/>
                <a:ahLst/>
                <a:cxnLst/>
                <a:rect l="l" t="t" r="r" b="b"/>
                <a:pathLst>
                  <a:path w="4955" h="2068" fill="none" extrusionOk="0">
                    <a:moveTo>
                      <a:pt x="0" y="1"/>
                    </a:moveTo>
                    <a:lnTo>
                      <a:pt x="4955" y="2068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711;p35"/>
              <p:cNvSpPr/>
              <p:nvPr/>
            </p:nvSpPr>
            <p:spPr>
              <a:xfrm>
                <a:off x="1837675" y="1337700"/>
                <a:ext cx="17525" cy="43325"/>
              </a:xfrm>
              <a:custGeom>
                <a:avLst/>
                <a:gdLst/>
                <a:ahLst/>
                <a:cxnLst/>
                <a:rect l="l" t="t" r="r" b="b"/>
                <a:pathLst>
                  <a:path w="701" h="1733" fill="none" extrusionOk="0">
                    <a:moveTo>
                      <a:pt x="700" y="0"/>
                    </a:moveTo>
                    <a:lnTo>
                      <a:pt x="1" y="1733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712;p35"/>
              <p:cNvSpPr/>
              <p:nvPr/>
            </p:nvSpPr>
            <p:spPr>
              <a:xfrm>
                <a:off x="1657600" y="1373400"/>
                <a:ext cx="50925" cy="123900"/>
              </a:xfrm>
              <a:custGeom>
                <a:avLst/>
                <a:gdLst/>
                <a:ahLst/>
                <a:cxnLst/>
                <a:rect l="l" t="t" r="r" b="b"/>
                <a:pathLst>
                  <a:path w="2037" h="4956" fill="none" extrusionOk="0">
                    <a:moveTo>
                      <a:pt x="0" y="1"/>
                    </a:moveTo>
                    <a:lnTo>
                      <a:pt x="2037" y="4955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713;p35"/>
              <p:cNvSpPr/>
              <p:nvPr/>
            </p:nvSpPr>
            <p:spPr>
              <a:xfrm>
                <a:off x="1687225" y="1488150"/>
                <a:ext cx="43350" cy="17500"/>
              </a:xfrm>
              <a:custGeom>
                <a:avLst/>
                <a:gdLst/>
                <a:ahLst/>
                <a:cxnLst/>
                <a:rect l="l" t="t" r="r" b="b"/>
                <a:pathLst>
                  <a:path w="1734" h="700" fill="none" extrusionOk="0">
                    <a:moveTo>
                      <a:pt x="1733" y="1"/>
                    </a:moveTo>
                    <a:lnTo>
                      <a:pt x="1" y="70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714;p35"/>
              <p:cNvSpPr/>
              <p:nvPr/>
            </p:nvSpPr>
            <p:spPr>
              <a:xfrm>
                <a:off x="1513975" y="1373400"/>
                <a:ext cx="51700" cy="123150"/>
              </a:xfrm>
              <a:custGeom>
                <a:avLst/>
                <a:gdLst/>
                <a:ahLst/>
                <a:cxnLst/>
                <a:rect l="l" t="t" r="r" b="b"/>
                <a:pathLst>
                  <a:path w="2068" h="4926" fill="none" extrusionOk="0">
                    <a:moveTo>
                      <a:pt x="2067" y="1"/>
                    </a:moveTo>
                    <a:lnTo>
                      <a:pt x="0" y="4925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715;p35"/>
              <p:cNvSpPr/>
              <p:nvPr/>
            </p:nvSpPr>
            <p:spPr>
              <a:xfrm>
                <a:off x="1492700" y="1487400"/>
                <a:ext cx="43325" cy="18250"/>
              </a:xfrm>
              <a:custGeom>
                <a:avLst/>
                <a:gdLst/>
                <a:ahLst/>
                <a:cxnLst/>
                <a:rect l="l" t="t" r="r" b="b"/>
                <a:pathLst>
                  <a:path w="1733" h="730" fill="none" extrusionOk="0">
                    <a:moveTo>
                      <a:pt x="1733" y="730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716;p35"/>
              <p:cNvSpPr/>
              <p:nvPr/>
            </p:nvSpPr>
            <p:spPr>
              <a:xfrm>
                <a:off x="1377200" y="1308050"/>
                <a:ext cx="123125" cy="50950"/>
              </a:xfrm>
              <a:custGeom>
                <a:avLst/>
                <a:gdLst/>
                <a:ahLst/>
                <a:cxnLst/>
                <a:rect l="l" t="t" r="r" b="b"/>
                <a:pathLst>
                  <a:path w="4925" h="2038" fill="none" extrusionOk="0">
                    <a:moveTo>
                      <a:pt x="4924" y="1"/>
                    </a:moveTo>
                    <a:lnTo>
                      <a:pt x="0" y="2037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717;p35"/>
              <p:cNvSpPr/>
              <p:nvPr/>
            </p:nvSpPr>
            <p:spPr>
              <a:xfrm>
                <a:off x="1368075" y="1336925"/>
                <a:ext cx="18250" cy="44100"/>
              </a:xfrm>
              <a:custGeom>
                <a:avLst/>
                <a:gdLst/>
                <a:ahLst/>
                <a:cxnLst/>
                <a:rect l="l" t="t" r="r" b="b"/>
                <a:pathLst>
                  <a:path w="730" h="1764" fill="none" extrusionOk="0">
                    <a:moveTo>
                      <a:pt x="730" y="1764"/>
                    </a:moveTo>
                    <a:lnTo>
                      <a:pt x="0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718;p35"/>
              <p:cNvSpPr/>
              <p:nvPr/>
            </p:nvSpPr>
            <p:spPr>
              <a:xfrm>
                <a:off x="1377200" y="1164450"/>
                <a:ext cx="123875" cy="51700"/>
              </a:xfrm>
              <a:custGeom>
                <a:avLst/>
                <a:gdLst/>
                <a:ahLst/>
                <a:cxnLst/>
                <a:rect l="l" t="t" r="r" b="b"/>
                <a:pathLst>
                  <a:path w="4955" h="2068" fill="none" extrusionOk="0">
                    <a:moveTo>
                      <a:pt x="4955" y="2067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719;p35"/>
              <p:cNvSpPr/>
              <p:nvPr/>
            </p:nvSpPr>
            <p:spPr>
              <a:xfrm>
                <a:off x="1368075" y="1142400"/>
                <a:ext cx="18250" cy="44100"/>
              </a:xfrm>
              <a:custGeom>
                <a:avLst/>
                <a:gdLst/>
                <a:ahLst/>
                <a:cxnLst/>
                <a:rect l="l" t="t" r="r" b="b"/>
                <a:pathLst>
                  <a:path w="730" h="1764" fill="none" extrusionOk="0">
                    <a:moveTo>
                      <a:pt x="0" y="1764"/>
                    </a:moveTo>
                    <a:lnTo>
                      <a:pt x="730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720;p35"/>
              <p:cNvSpPr/>
              <p:nvPr/>
            </p:nvSpPr>
            <p:spPr>
              <a:xfrm>
                <a:off x="1514725" y="1026900"/>
                <a:ext cx="51700" cy="123900"/>
              </a:xfrm>
              <a:custGeom>
                <a:avLst/>
                <a:gdLst/>
                <a:ahLst/>
                <a:cxnLst/>
                <a:rect l="l" t="t" r="r" b="b"/>
                <a:pathLst>
                  <a:path w="2068" h="4956" fill="none" extrusionOk="0">
                    <a:moveTo>
                      <a:pt x="2068" y="4955"/>
                    </a:moveTo>
                    <a:lnTo>
                      <a:pt x="1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721;p35"/>
              <p:cNvSpPr/>
              <p:nvPr/>
            </p:nvSpPr>
            <p:spPr>
              <a:xfrm>
                <a:off x="1493450" y="1017775"/>
                <a:ext cx="43350" cy="18275"/>
              </a:xfrm>
              <a:custGeom>
                <a:avLst/>
                <a:gdLst/>
                <a:ahLst/>
                <a:cxnLst/>
                <a:rect l="l" t="t" r="r" b="b"/>
                <a:pathLst>
                  <a:path w="1734" h="731" fill="none" extrusionOk="0">
                    <a:moveTo>
                      <a:pt x="1" y="730"/>
                    </a:moveTo>
                    <a:lnTo>
                      <a:pt x="1733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722;p35"/>
              <p:cNvSpPr/>
              <p:nvPr/>
            </p:nvSpPr>
            <p:spPr>
              <a:xfrm>
                <a:off x="1612000" y="1062625"/>
                <a:ext cx="775" cy="79050"/>
              </a:xfrm>
              <a:custGeom>
                <a:avLst/>
                <a:gdLst/>
                <a:ahLst/>
                <a:cxnLst/>
                <a:rect l="l" t="t" r="r" b="b"/>
                <a:pathLst>
                  <a:path w="31" h="3162" fill="none" extrusionOk="0">
                    <a:moveTo>
                      <a:pt x="0" y="3161"/>
                    </a:moveTo>
                    <a:lnTo>
                      <a:pt x="31" y="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723;p35"/>
              <p:cNvSpPr/>
              <p:nvPr/>
            </p:nvSpPr>
            <p:spPr>
              <a:xfrm>
                <a:off x="1589200" y="1062625"/>
                <a:ext cx="471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886" h="1" fill="none" extrusionOk="0">
                    <a:moveTo>
                      <a:pt x="1" y="0"/>
                    </a:moveTo>
                    <a:lnTo>
                      <a:pt x="1885" y="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724;p35"/>
              <p:cNvSpPr/>
              <p:nvPr/>
            </p:nvSpPr>
            <p:spPr>
              <a:xfrm>
                <a:off x="1697100" y="1121125"/>
                <a:ext cx="56275" cy="56250"/>
              </a:xfrm>
              <a:custGeom>
                <a:avLst/>
                <a:gdLst/>
                <a:ahLst/>
                <a:cxnLst/>
                <a:rect l="l" t="t" r="r" b="b"/>
                <a:pathLst>
                  <a:path w="2251" h="2250" fill="none" extrusionOk="0">
                    <a:moveTo>
                      <a:pt x="1" y="2250"/>
                    </a:moveTo>
                    <a:lnTo>
                      <a:pt x="2250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725;p35"/>
              <p:cNvSpPr/>
              <p:nvPr/>
            </p:nvSpPr>
            <p:spPr>
              <a:xfrm>
                <a:off x="1736625" y="1105175"/>
                <a:ext cx="33450" cy="32700"/>
              </a:xfrm>
              <a:custGeom>
                <a:avLst/>
                <a:gdLst/>
                <a:ahLst/>
                <a:cxnLst/>
                <a:rect l="l" t="t" r="r" b="b"/>
                <a:pathLst>
                  <a:path w="1338" h="1308" fill="none" extrusionOk="0">
                    <a:moveTo>
                      <a:pt x="0" y="0"/>
                    </a:moveTo>
                    <a:lnTo>
                      <a:pt x="1338" y="1307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726;p35"/>
              <p:cNvSpPr/>
              <p:nvPr/>
            </p:nvSpPr>
            <p:spPr>
              <a:xfrm>
                <a:off x="1732050" y="1262475"/>
                <a:ext cx="790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3163" h="1" fill="none" extrusionOk="0">
                    <a:moveTo>
                      <a:pt x="1" y="0"/>
                    </a:moveTo>
                    <a:lnTo>
                      <a:pt x="3162" y="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727;p35"/>
              <p:cNvSpPr/>
              <p:nvPr/>
            </p:nvSpPr>
            <p:spPr>
              <a:xfrm>
                <a:off x="1811100" y="1238900"/>
                <a:ext cx="25" cy="47150"/>
              </a:xfrm>
              <a:custGeom>
                <a:avLst/>
                <a:gdLst/>
                <a:ahLst/>
                <a:cxnLst/>
                <a:rect l="l" t="t" r="r" b="b"/>
                <a:pathLst>
                  <a:path w="1" h="1886" fill="none" extrusionOk="0">
                    <a:moveTo>
                      <a:pt x="0" y="1"/>
                    </a:moveTo>
                    <a:lnTo>
                      <a:pt x="0" y="1885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728;p35"/>
              <p:cNvSpPr/>
              <p:nvPr/>
            </p:nvSpPr>
            <p:spPr>
              <a:xfrm>
                <a:off x="1696350" y="1347575"/>
                <a:ext cx="56250" cy="56250"/>
              </a:xfrm>
              <a:custGeom>
                <a:avLst/>
                <a:gdLst/>
                <a:ahLst/>
                <a:cxnLst/>
                <a:rect l="l" t="t" r="r" b="b"/>
                <a:pathLst>
                  <a:path w="2250" h="2250" fill="none" extrusionOk="0">
                    <a:moveTo>
                      <a:pt x="0" y="0"/>
                    </a:moveTo>
                    <a:lnTo>
                      <a:pt x="2250" y="225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729;p35"/>
              <p:cNvSpPr/>
              <p:nvPr/>
            </p:nvSpPr>
            <p:spPr>
              <a:xfrm>
                <a:off x="1735850" y="1387100"/>
                <a:ext cx="33475" cy="32700"/>
              </a:xfrm>
              <a:custGeom>
                <a:avLst/>
                <a:gdLst/>
                <a:ahLst/>
                <a:cxnLst/>
                <a:rect l="l" t="t" r="r" b="b"/>
                <a:pathLst>
                  <a:path w="1339" h="1308" fill="none" extrusionOk="0">
                    <a:moveTo>
                      <a:pt x="1338" y="0"/>
                    </a:moveTo>
                    <a:lnTo>
                      <a:pt x="1" y="1307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730;p35"/>
              <p:cNvSpPr/>
              <p:nvPr/>
            </p:nvSpPr>
            <p:spPr>
              <a:xfrm>
                <a:off x="1611250" y="1382525"/>
                <a:ext cx="25" cy="79050"/>
              </a:xfrm>
              <a:custGeom>
                <a:avLst/>
                <a:gdLst/>
                <a:ahLst/>
                <a:cxnLst/>
                <a:rect l="l" t="t" r="r" b="b"/>
                <a:pathLst>
                  <a:path w="1" h="3162" fill="none" extrusionOk="0">
                    <a:moveTo>
                      <a:pt x="0" y="1"/>
                    </a:moveTo>
                    <a:lnTo>
                      <a:pt x="0" y="3162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731;p35"/>
              <p:cNvSpPr/>
              <p:nvPr/>
            </p:nvSpPr>
            <p:spPr>
              <a:xfrm>
                <a:off x="1587675" y="1461550"/>
                <a:ext cx="471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886" h="1" fill="none" extrusionOk="0">
                    <a:moveTo>
                      <a:pt x="1885" y="1"/>
                    </a:moveTo>
                    <a:lnTo>
                      <a:pt x="1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732;p35"/>
              <p:cNvSpPr/>
              <p:nvPr/>
            </p:nvSpPr>
            <p:spPr>
              <a:xfrm>
                <a:off x="1470650" y="1346825"/>
                <a:ext cx="55500" cy="55475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2219" fill="none" extrusionOk="0">
                    <a:moveTo>
                      <a:pt x="2220" y="0"/>
                    </a:moveTo>
                    <a:lnTo>
                      <a:pt x="1" y="2219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733;p35"/>
              <p:cNvSpPr/>
              <p:nvPr/>
            </p:nvSpPr>
            <p:spPr>
              <a:xfrm>
                <a:off x="1453950" y="1385575"/>
                <a:ext cx="32700" cy="33450"/>
              </a:xfrm>
              <a:custGeom>
                <a:avLst/>
                <a:gdLst/>
                <a:ahLst/>
                <a:cxnLst/>
                <a:rect l="l" t="t" r="r" b="b"/>
                <a:pathLst>
                  <a:path w="1308" h="1338" fill="none" extrusionOk="0">
                    <a:moveTo>
                      <a:pt x="1307" y="1338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734;p35"/>
              <p:cNvSpPr/>
              <p:nvPr/>
            </p:nvSpPr>
            <p:spPr>
              <a:xfrm>
                <a:off x="1412150" y="1260950"/>
                <a:ext cx="79800" cy="775"/>
              </a:xfrm>
              <a:custGeom>
                <a:avLst/>
                <a:gdLst/>
                <a:ahLst/>
                <a:cxnLst/>
                <a:rect l="l" t="t" r="r" b="b"/>
                <a:pathLst>
                  <a:path w="3192" h="31" fill="none" extrusionOk="0">
                    <a:moveTo>
                      <a:pt x="3192" y="31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735;p35"/>
              <p:cNvSpPr/>
              <p:nvPr/>
            </p:nvSpPr>
            <p:spPr>
              <a:xfrm>
                <a:off x="1412150" y="1238150"/>
                <a:ext cx="25" cy="47150"/>
              </a:xfrm>
              <a:custGeom>
                <a:avLst/>
                <a:gdLst/>
                <a:ahLst/>
                <a:cxnLst/>
                <a:rect l="l" t="t" r="r" b="b"/>
                <a:pathLst>
                  <a:path w="1" h="1886" fill="none" extrusionOk="0">
                    <a:moveTo>
                      <a:pt x="0" y="1885"/>
                    </a:moveTo>
                    <a:lnTo>
                      <a:pt x="0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736;p35"/>
              <p:cNvSpPr/>
              <p:nvPr/>
            </p:nvSpPr>
            <p:spPr>
              <a:xfrm>
                <a:off x="1471425" y="1120375"/>
                <a:ext cx="55500" cy="56250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2250" fill="none" extrusionOk="0">
                    <a:moveTo>
                      <a:pt x="2219" y="2249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737;p35"/>
              <p:cNvSpPr/>
              <p:nvPr/>
            </p:nvSpPr>
            <p:spPr>
              <a:xfrm>
                <a:off x="1454700" y="1103650"/>
                <a:ext cx="33450" cy="33450"/>
              </a:xfrm>
              <a:custGeom>
                <a:avLst/>
                <a:gdLst/>
                <a:ahLst/>
                <a:cxnLst/>
                <a:rect l="l" t="t" r="r" b="b"/>
                <a:pathLst>
                  <a:path w="1338" h="1338" fill="none" extrusionOk="0">
                    <a:moveTo>
                      <a:pt x="1" y="1338"/>
                    </a:moveTo>
                    <a:lnTo>
                      <a:pt x="1338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738;p35"/>
              <p:cNvSpPr/>
              <p:nvPr/>
            </p:nvSpPr>
            <p:spPr>
              <a:xfrm>
                <a:off x="1523850" y="1278425"/>
                <a:ext cx="64625" cy="64625"/>
              </a:xfrm>
              <a:custGeom>
                <a:avLst/>
                <a:gdLst/>
                <a:ahLst/>
                <a:cxnLst/>
                <a:rect l="l" t="t" r="r" b="b"/>
                <a:pathLst>
                  <a:path w="2585" h="2585" fill="none" extrusionOk="0">
                    <a:moveTo>
                      <a:pt x="2341" y="1733"/>
                    </a:moveTo>
                    <a:cubicBezTo>
                      <a:pt x="2098" y="2311"/>
                      <a:pt x="1429" y="2584"/>
                      <a:pt x="852" y="2341"/>
                    </a:cubicBezTo>
                    <a:cubicBezTo>
                      <a:pt x="274" y="2098"/>
                      <a:pt x="1" y="1429"/>
                      <a:pt x="244" y="852"/>
                    </a:cubicBezTo>
                    <a:cubicBezTo>
                      <a:pt x="487" y="274"/>
                      <a:pt x="1156" y="0"/>
                      <a:pt x="1733" y="244"/>
                    </a:cubicBezTo>
                    <a:cubicBezTo>
                      <a:pt x="2311" y="487"/>
                      <a:pt x="2584" y="1156"/>
                      <a:pt x="2341" y="1733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739;p35"/>
              <p:cNvSpPr/>
              <p:nvPr/>
            </p:nvSpPr>
            <p:spPr>
              <a:xfrm>
                <a:off x="1536775" y="1168250"/>
                <a:ext cx="106400" cy="106400"/>
              </a:xfrm>
              <a:custGeom>
                <a:avLst/>
                <a:gdLst/>
                <a:ahLst/>
                <a:cxnLst/>
                <a:rect l="l" t="t" r="r" b="b"/>
                <a:pathLst>
                  <a:path w="4256" h="4256" fill="none" extrusionOk="0">
                    <a:moveTo>
                      <a:pt x="3830" y="2827"/>
                    </a:moveTo>
                    <a:cubicBezTo>
                      <a:pt x="3435" y="3800"/>
                      <a:pt x="2341" y="4256"/>
                      <a:pt x="1398" y="3830"/>
                    </a:cubicBezTo>
                    <a:cubicBezTo>
                      <a:pt x="456" y="3435"/>
                      <a:pt x="0" y="2341"/>
                      <a:pt x="395" y="1398"/>
                    </a:cubicBezTo>
                    <a:cubicBezTo>
                      <a:pt x="791" y="456"/>
                      <a:pt x="1885" y="0"/>
                      <a:pt x="2827" y="395"/>
                    </a:cubicBezTo>
                    <a:cubicBezTo>
                      <a:pt x="3800" y="790"/>
                      <a:pt x="4256" y="1885"/>
                      <a:pt x="3830" y="2827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740;p35"/>
              <p:cNvSpPr/>
              <p:nvPr/>
            </p:nvSpPr>
            <p:spPr>
              <a:xfrm>
                <a:off x="1599850" y="1266275"/>
                <a:ext cx="88150" cy="88175"/>
              </a:xfrm>
              <a:custGeom>
                <a:avLst/>
                <a:gdLst/>
                <a:ahLst/>
                <a:cxnLst/>
                <a:rect l="l" t="t" r="r" b="b"/>
                <a:pathLst>
                  <a:path w="3526" h="3527" fill="none" extrusionOk="0">
                    <a:moveTo>
                      <a:pt x="3192" y="2341"/>
                    </a:moveTo>
                    <a:cubicBezTo>
                      <a:pt x="2857" y="3131"/>
                      <a:pt x="1945" y="3526"/>
                      <a:pt x="1186" y="3192"/>
                    </a:cubicBezTo>
                    <a:cubicBezTo>
                      <a:pt x="395" y="2857"/>
                      <a:pt x="0" y="1945"/>
                      <a:pt x="334" y="1155"/>
                    </a:cubicBezTo>
                    <a:cubicBezTo>
                      <a:pt x="669" y="395"/>
                      <a:pt x="1581" y="0"/>
                      <a:pt x="2371" y="335"/>
                    </a:cubicBezTo>
                    <a:cubicBezTo>
                      <a:pt x="3131" y="669"/>
                      <a:pt x="3526" y="1550"/>
                      <a:pt x="3192" y="234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741;p35"/>
              <p:cNvSpPr/>
              <p:nvPr/>
            </p:nvSpPr>
            <p:spPr>
              <a:xfrm>
                <a:off x="1655300" y="1209275"/>
                <a:ext cx="51700" cy="50950"/>
              </a:xfrm>
              <a:custGeom>
                <a:avLst/>
                <a:gdLst/>
                <a:ahLst/>
                <a:cxnLst/>
                <a:rect l="l" t="t" r="r" b="b"/>
                <a:pathLst>
                  <a:path w="2068" h="2038" fill="none" extrusionOk="0">
                    <a:moveTo>
                      <a:pt x="1855" y="1368"/>
                    </a:moveTo>
                    <a:cubicBezTo>
                      <a:pt x="1673" y="1824"/>
                      <a:pt x="1156" y="2037"/>
                      <a:pt x="700" y="1855"/>
                    </a:cubicBezTo>
                    <a:cubicBezTo>
                      <a:pt x="214" y="1642"/>
                      <a:pt x="1" y="1125"/>
                      <a:pt x="214" y="669"/>
                    </a:cubicBezTo>
                    <a:cubicBezTo>
                      <a:pt x="396" y="213"/>
                      <a:pt x="913" y="1"/>
                      <a:pt x="1369" y="183"/>
                    </a:cubicBezTo>
                    <a:cubicBezTo>
                      <a:pt x="1855" y="365"/>
                      <a:pt x="2068" y="912"/>
                      <a:pt x="1855" y="1368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theme/theme1.xml><?xml version="1.0" encoding="utf-8"?>
<a:theme xmlns:a="http://schemas.openxmlformats.org/drawingml/2006/main" name="COVID-19 Vaccine Breakthrough: Case Investigation and Reporting by Slidesgo">
  <a:themeElements>
    <a:clrScheme name="Simple Light">
      <a:dk1>
        <a:srgbClr val="000000"/>
      </a:dk1>
      <a:lt1>
        <a:srgbClr val="FFFFFF"/>
      </a:lt1>
      <a:dk2>
        <a:srgbClr val="185ADB"/>
      </a:dk2>
      <a:lt2>
        <a:srgbClr val="409FF4"/>
      </a:lt2>
      <a:accent1>
        <a:srgbClr val="54BCFC"/>
      </a:accent1>
      <a:accent2>
        <a:srgbClr val="FFC947"/>
      </a:accent2>
      <a:accent3>
        <a:srgbClr val="FFE05C"/>
      </a:accent3>
      <a:accent4>
        <a:srgbClr val="FEDDBE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1433</TotalTime>
  <Words>1160</Words>
  <Application>Microsoft Office PowerPoint</Application>
  <PresentationFormat>On-screen Show (16:9)</PresentationFormat>
  <Paragraphs>166</Paragraphs>
  <Slides>29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Roboto</vt:lpstr>
      <vt:lpstr>Poppins</vt:lpstr>
      <vt:lpstr>Arial</vt:lpstr>
      <vt:lpstr>Courier New</vt:lpstr>
      <vt:lpstr>COVID-19 Vaccine Breakthrough: Case Investigation and Reporting by Slidesgo</vt:lpstr>
      <vt:lpstr>Nigeria COVID-19 Data Analysis using Python</vt:lpstr>
      <vt:lpstr>Table of contents</vt:lpstr>
      <vt:lpstr>Introduction</vt:lpstr>
      <vt:lpstr>PowerPoint Presentation</vt:lpstr>
      <vt:lpstr>Data Overview and Extraction</vt:lpstr>
      <vt:lpstr>Data Sources</vt:lpstr>
      <vt:lpstr>Data Overview</vt:lpstr>
      <vt:lpstr>Data Cleaning</vt:lpstr>
      <vt:lpstr>Data Cleaning</vt:lpstr>
      <vt:lpstr>Visualization and Insights</vt:lpstr>
      <vt:lpstr>States with Highest Confirmed Cases</vt:lpstr>
      <vt:lpstr>States with Highest Discharged Cases</vt:lpstr>
      <vt:lpstr>States with Highest Death Cases</vt:lpstr>
      <vt:lpstr>Daily Report of Confirmed, Discharged and Death Cases</vt:lpstr>
      <vt:lpstr>Daily Infection Rate</vt:lpstr>
      <vt:lpstr>Relationship Between Confirmed Cases and Vulnerability Index</vt:lpstr>
      <vt:lpstr>Line of Best fit for Population Density and Population</vt:lpstr>
      <vt:lpstr>Correlation Between Numerical Features</vt:lpstr>
      <vt:lpstr>PowerPoint Presentation</vt:lpstr>
      <vt:lpstr>PowerPoint Presentation</vt:lpstr>
      <vt:lpstr>Relationship Between Age and Acute IHR</vt:lpstr>
      <vt:lpstr>COVID-19’s Effect on States’ Budgets</vt:lpstr>
      <vt:lpstr>Most Affected States by Percentage</vt:lpstr>
      <vt:lpstr>GDP for every Quarter of every year since 2014</vt:lpstr>
      <vt:lpstr>Daily Vaccinations Effect on Rate of Infection</vt:lpstr>
      <vt:lpstr>Conclusion / The Solution?</vt:lpstr>
      <vt:lpstr>PowerPoint Presentation</vt:lpstr>
      <vt:lpstr>Thanks!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Nigeria COVID-19 Data Analysis using Python</dc:title>
  <cp:lastModifiedBy>Dahiru Ibrahim</cp:lastModifiedBy>
  <cp:revision>36</cp:revision>
  <dcterms:modified xsi:type="dcterms:W3CDTF">2023-01-18T12:28:30Z</dcterms:modified>
</cp:coreProperties>
</file>